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1" r:id="rId2"/>
    <p:sldId id="319" r:id="rId3"/>
    <p:sldId id="320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2" r:id="rId27"/>
    <p:sldId id="283" r:id="rId28"/>
    <p:sldId id="284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22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1" r:id="rId53"/>
    <p:sldId id="312" r:id="rId54"/>
    <p:sldId id="313" r:id="rId55"/>
    <p:sldId id="315" r:id="rId56"/>
    <p:sldId id="325" r:id="rId57"/>
    <p:sldId id="326" r:id="rId58"/>
    <p:sldId id="327" r:id="rId59"/>
    <p:sldId id="328" r:id="rId60"/>
    <p:sldId id="317" r:id="rId61"/>
    <p:sldId id="318" r:id="rId62"/>
    <p:sldId id="324" r:id="rId63"/>
    <p:sldId id="329" r:id="rId6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34E09-7CEF-DA42-9476-B1FBA9B360FC}" v="67" dt="2024-09-29T19:43:27.5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>
      <p:cViewPr varScale="1">
        <p:scale>
          <a:sx n="200" d="100"/>
          <a:sy n="200" d="100"/>
        </p:scale>
        <p:origin x="193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ena Ru" userId="8f7f89ca-2163-4393-a3d1-f7b32302e170" providerId="ADAL" clId="{56F34E09-7CEF-DA42-9476-B1FBA9B360FC}"/>
    <pc:docChg chg="undo custSel addSld delSld modSld sldOrd">
      <pc:chgData name="Athena Ru" userId="8f7f89ca-2163-4393-a3d1-f7b32302e170" providerId="ADAL" clId="{56F34E09-7CEF-DA42-9476-B1FBA9B360FC}" dt="2024-09-30T16:43:42.789" v="2774" actId="20577"/>
      <pc:docMkLst>
        <pc:docMk/>
      </pc:docMkLst>
      <pc:sldChg chg="ord">
        <pc:chgData name="Athena Ru" userId="8f7f89ca-2163-4393-a3d1-f7b32302e170" providerId="ADAL" clId="{56F34E09-7CEF-DA42-9476-B1FBA9B360FC}" dt="2024-09-29T17:30:28.424" v="183" actId="20578"/>
        <pc:sldMkLst>
          <pc:docMk/>
          <pc:sldMk cId="0" sldId="256"/>
        </pc:sldMkLst>
      </pc:sldChg>
      <pc:sldChg chg="addSp modSp mod">
        <pc:chgData name="Athena Ru" userId="8f7f89ca-2163-4393-a3d1-f7b32302e170" providerId="ADAL" clId="{56F34E09-7CEF-DA42-9476-B1FBA9B360FC}" dt="2024-09-29T18:24:23.015" v="1025" actId="1076"/>
        <pc:sldMkLst>
          <pc:docMk/>
          <pc:sldMk cId="0" sldId="257"/>
        </pc:sldMkLst>
        <pc:spChg chg="add mod">
          <ac:chgData name="Athena Ru" userId="8f7f89ca-2163-4393-a3d1-f7b32302e170" providerId="ADAL" clId="{56F34E09-7CEF-DA42-9476-B1FBA9B360FC}" dt="2024-09-29T18:24:23.015" v="1025" actId="1076"/>
          <ac:spMkLst>
            <pc:docMk/>
            <pc:sldMk cId="0" sldId="257"/>
            <ac:spMk id="4" creationId="{0A5DF57B-11AF-3D5D-53A8-111568319DF8}"/>
          </ac:spMkLst>
        </pc:spChg>
      </pc:sldChg>
      <pc:sldChg chg="addSp modSp mod">
        <pc:chgData name="Athena Ru" userId="8f7f89ca-2163-4393-a3d1-f7b32302e170" providerId="ADAL" clId="{56F34E09-7CEF-DA42-9476-B1FBA9B360FC}" dt="2024-09-29T19:26:00.547" v="2485" actId="20577"/>
        <pc:sldMkLst>
          <pc:docMk/>
          <pc:sldMk cId="0" sldId="259"/>
        </pc:sldMkLst>
        <pc:spChg chg="add mod">
          <ac:chgData name="Athena Ru" userId="8f7f89ca-2163-4393-a3d1-f7b32302e170" providerId="ADAL" clId="{56F34E09-7CEF-DA42-9476-B1FBA9B360FC}" dt="2024-09-29T19:26:00.547" v="2485" actId="20577"/>
          <ac:spMkLst>
            <pc:docMk/>
            <pc:sldMk cId="0" sldId="259"/>
            <ac:spMk id="4" creationId="{33917ADD-55E4-8E3E-D355-FE0204B51327}"/>
          </ac:spMkLst>
        </pc:spChg>
      </pc:sldChg>
      <pc:sldChg chg="addSp modSp mod">
        <pc:chgData name="Athena Ru" userId="8f7f89ca-2163-4393-a3d1-f7b32302e170" providerId="ADAL" clId="{56F34E09-7CEF-DA42-9476-B1FBA9B360FC}" dt="2024-09-30T16:17:52.964" v="2749" actId="1076"/>
        <pc:sldMkLst>
          <pc:docMk/>
          <pc:sldMk cId="0" sldId="260"/>
        </pc:sldMkLst>
        <pc:spChg chg="add mod">
          <ac:chgData name="Athena Ru" userId="8f7f89ca-2163-4393-a3d1-f7b32302e170" providerId="ADAL" clId="{56F34E09-7CEF-DA42-9476-B1FBA9B360FC}" dt="2024-09-30T16:17:52.964" v="2749" actId="1076"/>
          <ac:spMkLst>
            <pc:docMk/>
            <pc:sldMk cId="0" sldId="260"/>
            <ac:spMk id="4" creationId="{B98A8D35-4B60-20FE-5ACE-9BE70201CEFE}"/>
          </ac:spMkLst>
        </pc:spChg>
      </pc:sldChg>
      <pc:sldChg chg="del">
        <pc:chgData name="Athena Ru" userId="8f7f89ca-2163-4393-a3d1-f7b32302e170" providerId="ADAL" clId="{56F34E09-7CEF-DA42-9476-B1FBA9B360FC}" dt="2024-09-29T18:23:15.251" v="952" actId="2696"/>
        <pc:sldMkLst>
          <pc:docMk/>
          <pc:sldMk cId="0" sldId="262"/>
        </pc:sldMkLst>
      </pc:sldChg>
      <pc:sldChg chg="addSp delSp modSp mod">
        <pc:chgData name="Athena Ru" userId="8f7f89ca-2163-4393-a3d1-f7b32302e170" providerId="ADAL" clId="{56F34E09-7CEF-DA42-9476-B1FBA9B360FC}" dt="2024-09-29T17:34:51.230" v="257" actId="1037"/>
        <pc:sldMkLst>
          <pc:docMk/>
          <pc:sldMk cId="0" sldId="265"/>
        </pc:sldMkLst>
        <pc:spChg chg="mod">
          <ac:chgData name="Athena Ru" userId="8f7f89ca-2163-4393-a3d1-f7b32302e170" providerId="ADAL" clId="{56F34E09-7CEF-DA42-9476-B1FBA9B360FC}" dt="2024-09-29T17:34:18.548" v="247" actId="115"/>
          <ac:spMkLst>
            <pc:docMk/>
            <pc:sldMk cId="0" sldId="265"/>
            <ac:spMk id="23" creationId="{00000000-0000-0000-0000-000000000000}"/>
          </ac:spMkLst>
        </pc:spChg>
        <pc:spChg chg="add del mod">
          <ac:chgData name="Athena Ru" userId="8f7f89ca-2163-4393-a3d1-f7b32302e170" providerId="ADAL" clId="{56F34E09-7CEF-DA42-9476-B1FBA9B360FC}" dt="2024-09-29T17:34:04.703" v="243" actId="478"/>
          <ac:spMkLst>
            <pc:docMk/>
            <pc:sldMk cId="0" sldId="265"/>
            <ac:spMk id="25" creationId="{07797949-E01D-15C9-B8B8-5FCE454AF42F}"/>
          </ac:spMkLst>
        </pc:spChg>
        <pc:spChg chg="add mod">
          <ac:chgData name="Athena Ru" userId="8f7f89ca-2163-4393-a3d1-f7b32302e170" providerId="ADAL" clId="{56F34E09-7CEF-DA42-9476-B1FBA9B360FC}" dt="2024-09-29T17:34:51.230" v="257" actId="1037"/>
          <ac:spMkLst>
            <pc:docMk/>
            <pc:sldMk cId="0" sldId="265"/>
            <ac:spMk id="26" creationId="{1E954723-286D-97BA-4B75-2D7F7E1DB92B}"/>
          </ac:spMkLst>
        </pc:spChg>
      </pc:sldChg>
      <pc:sldChg chg="addSp modSp mod">
        <pc:chgData name="Athena Ru" userId="8f7f89ca-2163-4393-a3d1-f7b32302e170" providerId="ADAL" clId="{56F34E09-7CEF-DA42-9476-B1FBA9B360FC}" dt="2024-09-29T18:26:35.815" v="1045" actId="13926"/>
        <pc:sldMkLst>
          <pc:docMk/>
          <pc:sldMk cId="0" sldId="267"/>
        </pc:sldMkLst>
        <pc:spChg chg="add mod">
          <ac:chgData name="Athena Ru" userId="8f7f89ca-2163-4393-a3d1-f7b32302e170" providerId="ADAL" clId="{56F34E09-7CEF-DA42-9476-B1FBA9B360FC}" dt="2024-09-29T18:26:35.815" v="1045" actId="13926"/>
          <ac:spMkLst>
            <pc:docMk/>
            <pc:sldMk cId="0" sldId="267"/>
            <ac:spMk id="5" creationId="{7876E6E2-6734-1153-F813-C44BF2D45D59}"/>
          </ac:spMkLst>
        </pc:spChg>
      </pc:sldChg>
      <pc:sldChg chg="addSp modSp mod">
        <pc:chgData name="Athena Ru" userId="8f7f89ca-2163-4393-a3d1-f7b32302e170" providerId="ADAL" clId="{56F34E09-7CEF-DA42-9476-B1FBA9B360FC}" dt="2024-09-29T18:27:16.429" v="1063" actId="1076"/>
        <pc:sldMkLst>
          <pc:docMk/>
          <pc:sldMk cId="0" sldId="268"/>
        </pc:sldMkLst>
        <pc:spChg chg="add mod">
          <ac:chgData name="Athena Ru" userId="8f7f89ca-2163-4393-a3d1-f7b32302e170" providerId="ADAL" clId="{56F34E09-7CEF-DA42-9476-B1FBA9B360FC}" dt="2024-09-29T18:27:16.429" v="1063" actId="1076"/>
          <ac:spMkLst>
            <pc:docMk/>
            <pc:sldMk cId="0" sldId="268"/>
            <ac:spMk id="5" creationId="{A18E0F3F-4E48-14A9-2584-D05930305E91}"/>
          </ac:spMkLst>
        </pc:spChg>
      </pc:sldChg>
      <pc:sldChg chg="addSp modSp mod">
        <pc:chgData name="Athena Ru" userId="8f7f89ca-2163-4393-a3d1-f7b32302e170" providerId="ADAL" clId="{56F34E09-7CEF-DA42-9476-B1FBA9B360FC}" dt="2024-09-29T18:27:44.778" v="1068" actId="14100"/>
        <pc:sldMkLst>
          <pc:docMk/>
          <pc:sldMk cId="0" sldId="269"/>
        </pc:sldMkLst>
        <pc:spChg chg="add mod">
          <ac:chgData name="Athena Ru" userId="8f7f89ca-2163-4393-a3d1-f7b32302e170" providerId="ADAL" clId="{56F34E09-7CEF-DA42-9476-B1FBA9B360FC}" dt="2024-09-29T18:27:44.778" v="1068" actId="14100"/>
          <ac:spMkLst>
            <pc:docMk/>
            <pc:sldMk cId="0" sldId="269"/>
            <ac:spMk id="5" creationId="{65D33A28-E88F-030D-4086-81C0E30542C7}"/>
          </ac:spMkLst>
        </pc:spChg>
      </pc:sldChg>
      <pc:sldChg chg="addSp modSp mod">
        <pc:chgData name="Athena Ru" userId="8f7f89ca-2163-4393-a3d1-f7b32302e170" providerId="ADAL" clId="{56F34E09-7CEF-DA42-9476-B1FBA9B360FC}" dt="2024-09-29T18:28:23.081" v="1074" actId="114"/>
        <pc:sldMkLst>
          <pc:docMk/>
          <pc:sldMk cId="0" sldId="270"/>
        </pc:sldMkLst>
        <pc:spChg chg="add mod">
          <ac:chgData name="Athena Ru" userId="8f7f89ca-2163-4393-a3d1-f7b32302e170" providerId="ADAL" clId="{56F34E09-7CEF-DA42-9476-B1FBA9B360FC}" dt="2024-09-29T18:28:23.081" v="1074" actId="114"/>
          <ac:spMkLst>
            <pc:docMk/>
            <pc:sldMk cId="0" sldId="270"/>
            <ac:spMk id="5" creationId="{2F1C8AA0-95E6-350C-DBD1-E0363B3915AA}"/>
          </ac:spMkLst>
        </pc:spChg>
      </pc:sldChg>
      <pc:sldChg chg="addSp modSp mod">
        <pc:chgData name="Athena Ru" userId="8f7f89ca-2163-4393-a3d1-f7b32302e170" providerId="ADAL" clId="{56F34E09-7CEF-DA42-9476-B1FBA9B360FC}" dt="2024-09-29T19:28:28.237" v="2497" actId="1076"/>
        <pc:sldMkLst>
          <pc:docMk/>
          <pc:sldMk cId="0" sldId="271"/>
        </pc:sldMkLst>
        <pc:spChg chg="add mod">
          <ac:chgData name="Athena Ru" userId="8f7f89ca-2163-4393-a3d1-f7b32302e170" providerId="ADAL" clId="{56F34E09-7CEF-DA42-9476-B1FBA9B360FC}" dt="2024-09-29T19:28:28.237" v="2497" actId="1076"/>
          <ac:spMkLst>
            <pc:docMk/>
            <pc:sldMk cId="0" sldId="271"/>
            <ac:spMk id="6" creationId="{426EA685-C5EC-2A02-185F-8717F397171A}"/>
          </ac:spMkLst>
        </pc:spChg>
      </pc:sldChg>
      <pc:sldChg chg="del">
        <pc:chgData name="Athena Ru" userId="8f7f89ca-2163-4393-a3d1-f7b32302e170" providerId="ADAL" clId="{56F34E09-7CEF-DA42-9476-B1FBA9B360FC}" dt="2024-09-29T18:29:16.990" v="1075" actId="2696"/>
        <pc:sldMkLst>
          <pc:docMk/>
          <pc:sldMk cId="0" sldId="272"/>
        </pc:sldMkLst>
      </pc:sldChg>
      <pc:sldChg chg="addSp modSp mod">
        <pc:chgData name="Athena Ru" userId="8f7f89ca-2163-4393-a3d1-f7b32302e170" providerId="ADAL" clId="{56F34E09-7CEF-DA42-9476-B1FBA9B360FC}" dt="2024-09-29T18:30:02.264" v="1092" actId="1076"/>
        <pc:sldMkLst>
          <pc:docMk/>
          <pc:sldMk cId="0" sldId="273"/>
        </pc:sldMkLst>
        <pc:spChg chg="mod">
          <ac:chgData name="Athena Ru" userId="8f7f89ca-2163-4393-a3d1-f7b32302e170" providerId="ADAL" clId="{56F34E09-7CEF-DA42-9476-B1FBA9B360FC}" dt="2024-09-29T18:29:47.623" v="1080" actId="1076"/>
          <ac:spMkLst>
            <pc:docMk/>
            <pc:sldMk cId="0" sldId="273"/>
            <ac:spMk id="31" creationId="{00000000-0000-0000-0000-000000000000}"/>
          </ac:spMkLst>
        </pc:spChg>
        <pc:spChg chg="add mod">
          <ac:chgData name="Athena Ru" userId="8f7f89ca-2163-4393-a3d1-f7b32302e170" providerId="ADAL" clId="{56F34E09-7CEF-DA42-9476-B1FBA9B360FC}" dt="2024-09-29T18:29:43.496" v="1078"/>
          <ac:spMkLst>
            <pc:docMk/>
            <pc:sldMk cId="0" sldId="273"/>
            <ac:spMk id="33" creationId="{D424C949-34F9-673D-18A1-27642388E8C6}"/>
          </ac:spMkLst>
        </pc:spChg>
        <pc:spChg chg="add mod">
          <ac:chgData name="Athena Ru" userId="8f7f89ca-2163-4393-a3d1-f7b32302e170" providerId="ADAL" clId="{56F34E09-7CEF-DA42-9476-B1FBA9B360FC}" dt="2024-09-29T18:30:02.264" v="1092" actId="1076"/>
          <ac:spMkLst>
            <pc:docMk/>
            <pc:sldMk cId="0" sldId="273"/>
            <ac:spMk id="34" creationId="{F01A3210-78A0-064F-D25A-D0CCD2772FD2}"/>
          </ac:spMkLst>
        </pc:spChg>
      </pc:sldChg>
      <pc:sldChg chg="addSp modSp mod">
        <pc:chgData name="Athena Ru" userId="8f7f89ca-2163-4393-a3d1-f7b32302e170" providerId="ADAL" clId="{56F34E09-7CEF-DA42-9476-B1FBA9B360FC}" dt="2024-09-29T19:29:06.753" v="2510" actId="14100"/>
        <pc:sldMkLst>
          <pc:docMk/>
          <pc:sldMk cId="0" sldId="274"/>
        </pc:sldMkLst>
        <pc:spChg chg="mod">
          <ac:chgData name="Athena Ru" userId="8f7f89ca-2163-4393-a3d1-f7b32302e170" providerId="ADAL" clId="{56F34E09-7CEF-DA42-9476-B1FBA9B360FC}" dt="2024-09-29T18:31:58.913" v="1125" actId="20577"/>
          <ac:spMkLst>
            <pc:docMk/>
            <pc:sldMk cId="0" sldId="274"/>
            <ac:spMk id="26" creationId="{00000000-0000-0000-0000-000000000000}"/>
          </ac:spMkLst>
        </pc:spChg>
        <pc:spChg chg="add mod">
          <ac:chgData name="Athena Ru" userId="8f7f89ca-2163-4393-a3d1-f7b32302e170" providerId="ADAL" clId="{56F34E09-7CEF-DA42-9476-B1FBA9B360FC}" dt="2024-09-29T19:29:06.753" v="2510" actId="14100"/>
          <ac:spMkLst>
            <pc:docMk/>
            <pc:sldMk cId="0" sldId="274"/>
            <ac:spMk id="28" creationId="{F809298B-2233-DA2A-E614-6FBD66A358DF}"/>
          </ac:spMkLst>
        </pc:spChg>
      </pc:sldChg>
      <pc:sldChg chg="del">
        <pc:chgData name="Athena Ru" userId="8f7f89ca-2163-4393-a3d1-f7b32302e170" providerId="ADAL" clId="{56F34E09-7CEF-DA42-9476-B1FBA9B360FC}" dt="2024-09-29T18:32:22.125" v="1126" actId="2696"/>
        <pc:sldMkLst>
          <pc:docMk/>
          <pc:sldMk cId="0" sldId="277"/>
        </pc:sldMkLst>
      </pc:sldChg>
      <pc:sldChg chg="modSp mod">
        <pc:chgData name="Athena Ru" userId="8f7f89ca-2163-4393-a3d1-f7b32302e170" providerId="ADAL" clId="{56F34E09-7CEF-DA42-9476-B1FBA9B360FC}" dt="2024-09-29T19:29:56.044" v="2534" actId="20577"/>
        <pc:sldMkLst>
          <pc:docMk/>
          <pc:sldMk cId="0" sldId="279"/>
        </pc:sldMkLst>
        <pc:spChg chg="mod">
          <ac:chgData name="Athena Ru" userId="8f7f89ca-2163-4393-a3d1-f7b32302e170" providerId="ADAL" clId="{56F34E09-7CEF-DA42-9476-B1FBA9B360FC}" dt="2024-09-29T19:29:56.044" v="2534" actId="20577"/>
          <ac:spMkLst>
            <pc:docMk/>
            <pc:sldMk cId="0" sldId="279"/>
            <ac:spMk id="3" creationId="{00000000-0000-0000-0000-000000000000}"/>
          </ac:spMkLst>
        </pc:spChg>
      </pc:sldChg>
      <pc:sldChg chg="del">
        <pc:chgData name="Athena Ru" userId="8f7f89ca-2163-4393-a3d1-f7b32302e170" providerId="ADAL" clId="{56F34E09-7CEF-DA42-9476-B1FBA9B360FC}" dt="2024-09-29T19:30:39.206" v="2535" actId="2696"/>
        <pc:sldMkLst>
          <pc:docMk/>
          <pc:sldMk cId="0" sldId="281"/>
        </pc:sldMkLst>
      </pc:sldChg>
      <pc:sldChg chg="addSp modSp mod">
        <pc:chgData name="Athena Ru" userId="8f7f89ca-2163-4393-a3d1-f7b32302e170" providerId="ADAL" clId="{56F34E09-7CEF-DA42-9476-B1FBA9B360FC}" dt="2024-09-29T19:31:24.105" v="2540" actId="20577"/>
        <pc:sldMkLst>
          <pc:docMk/>
          <pc:sldMk cId="0" sldId="282"/>
        </pc:sldMkLst>
        <pc:spChg chg="add mod">
          <ac:chgData name="Athena Ru" userId="8f7f89ca-2163-4393-a3d1-f7b32302e170" providerId="ADAL" clId="{56F34E09-7CEF-DA42-9476-B1FBA9B360FC}" dt="2024-09-29T19:31:24.105" v="2540" actId="20577"/>
          <ac:spMkLst>
            <pc:docMk/>
            <pc:sldMk cId="0" sldId="282"/>
            <ac:spMk id="9" creationId="{A203DCA7-02D0-5349-5C84-1C1084E7645F}"/>
          </ac:spMkLst>
        </pc:spChg>
      </pc:sldChg>
      <pc:sldChg chg="addSp modSp mod modAnim">
        <pc:chgData name="Athena Ru" userId="8f7f89ca-2163-4393-a3d1-f7b32302e170" providerId="ADAL" clId="{56F34E09-7CEF-DA42-9476-B1FBA9B360FC}" dt="2024-09-29T18:40:35.421" v="1319" actId="20577"/>
        <pc:sldMkLst>
          <pc:docMk/>
          <pc:sldMk cId="0" sldId="283"/>
        </pc:sldMkLst>
        <pc:spChg chg="mod">
          <ac:chgData name="Athena Ru" userId="8f7f89ca-2163-4393-a3d1-f7b32302e170" providerId="ADAL" clId="{56F34E09-7CEF-DA42-9476-B1FBA9B360FC}" dt="2024-09-29T18:36:44.582" v="1272" actId="20577"/>
          <ac:spMkLst>
            <pc:docMk/>
            <pc:sldMk cId="0" sldId="283"/>
            <ac:spMk id="3" creationId="{00000000-0000-0000-0000-000000000000}"/>
          </ac:spMkLst>
        </pc:spChg>
        <pc:spChg chg="add mod">
          <ac:chgData name="Athena Ru" userId="8f7f89ca-2163-4393-a3d1-f7b32302e170" providerId="ADAL" clId="{56F34E09-7CEF-DA42-9476-B1FBA9B360FC}" dt="2024-09-29T18:40:35.421" v="1319" actId="20577"/>
          <ac:spMkLst>
            <pc:docMk/>
            <pc:sldMk cId="0" sldId="283"/>
            <ac:spMk id="5" creationId="{7F498EB4-906D-324B-B8AD-8334C536BA6D}"/>
          </ac:spMkLst>
        </pc:spChg>
      </pc:sldChg>
      <pc:sldChg chg="addSp modSp add del mod">
        <pc:chgData name="Athena Ru" userId="8f7f89ca-2163-4393-a3d1-f7b32302e170" providerId="ADAL" clId="{56F34E09-7CEF-DA42-9476-B1FBA9B360FC}" dt="2024-09-29T19:33:29.727" v="2602" actId="1076"/>
        <pc:sldMkLst>
          <pc:docMk/>
          <pc:sldMk cId="0" sldId="284"/>
        </pc:sldMkLst>
        <pc:spChg chg="add mod">
          <ac:chgData name="Athena Ru" userId="8f7f89ca-2163-4393-a3d1-f7b32302e170" providerId="ADAL" clId="{56F34E09-7CEF-DA42-9476-B1FBA9B360FC}" dt="2024-09-29T19:33:29.727" v="2602" actId="1076"/>
          <ac:spMkLst>
            <pc:docMk/>
            <pc:sldMk cId="0" sldId="284"/>
            <ac:spMk id="6" creationId="{F3609B47-61CF-FBE9-4990-452B443D272B}"/>
          </ac:spMkLst>
        </pc:spChg>
      </pc:sldChg>
      <pc:sldChg chg="add del">
        <pc:chgData name="Athena Ru" userId="8f7f89ca-2163-4393-a3d1-f7b32302e170" providerId="ADAL" clId="{56F34E09-7CEF-DA42-9476-B1FBA9B360FC}" dt="2024-09-29T18:37:38.413" v="1278" actId="2696"/>
        <pc:sldMkLst>
          <pc:docMk/>
          <pc:sldMk cId="0" sldId="285"/>
        </pc:sldMkLst>
      </pc:sldChg>
      <pc:sldChg chg="del">
        <pc:chgData name="Athena Ru" userId="8f7f89ca-2163-4393-a3d1-f7b32302e170" providerId="ADAL" clId="{56F34E09-7CEF-DA42-9476-B1FBA9B360FC}" dt="2024-09-29T17:39:54.506" v="356" actId="2696"/>
        <pc:sldMkLst>
          <pc:docMk/>
          <pc:sldMk cId="0" sldId="287"/>
        </pc:sldMkLst>
      </pc:sldChg>
      <pc:sldChg chg="addSp delSp modSp mod">
        <pc:chgData name="Athena Ru" userId="8f7f89ca-2163-4393-a3d1-f7b32302e170" providerId="ADAL" clId="{56F34E09-7CEF-DA42-9476-B1FBA9B360FC}" dt="2024-09-29T17:39:24.296" v="355" actId="1076"/>
        <pc:sldMkLst>
          <pc:docMk/>
          <pc:sldMk cId="0" sldId="289"/>
        </pc:sldMkLst>
        <pc:spChg chg="add del mod">
          <ac:chgData name="Athena Ru" userId="8f7f89ca-2163-4393-a3d1-f7b32302e170" providerId="ADAL" clId="{56F34E09-7CEF-DA42-9476-B1FBA9B360FC}" dt="2024-09-29T17:38:18.280" v="266" actId="478"/>
          <ac:spMkLst>
            <pc:docMk/>
            <pc:sldMk cId="0" sldId="289"/>
            <ac:spMk id="6" creationId="{38054FCF-6169-0817-D120-E3F4B1A6579B}"/>
          </ac:spMkLst>
        </pc:spChg>
        <pc:spChg chg="add del mod">
          <ac:chgData name="Athena Ru" userId="8f7f89ca-2163-4393-a3d1-f7b32302e170" providerId="ADAL" clId="{56F34E09-7CEF-DA42-9476-B1FBA9B360FC}" dt="2024-09-29T17:38:19.025" v="268"/>
          <ac:spMkLst>
            <pc:docMk/>
            <pc:sldMk cId="0" sldId="289"/>
            <ac:spMk id="7" creationId="{A99CFF86-9DB5-70CA-BF54-2AA1C4053503}"/>
          </ac:spMkLst>
        </pc:spChg>
        <pc:spChg chg="add del mod">
          <ac:chgData name="Athena Ru" userId="8f7f89ca-2163-4393-a3d1-f7b32302e170" providerId="ADAL" clId="{56F34E09-7CEF-DA42-9476-B1FBA9B360FC}" dt="2024-09-29T17:38:14.302" v="264"/>
          <ac:spMkLst>
            <pc:docMk/>
            <pc:sldMk cId="0" sldId="289"/>
            <ac:spMk id="8" creationId="{1B935C0F-3898-0C0F-79E1-9AC80A3DFCD1}"/>
          </ac:spMkLst>
        </pc:spChg>
        <pc:spChg chg="add del mod">
          <ac:chgData name="Athena Ru" userId="8f7f89ca-2163-4393-a3d1-f7b32302e170" providerId="ADAL" clId="{56F34E09-7CEF-DA42-9476-B1FBA9B360FC}" dt="2024-09-29T17:38:20.859" v="270"/>
          <ac:spMkLst>
            <pc:docMk/>
            <pc:sldMk cId="0" sldId="289"/>
            <ac:spMk id="9" creationId="{4C64E6EA-8137-E6FB-0BCD-BD2AF2194AA2}"/>
          </ac:spMkLst>
        </pc:spChg>
        <pc:spChg chg="add mod">
          <ac:chgData name="Athena Ru" userId="8f7f89ca-2163-4393-a3d1-f7b32302e170" providerId="ADAL" clId="{56F34E09-7CEF-DA42-9476-B1FBA9B360FC}" dt="2024-09-29T17:39:24.296" v="355" actId="1076"/>
          <ac:spMkLst>
            <pc:docMk/>
            <pc:sldMk cId="0" sldId="289"/>
            <ac:spMk id="10" creationId="{6105271A-7181-626C-98A4-4CE06C84A2ED}"/>
          </ac:spMkLst>
        </pc:spChg>
      </pc:sldChg>
      <pc:sldChg chg="addSp modSp mod">
        <pc:chgData name="Athena Ru" userId="8f7f89ca-2163-4393-a3d1-f7b32302e170" providerId="ADAL" clId="{56F34E09-7CEF-DA42-9476-B1FBA9B360FC}" dt="2024-09-29T18:39:27.058" v="1300" actId="14100"/>
        <pc:sldMkLst>
          <pc:docMk/>
          <pc:sldMk cId="0" sldId="291"/>
        </pc:sldMkLst>
        <pc:spChg chg="add mod">
          <ac:chgData name="Athena Ru" userId="8f7f89ca-2163-4393-a3d1-f7b32302e170" providerId="ADAL" clId="{56F34E09-7CEF-DA42-9476-B1FBA9B360FC}" dt="2024-09-29T18:39:27.058" v="1300" actId="14100"/>
          <ac:spMkLst>
            <pc:docMk/>
            <pc:sldMk cId="0" sldId="291"/>
            <ac:spMk id="5" creationId="{3551B21C-F581-16B4-2A34-126A101BDEA8}"/>
          </ac:spMkLst>
        </pc:spChg>
      </pc:sldChg>
      <pc:sldChg chg="addSp modSp">
        <pc:chgData name="Athena Ru" userId="8f7f89ca-2163-4393-a3d1-f7b32302e170" providerId="ADAL" clId="{56F34E09-7CEF-DA42-9476-B1FBA9B360FC}" dt="2024-09-29T18:39:28.502" v="1301"/>
        <pc:sldMkLst>
          <pc:docMk/>
          <pc:sldMk cId="0" sldId="292"/>
        </pc:sldMkLst>
        <pc:spChg chg="add mod">
          <ac:chgData name="Athena Ru" userId="8f7f89ca-2163-4393-a3d1-f7b32302e170" providerId="ADAL" clId="{56F34E09-7CEF-DA42-9476-B1FBA9B360FC}" dt="2024-09-29T18:39:28.502" v="1301"/>
          <ac:spMkLst>
            <pc:docMk/>
            <pc:sldMk cId="0" sldId="292"/>
            <ac:spMk id="5" creationId="{701EA5AC-CF36-CC26-3DD8-4E0BFAA61B56}"/>
          </ac:spMkLst>
        </pc:spChg>
      </pc:sldChg>
      <pc:sldChg chg="modSp mod">
        <pc:chgData name="Athena Ru" userId="8f7f89ca-2163-4393-a3d1-f7b32302e170" providerId="ADAL" clId="{56F34E09-7CEF-DA42-9476-B1FBA9B360FC}" dt="2024-09-29T18:41:41.946" v="1320" actId="20577"/>
        <pc:sldMkLst>
          <pc:docMk/>
          <pc:sldMk cId="0" sldId="294"/>
        </pc:sldMkLst>
        <pc:spChg chg="mod">
          <ac:chgData name="Athena Ru" userId="8f7f89ca-2163-4393-a3d1-f7b32302e170" providerId="ADAL" clId="{56F34E09-7CEF-DA42-9476-B1FBA9B360FC}" dt="2024-09-29T18:41:41.946" v="1320" actId="20577"/>
          <ac:spMkLst>
            <pc:docMk/>
            <pc:sldMk cId="0" sldId="294"/>
            <ac:spMk id="3" creationId="{00000000-0000-0000-0000-000000000000}"/>
          </ac:spMkLst>
        </pc:spChg>
      </pc:sldChg>
      <pc:sldChg chg="del">
        <pc:chgData name="Athena Ru" userId="8f7f89ca-2163-4393-a3d1-f7b32302e170" providerId="ADAL" clId="{56F34E09-7CEF-DA42-9476-B1FBA9B360FC}" dt="2024-09-29T18:42:46.952" v="1323" actId="2696"/>
        <pc:sldMkLst>
          <pc:docMk/>
          <pc:sldMk cId="0" sldId="295"/>
        </pc:sldMkLst>
      </pc:sldChg>
      <pc:sldChg chg="addSp modSp mod">
        <pc:chgData name="Athena Ru" userId="8f7f89ca-2163-4393-a3d1-f7b32302e170" providerId="ADAL" clId="{56F34E09-7CEF-DA42-9476-B1FBA9B360FC}" dt="2024-09-30T16:18:26.620" v="2752" actId="14100"/>
        <pc:sldMkLst>
          <pc:docMk/>
          <pc:sldMk cId="0" sldId="298"/>
        </pc:sldMkLst>
        <pc:spChg chg="add mod">
          <ac:chgData name="Athena Ru" userId="8f7f89ca-2163-4393-a3d1-f7b32302e170" providerId="ADAL" clId="{56F34E09-7CEF-DA42-9476-B1FBA9B360FC}" dt="2024-09-30T16:18:26.620" v="2752" actId="14100"/>
          <ac:spMkLst>
            <pc:docMk/>
            <pc:sldMk cId="0" sldId="298"/>
            <ac:spMk id="8" creationId="{00F68CFD-EADD-F6C0-B29A-4253012A9DCD}"/>
          </ac:spMkLst>
        </pc:spChg>
      </pc:sldChg>
      <pc:sldChg chg="modSp mod">
        <pc:chgData name="Athena Ru" userId="8f7f89ca-2163-4393-a3d1-f7b32302e170" providerId="ADAL" clId="{56F34E09-7CEF-DA42-9476-B1FBA9B360FC}" dt="2024-09-29T17:42:51.417" v="437" actId="113"/>
        <pc:sldMkLst>
          <pc:docMk/>
          <pc:sldMk cId="0" sldId="300"/>
        </pc:sldMkLst>
        <pc:spChg chg="mod">
          <ac:chgData name="Athena Ru" userId="8f7f89ca-2163-4393-a3d1-f7b32302e170" providerId="ADAL" clId="{56F34E09-7CEF-DA42-9476-B1FBA9B360FC}" dt="2024-09-29T17:42:51.417" v="437" actId="113"/>
          <ac:spMkLst>
            <pc:docMk/>
            <pc:sldMk cId="0" sldId="300"/>
            <ac:spMk id="3" creationId="{00000000-0000-0000-0000-000000000000}"/>
          </ac:spMkLst>
        </pc:spChg>
      </pc:sldChg>
      <pc:sldChg chg="addSp modSp mod">
        <pc:chgData name="Athena Ru" userId="8f7f89ca-2163-4393-a3d1-f7b32302e170" providerId="ADAL" clId="{56F34E09-7CEF-DA42-9476-B1FBA9B360FC}" dt="2024-09-29T17:43:51.895" v="497" actId="1076"/>
        <pc:sldMkLst>
          <pc:docMk/>
          <pc:sldMk cId="0" sldId="304"/>
        </pc:sldMkLst>
        <pc:spChg chg="add mod">
          <ac:chgData name="Athena Ru" userId="8f7f89ca-2163-4393-a3d1-f7b32302e170" providerId="ADAL" clId="{56F34E09-7CEF-DA42-9476-B1FBA9B360FC}" dt="2024-09-29T17:43:51.895" v="497" actId="1076"/>
          <ac:spMkLst>
            <pc:docMk/>
            <pc:sldMk cId="0" sldId="304"/>
            <ac:spMk id="6" creationId="{30DA70D2-7F71-AC5B-A490-CF205A6E4632}"/>
          </ac:spMkLst>
        </pc:spChg>
      </pc:sldChg>
      <pc:sldChg chg="modSp mod">
        <pc:chgData name="Athena Ru" userId="8f7f89ca-2163-4393-a3d1-f7b32302e170" providerId="ADAL" clId="{56F34E09-7CEF-DA42-9476-B1FBA9B360FC}" dt="2024-09-29T17:44:56.929" v="549" actId="113"/>
        <pc:sldMkLst>
          <pc:docMk/>
          <pc:sldMk cId="0" sldId="309"/>
        </pc:sldMkLst>
        <pc:spChg chg="mod">
          <ac:chgData name="Athena Ru" userId="8f7f89ca-2163-4393-a3d1-f7b32302e170" providerId="ADAL" clId="{56F34E09-7CEF-DA42-9476-B1FBA9B360FC}" dt="2024-09-29T17:44:56.929" v="549" actId="113"/>
          <ac:spMkLst>
            <pc:docMk/>
            <pc:sldMk cId="0" sldId="309"/>
            <ac:spMk id="3" creationId="{00000000-0000-0000-0000-000000000000}"/>
          </ac:spMkLst>
        </pc:spChg>
      </pc:sldChg>
      <pc:sldChg chg="modSp del mod">
        <pc:chgData name="Athena Ru" userId="8f7f89ca-2163-4393-a3d1-f7b32302e170" providerId="ADAL" clId="{56F34E09-7CEF-DA42-9476-B1FBA9B360FC}" dt="2024-09-29T19:35:19.805" v="2603" actId="2696"/>
        <pc:sldMkLst>
          <pc:docMk/>
          <pc:sldMk cId="0" sldId="310"/>
        </pc:sldMkLst>
        <pc:spChg chg="mod">
          <ac:chgData name="Athena Ru" userId="8f7f89ca-2163-4393-a3d1-f7b32302e170" providerId="ADAL" clId="{56F34E09-7CEF-DA42-9476-B1FBA9B360FC}" dt="2024-09-29T17:45:27.631" v="581" actId="20577"/>
          <ac:spMkLst>
            <pc:docMk/>
            <pc:sldMk cId="0" sldId="310"/>
            <ac:spMk id="3" creationId="{00000000-0000-0000-0000-000000000000}"/>
          </ac:spMkLst>
        </pc:spChg>
      </pc:sldChg>
      <pc:sldChg chg="modSp mod">
        <pc:chgData name="Athena Ru" userId="8f7f89ca-2163-4393-a3d1-f7b32302e170" providerId="ADAL" clId="{56F34E09-7CEF-DA42-9476-B1FBA9B360FC}" dt="2024-09-29T17:46:04.257" v="609" actId="20577"/>
        <pc:sldMkLst>
          <pc:docMk/>
          <pc:sldMk cId="0" sldId="311"/>
        </pc:sldMkLst>
        <pc:spChg chg="mod">
          <ac:chgData name="Athena Ru" userId="8f7f89ca-2163-4393-a3d1-f7b32302e170" providerId="ADAL" clId="{56F34E09-7CEF-DA42-9476-B1FBA9B360FC}" dt="2024-09-29T17:46:04.257" v="609" actId="20577"/>
          <ac:spMkLst>
            <pc:docMk/>
            <pc:sldMk cId="0" sldId="311"/>
            <ac:spMk id="3" creationId="{00000000-0000-0000-0000-000000000000}"/>
          </ac:spMkLst>
        </pc:spChg>
      </pc:sldChg>
      <pc:sldChg chg="modSp mod">
        <pc:chgData name="Athena Ru" userId="8f7f89ca-2163-4393-a3d1-f7b32302e170" providerId="ADAL" clId="{56F34E09-7CEF-DA42-9476-B1FBA9B360FC}" dt="2024-09-29T17:47:12.291" v="635" actId="20577"/>
        <pc:sldMkLst>
          <pc:docMk/>
          <pc:sldMk cId="0" sldId="313"/>
        </pc:sldMkLst>
        <pc:spChg chg="mod">
          <ac:chgData name="Athena Ru" userId="8f7f89ca-2163-4393-a3d1-f7b32302e170" providerId="ADAL" clId="{56F34E09-7CEF-DA42-9476-B1FBA9B360FC}" dt="2024-09-29T17:47:12.291" v="635" actId="20577"/>
          <ac:spMkLst>
            <pc:docMk/>
            <pc:sldMk cId="0" sldId="313"/>
            <ac:spMk id="3" creationId="{00000000-0000-0000-0000-000000000000}"/>
          </ac:spMkLst>
        </pc:spChg>
      </pc:sldChg>
      <pc:sldChg chg="modSp del mod">
        <pc:chgData name="Athena Ru" userId="8f7f89ca-2163-4393-a3d1-f7b32302e170" providerId="ADAL" clId="{56F34E09-7CEF-DA42-9476-B1FBA9B360FC}" dt="2024-09-29T18:56:48.671" v="1443" actId="2696"/>
        <pc:sldMkLst>
          <pc:docMk/>
          <pc:sldMk cId="0" sldId="314"/>
        </pc:sldMkLst>
        <pc:spChg chg="mod">
          <ac:chgData name="Athena Ru" userId="8f7f89ca-2163-4393-a3d1-f7b32302e170" providerId="ADAL" clId="{56F34E09-7CEF-DA42-9476-B1FBA9B360FC}" dt="2024-09-29T18:15:05.089" v="636" actId="20577"/>
          <ac:spMkLst>
            <pc:docMk/>
            <pc:sldMk cId="0" sldId="314"/>
            <ac:spMk id="5" creationId="{00000000-0000-0000-0000-000000000000}"/>
          </ac:spMkLst>
        </pc:spChg>
      </pc:sldChg>
      <pc:sldChg chg="modSp mod">
        <pc:chgData name="Athena Ru" userId="8f7f89ca-2163-4393-a3d1-f7b32302e170" providerId="ADAL" clId="{56F34E09-7CEF-DA42-9476-B1FBA9B360FC}" dt="2024-09-30T16:20:26.861" v="2754" actId="20577"/>
        <pc:sldMkLst>
          <pc:docMk/>
          <pc:sldMk cId="0" sldId="315"/>
        </pc:sldMkLst>
        <pc:spChg chg="mod">
          <ac:chgData name="Athena Ru" userId="8f7f89ca-2163-4393-a3d1-f7b32302e170" providerId="ADAL" clId="{56F34E09-7CEF-DA42-9476-B1FBA9B360FC}" dt="2024-09-30T16:20:26.861" v="2754" actId="20577"/>
          <ac:spMkLst>
            <pc:docMk/>
            <pc:sldMk cId="0" sldId="315"/>
            <ac:spMk id="2" creationId="{00000000-0000-0000-0000-000000000000}"/>
          </ac:spMkLst>
        </pc:spChg>
      </pc:sldChg>
      <pc:sldChg chg="addSp delSp modSp del mod modAnim">
        <pc:chgData name="Athena Ru" userId="8f7f89ca-2163-4393-a3d1-f7b32302e170" providerId="ADAL" clId="{56F34E09-7CEF-DA42-9476-B1FBA9B360FC}" dt="2024-09-29T19:11:49.605" v="1777" actId="2696"/>
        <pc:sldMkLst>
          <pc:docMk/>
          <pc:sldMk cId="0" sldId="316"/>
        </pc:sldMkLst>
        <pc:spChg chg="del">
          <ac:chgData name="Athena Ru" userId="8f7f89ca-2163-4393-a3d1-f7b32302e170" providerId="ADAL" clId="{56F34E09-7CEF-DA42-9476-B1FBA9B360FC}" dt="2024-09-29T18:55:16.472" v="1439" actId="478"/>
          <ac:spMkLst>
            <pc:docMk/>
            <pc:sldMk cId="0" sldId="316"/>
            <ac:spMk id="5" creationId="{00000000-0000-0000-0000-000000000000}"/>
          </ac:spMkLst>
        </pc:spChg>
        <pc:spChg chg="mod">
          <ac:chgData name="Athena Ru" userId="8f7f89ca-2163-4393-a3d1-f7b32302e170" providerId="ADAL" clId="{56F34E09-7CEF-DA42-9476-B1FBA9B360FC}" dt="2024-09-29T18:55:22.941" v="1441" actId="1076"/>
          <ac:spMkLst>
            <pc:docMk/>
            <pc:sldMk cId="0" sldId="316"/>
            <ac:spMk id="6" creationId="{00000000-0000-0000-0000-000000000000}"/>
          </ac:spMkLst>
        </pc:spChg>
        <pc:spChg chg="add mod">
          <ac:chgData name="Athena Ru" userId="8f7f89ca-2163-4393-a3d1-f7b32302e170" providerId="ADAL" clId="{56F34E09-7CEF-DA42-9476-B1FBA9B360FC}" dt="2024-09-29T18:21:06.066" v="915" actId="164"/>
          <ac:spMkLst>
            <pc:docMk/>
            <pc:sldMk cId="0" sldId="316"/>
            <ac:spMk id="8" creationId="{B4DF4EA8-F26B-DF89-93BD-9DD1E2DF9EFB}"/>
          </ac:spMkLst>
        </pc:spChg>
        <pc:spChg chg="add mod">
          <ac:chgData name="Athena Ru" userId="8f7f89ca-2163-4393-a3d1-f7b32302e170" providerId="ADAL" clId="{56F34E09-7CEF-DA42-9476-B1FBA9B360FC}" dt="2024-09-29T18:21:06.066" v="915" actId="164"/>
          <ac:spMkLst>
            <pc:docMk/>
            <pc:sldMk cId="0" sldId="316"/>
            <ac:spMk id="9" creationId="{19F7AAFC-AA27-653E-7921-5155C22E1FE8}"/>
          </ac:spMkLst>
        </pc:spChg>
        <pc:spChg chg="add mod">
          <ac:chgData name="Athena Ru" userId="8f7f89ca-2163-4393-a3d1-f7b32302e170" providerId="ADAL" clId="{56F34E09-7CEF-DA42-9476-B1FBA9B360FC}" dt="2024-09-29T18:21:06.066" v="915" actId="164"/>
          <ac:spMkLst>
            <pc:docMk/>
            <pc:sldMk cId="0" sldId="316"/>
            <ac:spMk id="10" creationId="{A1BF8A05-BAB5-0360-F1B8-71D7709E0763}"/>
          </ac:spMkLst>
        </pc:spChg>
        <pc:spChg chg="add mod">
          <ac:chgData name="Athena Ru" userId="8f7f89ca-2163-4393-a3d1-f7b32302e170" providerId="ADAL" clId="{56F34E09-7CEF-DA42-9476-B1FBA9B360FC}" dt="2024-09-29T18:21:06.066" v="915" actId="164"/>
          <ac:spMkLst>
            <pc:docMk/>
            <pc:sldMk cId="0" sldId="316"/>
            <ac:spMk id="11" creationId="{0627EDE1-EDC5-8EFE-C248-1BE81C4AEB76}"/>
          </ac:spMkLst>
        </pc:spChg>
        <pc:spChg chg="add mod">
          <ac:chgData name="Athena Ru" userId="8f7f89ca-2163-4393-a3d1-f7b32302e170" providerId="ADAL" clId="{56F34E09-7CEF-DA42-9476-B1FBA9B360FC}" dt="2024-09-29T18:55:25.422" v="1442" actId="1076"/>
          <ac:spMkLst>
            <pc:docMk/>
            <pc:sldMk cId="0" sldId="316"/>
            <ac:spMk id="13" creationId="{4EF44416-5793-41D7-0CB6-E83296AFF54B}"/>
          </ac:spMkLst>
        </pc:spChg>
        <pc:grpChg chg="add mod">
          <ac:chgData name="Athena Ru" userId="8f7f89ca-2163-4393-a3d1-f7b32302e170" providerId="ADAL" clId="{56F34E09-7CEF-DA42-9476-B1FBA9B360FC}" dt="2024-09-29T18:21:06.066" v="915" actId="164"/>
          <ac:grpSpMkLst>
            <pc:docMk/>
            <pc:sldMk cId="0" sldId="316"/>
            <ac:grpSpMk id="12" creationId="{6C31F32C-E9B0-10D0-96CA-EA5C6862C286}"/>
          </ac:grpSpMkLst>
        </pc:grpChg>
        <pc:picChg chg="mod">
          <ac:chgData name="Athena Ru" userId="8f7f89ca-2163-4393-a3d1-f7b32302e170" providerId="ADAL" clId="{56F34E09-7CEF-DA42-9476-B1FBA9B360FC}" dt="2024-09-29T18:19:58.298" v="900" actId="1076"/>
          <ac:picMkLst>
            <pc:docMk/>
            <pc:sldMk cId="0" sldId="316"/>
            <ac:picMk id="4" creationId="{00000000-0000-0000-0000-000000000000}"/>
          </ac:picMkLst>
        </pc:picChg>
      </pc:sldChg>
      <pc:sldChg chg="addSp modSp add del mod">
        <pc:chgData name="Athena Ru" userId="8f7f89ca-2163-4393-a3d1-f7b32302e170" providerId="ADAL" clId="{56F34E09-7CEF-DA42-9476-B1FBA9B360FC}" dt="2024-09-30T16:43:42.789" v="2774" actId="20577"/>
        <pc:sldMkLst>
          <pc:docMk/>
          <pc:sldMk cId="0" sldId="317"/>
        </pc:sldMkLst>
        <pc:spChg chg="mod">
          <ac:chgData name="Athena Ru" userId="8f7f89ca-2163-4393-a3d1-f7b32302e170" providerId="ADAL" clId="{56F34E09-7CEF-DA42-9476-B1FBA9B360FC}" dt="2024-09-29T19:15:59.956" v="1974" actId="20577"/>
          <ac:spMkLst>
            <pc:docMk/>
            <pc:sldMk cId="0" sldId="317"/>
            <ac:spMk id="3" creationId="{00000000-0000-0000-0000-000000000000}"/>
          </ac:spMkLst>
        </pc:spChg>
        <pc:spChg chg="mod">
          <ac:chgData name="Athena Ru" userId="8f7f89ca-2163-4393-a3d1-f7b32302e170" providerId="ADAL" clId="{56F34E09-7CEF-DA42-9476-B1FBA9B360FC}" dt="2024-09-29T19:46:03.337" v="2747" actId="20577"/>
          <ac:spMkLst>
            <pc:docMk/>
            <pc:sldMk cId="0" sldId="317"/>
            <ac:spMk id="6" creationId="{00000000-0000-0000-0000-000000000000}"/>
          </ac:spMkLst>
        </pc:spChg>
        <pc:spChg chg="add mod">
          <ac:chgData name="Athena Ru" userId="8f7f89ca-2163-4393-a3d1-f7b32302e170" providerId="ADAL" clId="{56F34E09-7CEF-DA42-9476-B1FBA9B360FC}" dt="2024-09-30T16:43:42.789" v="2774" actId="20577"/>
          <ac:spMkLst>
            <pc:docMk/>
            <pc:sldMk cId="0" sldId="317"/>
            <ac:spMk id="8" creationId="{BB44FDC2-8C7A-B191-B2ED-A22EF897D86B}"/>
          </ac:spMkLst>
        </pc:spChg>
        <pc:cxnChg chg="add mod">
          <ac:chgData name="Athena Ru" userId="8f7f89ca-2163-4393-a3d1-f7b32302e170" providerId="ADAL" clId="{56F34E09-7CEF-DA42-9476-B1FBA9B360FC}" dt="2024-09-29T19:45:09.061" v="2734" actId="14100"/>
          <ac:cxnSpMkLst>
            <pc:docMk/>
            <pc:sldMk cId="0" sldId="317"/>
            <ac:cxnSpMk id="10" creationId="{76D6B053-1269-F638-71B8-C1677201A242}"/>
          </ac:cxnSpMkLst>
        </pc:cxnChg>
      </pc:sldChg>
      <pc:sldChg chg="modSp mod">
        <pc:chgData name="Athena Ru" userId="8f7f89ca-2163-4393-a3d1-f7b32302e170" providerId="ADAL" clId="{56F34E09-7CEF-DA42-9476-B1FBA9B360FC}" dt="2024-09-29T19:22:07.691" v="2408" actId="13926"/>
        <pc:sldMkLst>
          <pc:docMk/>
          <pc:sldMk cId="0" sldId="318"/>
        </pc:sldMkLst>
        <pc:spChg chg="mod">
          <ac:chgData name="Athena Ru" userId="8f7f89ca-2163-4393-a3d1-f7b32302e170" providerId="ADAL" clId="{56F34E09-7CEF-DA42-9476-B1FBA9B360FC}" dt="2024-09-29T19:22:07.691" v="2408" actId="13926"/>
          <ac:spMkLst>
            <pc:docMk/>
            <pc:sldMk cId="0" sldId="318"/>
            <ac:spMk id="3" creationId="{00000000-0000-0000-0000-000000000000}"/>
          </ac:spMkLst>
        </pc:spChg>
      </pc:sldChg>
      <pc:sldChg chg="modSp new mod">
        <pc:chgData name="Athena Ru" userId="8f7f89ca-2163-4393-a3d1-f7b32302e170" providerId="ADAL" clId="{56F34E09-7CEF-DA42-9476-B1FBA9B360FC}" dt="2024-09-29T17:27:31.610" v="75" actId="20577"/>
        <pc:sldMkLst>
          <pc:docMk/>
          <pc:sldMk cId="2050531367" sldId="319"/>
        </pc:sldMkLst>
        <pc:spChg chg="mod">
          <ac:chgData name="Athena Ru" userId="8f7f89ca-2163-4393-a3d1-f7b32302e170" providerId="ADAL" clId="{56F34E09-7CEF-DA42-9476-B1FBA9B360FC}" dt="2024-09-29T17:25:41.611" v="17" actId="20577"/>
          <ac:spMkLst>
            <pc:docMk/>
            <pc:sldMk cId="2050531367" sldId="319"/>
            <ac:spMk id="2" creationId="{98AD5F60-2BBE-B3A7-DBF5-3C6564D7B220}"/>
          </ac:spMkLst>
        </pc:spChg>
        <pc:spChg chg="mod">
          <ac:chgData name="Athena Ru" userId="8f7f89ca-2163-4393-a3d1-f7b32302e170" providerId="ADAL" clId="{56F34E09-7CEF-DA42-9476-B1FBA9B360FC}" dt="2024-09-29T17:27:31.610" v="75" actId="20577"/>
          <ac:spMkLst>
            <pc:docMk/>
            <pc:sldMk cId="2050531367" sldId="319"/>
            <ac:spMk id="3" creationId="{E1DB6E10-9F44-3E12-E29B-CB8509BDB0E3}"/>
          </ac:spMkLst>
        </pc:spChg>
      </pc:sldChg>
      <pc:sldChg chg="addSp delSp modSp new mod modClrScheme chgLayout">
        <pc:chgData name="Athena Ru" userId="8f7f89ca-2163-4393-a3d1-f7b32302e170" providerId="ADAL" clId="{56F34E09-7CEF-DA42-9476-B1FBA9B360FC}" dt="2024-09-29T18:24:15.603" v="1024" actId="20577"/>
        <pc:sldMkLst>
          <pc:docMk/>
          <pc:sldMk cId="676503081" sldId="320"/>
        </pc:sldMkLst>
        <pc:spChg chg="mod ord">
          <ac:chgData name="Athena Ru" userId="8f7f89ca-2163-4393-a3d1-f7b32302e170" providerId="ADAL" clId="{56F34E09-7CEF-DA42-9476-B1FBA9B360FC}" dt="2024-09-29T17:27:46.378" v="100" actId="700"/>
          <ac:spMkLst>
            <pc:docMk/>
            <pc:sldMk cId="676503081" sldId="320"/>
            <ac:spMk id="2" creationId="{87E8F412-EB53-A73F-987C-6CFC81D9C2F8}"/>
          </ac:spMkLst>
        </pc:spChg>
        <pc:spChg chg="del mod ord">
          <ac:chgData name="Athena Ru" userId="8f7f89ca-2163-4393-a3d1-f7b32302e170" providerId="ADAL" clId="{56F34E09-7CEF-DA42-9476-B1FBA9B360FC}" dt="2024-09-29T17:27:46.378" v="100" actId="700"/>
          <ac:spMkLst>
            <pc:docMk/>
            <pc:sldMk cId="676503081" sldId="320"/>
            <ac:spMk id="3" creationId="{E322EE16-7DD6-05E4-B3EC-72BED839AE4C}"/>
          </ac:spMkLst>
        </pc:spChg>
        <pc:spChg chg="add mod ord">
          <ac:chgData name="Athena Ru" userId="8f7f89ca-2163-4393-a3d1-f7b32302e170" providerId="ADAL" clId="{56F34E09-7CEF-DA42-9476-B1FBA9B360FC}" dt="2024-09-29T18:24:15.603" v="1024" actId="20577"/>
          <ac:spMkLst>
            <pc:docMk/>
            <pc:sldMk cId="676503081" sldId="320"/>
            <ac:spMk id="4" creationId="{7B873C8C-2CD5-C3E2-2441-B7D6D8596491}"/>
          </ac:spMkLst>
        </pc:spChg>
      </pc:sldChg>
      <pc:sldChg chg="modSp new mod ord">
        <pc:chgData name="Athena Ru" userId="8f7f89ca-2163-4393-a3d1-f7b32302e170" providerId="ADAL" clId="{56F34E09-7CEF-DA42-9476-B1FBA9B360FC}" dt="2024-09-30T16:42:08.342" v="2773" actId="2710"/>
        <pc:sldMkLst>
          <pc:docMk/>
          <pc:sldMk cId="2910458979" sldId="321"/>
        </pc:sldMkLst>
        <pc:spChg chg="mod">
          <ac:chgData name="Athena Ru" userId="8f7f89ca-2163-4393-a3d1-f7b32302e170" providerId="ADAL" clId="{56F34E09-7CEF-DA42-9476-B1FBA9B360FC}" dt="2024-09-29T17:31:10.031" v="236" actId="1076"/>
          <ac:spMkLst>
            <pc:docMk/>
            <pc:sldMk cId="2910458979" sldId="321"/>
            <ac:spMk id="2" creationId="{43B8E2BB-1F5D-888B-09AB-7F0351CD49DA}"/>
          </ac:spMkLst>
        </pc:spChg>
        <pc:spChg chg="mod">
          <ac:chgData name="Athena Ru" userId="8f7f89ca-2163-4393-a3d1-f7b32302e170" providerId="ADAL" clId="{56F34E09-7CEF-DA42-9476-B1FBA9B360FC}" dt="2024-09-30T16:42:08.342" v="2773" actId="2710"/>
          <ac:spMkLst>
            <pc:docMk/>
            <pc:sldMk cId="2910458979" sldId="321"/>
            <ac:spMk id="3" creationId="{6CBF4C24-F70F-9138-71E3-E8DA7F7BFE66}"/>
          </ac:spMkLst>
        </pc:spChg>
      </pc:sldChg>
      <pc:sldChg chg="modSp add mod">
        <pc:chgData name="Athena Ru" userId="8f7f89ca-2163-4393-a3d1-f7b32302e170" providerId="ADAL" clId="{56F34E09-7CEF-DA42-9476-B1FBA9B360FC}" dt="2024-09-29T18:42:45.404" v="1322" actId="20577"/>
        <pc:sldMkLst>
          <pc:docMk/>
          <pc:sldMk cId="4091056796" sldId="322"/>
        </pc:sldMkLst>
        <pc:spChg chg="mod">
          <ac:chgData name="Athena Ru" userId="8f7f89ca-2163-4393-a3d1-f7b32302e170" providerId="ADAL" clId="{56F34E09-7CEF-DA42-9476-B1FBA9B360FC}" dt="2024-09-29T18:42:45.404" v="1322" actId="20577"/>
          <ac:spMkLst>
            <pc:docMk/>
            <pc:sldMk cId="4091056796" sldId="322"/>
            <ac:spMk id="2" creationId="{9C9D6C6D-1D5A-5085-2081-FFB7C5B290DB}"/>
          </ac:spMkLst>
        </pc:spChg>
      </pc:sldChg>
      <pc:sldChg chg="addSp delSp modSp new del mod">
        <pc:chgData name="Athena Ru" userId="8f7f89ca-2163-4393-a3d1-f7b32302e170" providerId="ADAL" clId="{56F34E09-7CEF-DA42-9476-B1FBA9B360FC}" dt="2024-09-29T18:50:27.415" v="1392" actId="2696"/>
        <pc:sldMkLst>
          <pc:docMk/>
          <pc:sldMk cId="2857596659" sldId="323"/>
        </pc:sldMkLst>
        <pc:spChg chg="mod">
          <ac:chgData name="Athena Ru" userId="8f7f89ca-2163-4393-a3d1-f7b32302e170" providerId="ADAL" clId="{56F34E09-7CEF-DA42-9476-B1FBA9B360FC}" dt="2024-09-29T18:45:54.618" v="1350" actId="20577"/>
          <ac:spMkLst>
            <pc:docMk/>
            <pc:sldMk cId="2857596659" sldId="323"/>
            <ac:spMk id="2" creationId="{24D8C5DF-1FFA-99C0-DE00-44EBC50C7569}"/>
          </ac:spMkLst>
        </pc:spChg>
        <pc:spChg chg="del mod">
          <ac:chgData name="Athena Ru" userId="8f7f89ca-2163-4393-a3d1-f7b32302e170" providerId="ADAL" clId="{56F34E09-7CEF-DA42-9476-B1FBA9B360FC}" dt="2024-09-29T18:47:43.625" v="1353" actId="478"/>
          <ac:spMkLst>
            <pc:docMk/>
            <pc:sldMk cId="2857596659" sldId="323"/>
            <ac:spMk id="3" creationId="{9DA958AD-DF2F-83DD-0A16-EABE2CEFFED1}"/>
          </ac:spMkLst>
        </pc:spChg>
        <pc:spChg chg="add del mod">
          <ac:chgData name="Athena Ru" userId="8f7f89ca-2163-4393-a3d1-f7b32302e170" providerId="ADAL" clId="{56F34E09-7CEF-DA42-9476-B1FBA9B360FC}" dt="2024-09-29T18:47:46.448" v="1355" actId="478"/>
          <ac:spMkLst>
            <pc:docMk/>
            <pc:sldMk cId="2857596659" sldId="323"/>
            <ac:spMk id="5" creationId="{D4EF5DB7-94DE-4BFF-7FDE-776135FDE975}"/>
          </ac:spMkLst>
        </pc:spChg>
        <pc:spChg chg="add del mod">
          <ac:chgData name="Athena Ru" userId="8f7f89ca-2163-4393-a3d1-f7b32302e170" providerId="ADAL" clId="{56F34E09-7CEF-DA42-9476-B1FBA9B360FC}" dt="2024-09-29T18:47:48.879" v="1356" actId="478"/>
          <ac:spMkLst>
            <pc:docMk/>
            <pc:sldMk cId="2857596659" sldId="323"/>
            <ac:spMk id="6" creationId="{6530D2C9-FA7F-FEE8-95E5-0A1D7415EA5E}"/>
          </ac:spMkLst>
        </pc:spChg>
      </pc:sldChg>
      <pc:sldChg chg="modSp add mod ord">
        <pc:chgData name="Athena Ru" userId="8f7f89ca-2163-4393-a3d1-f7b32302e170" providerId="ADAL" clId="{56F34E09-7CEF-DA42-9476-B1FBA9B360FC}" dt="2024-09-29T18:52:16.546" v="1438" actId="20577"/>
        <pc:sldMkLst>
          <pc:docMk/>
          <pc:sldMk cId="694434838" sldId="324"/>
        </pc:sldMkLst>
        <pc:spChg chg="mod">
          <ac:chgData name="Athena Ru" userId="8f7f89ca-2163-4393-a3d1-f7b32302e170" providerId="ADAL" clId="{56F34E09-7CEF-DA42-9476-B1FBA9B360FC}" dt="2024-09-29T18:52:16.546" v="1438" actId="20577"/>
          <ac:spMkLst>
            <pc:docMk/>
            <pc:sldMk cId="694434838" sldId="324"/>
            <ac:spMk id="2" creationId="{10FF0D10-E372-611E-AB92-DEC3C50318BB}"/>
          </ac:spMkLst>
        </pc:spChg>
        <pc:spChg chg="mod">
          <ac:chgData name="Athena Ru" userId="8f7f89ca-2163-4393-a3d1-f7b32302e170" providerId="ADAL" clId="{56F34E09-7CEF-DA42-9476-B1FBA9B360FC}" dt="2024-09-29T18:50:37.741" v="1415" actId="14100"/>
          <ac:spMkLst>
            <pc:docMk/>
            <pc:sldMk cId="694434838" sldId="324"/>
            <ac:spMk id="3" creationId="{21311DE8-C9D1-015C-64DC-F1B407290B44}"/>
          </ac:spMkLst>
        </pc:spChg>
        <pc:spChg chg="mod">
          <ac:chgData name="Athena Ru" userId="8f7f89ca-2163-4393-a3d1-f7b32302e170" providerId="ADAL" clId="{56F34E09-7CEF-DA42-9476-B1FBA9B360FC}" dt="2024-09-29T18:51:53.176" v="1435" actId="207"/>
          <ac:spMkLst>
            <pc:docMk/>
            <pc:sldMk cId="694434838" sldId="324"/>
            <ac:spMk id="4" creationId="{8EC2C03C-BFF2-70D8-E997-987C9892BE7D}"/>
          </ac:spMkLst>
        </pc:spChg>
      </pc:sldChg>
      <pc:sldChg chg="addSp delSp modSp new mod">
        <pc:chgData name="Athena Ru" userId="8f7f89ca-2163-4393-a3d1-f7b32302e170" providerId="ADAL" clId="{56F34E09-7CEF-DA42-9476-B1FBA9B360FC}" dt="2024-09-30T16:20:33.106" v="2755" actId="20577"/>
        <pc:sldMkLst>
          <pc:docMk/>
          <pc:sldMk cId="3701456958" sldId="325"/>
        </pc:sldMkLst>
        <pc:spChg chg="mod">
          <ac:chgData name="Athena Ru" userId="8f7f89ca-2163-4393-a3d1-f7b32302e170" providerId="ADAL" clId="{56F34E09-7CEF-DA42-9476-B1FBA9B360FC}" dt="2024-09-30T16:20:33.106" v="2755" actId="20577"/>
          <ac:spMkLst>
            <pc:docMk/>
            <pc:sldMk cId="3701456958" sldId="325"/>
            <ac:spMk id="2" creationId="{902E407A-6892-041A-A199-BDB87178C3EE}"/>
          </ac:spMkLst>
        </pc:spChg>
        <pc:spChg chg="del">
          <ac:chgData name="Athena Ru" userId="8f7f89ca-2163-4393-a3d1-f7b32302e170" providerId="ADAL" clId="{56F34E09-7CEF-DA42-9476-B1FBA9B360FC}" dt="2024-09-29T18:59:55.972" v="1470" actId="478"/>
          <ac:spMkLst>
            <pc:docMk/>
            <pc:sldMk cId="3701456958" sldId="325"/>
            <ac:spMk id="3" creationId="{7BCFE15A-6E4D-EA6D-0B04-097EFBE58DDE}"/>
          </ac:spMkLst>
        </pc:spChg>
        <pc:graphicFrameChg chg="add mod modGraphic">
          <ac:chgData name="Athena Ru" userId="8f7f89ca-2163-4393-a3d1-f7b32302e170" providerId="ADAL" clId="{56F34E09-7CEF-DA42-9476-B1FBA9B360FC}" dt="2024-09-29T19:11:14.426" v="1774" actId="58"/>
          <ac:graphicFrameMkLst>
            <pc:docMk/>
            <pc:sldMk cId="3701456958" sldId="325"/>
            <ac:graphicFrameMk id="4" creationId="{921287E1-C2E3-A90F-6230-F6B59161A4E6}"/>
          </ac:graphicFrameMkLst>
        </pc:graphicFrameChg>
      </pc:sldChg>
      <pc:sldChg chg="add del">
        <pc:chgData name="Athena Ru" userId="8f7f89ca-2163-4393-a3d1-f7b32302e170" providerId="ADAL" clId="{56F34E09-7CEF-DA42-9476-B1FBA9B360FC}" dt="2024-09-29T19:03:03.329" v="1529" actId="2696"/>
        <pc:sldMkLst>
          <pc:docMk/>
          <pc:sldMk cId="127701691" sldId="326"/>
        </pc:sldMkLst>
      </pc:sldChg>
      <pc:sldChg chg="add del">
        <pc:chgData name="Athena Ru" userId="8f7f89ca-2163-4393-a3d1-f7b32302e170" providerId="ADAL" clId="{56F34E09-7CEF-DA42-9476-B1FBA9B360FC}" dt="2024-09-29T19:05:35.211" v="1623" actId="2890"/>
        <pc:sldMkLst>
          <pc:docMk/>
          <pc:sldMk cId="2509936458" sldId="326"/>
        </pc:sldMkLst>
      </pc:sldChg>
      <pc:sldChg chg="addSp modSp add del mod">
        <pc:chgData name="Athena Ru" userId="8f7f89ca-2163-4393-a3d1-f7b32302e170" providerId="ADAL" clId="{56F34E09-7CEF-DA42-9476-B1FBA9B360FC}" dt="2024-09-30T16:20:35.780" v="2756" actId="20577"/>
        <pc:sldMkLst>
          <pc:docMk/>
          <pc:sldMk cId="3895675371" sldId="326"/>
        </pc:sldMkLst>
        <pc:spChg chg="mod">
          <ac:chgData name="Athena Ru" userId="8f7f89ca-2163-4393-a3d1-f7b32302e170" providerId="ADAL" clId="{56F34E09-7CEF-DA42-9476-B1FBA9B360FC}" dt="2024-09-30T16:20:35.780" v="2756" actId="20577"/>
          <ac:spMkLst>
            <pc:docMk/>
            <pc:sldMk cId="3895675371" sldId="326"/>
            <ac:spMk id="2" creationId="{152C076D-EE46-57FA-2D16-8FF5A9EF27B5}"/>
          </ac:spMkLst>
        </pc:spChg>
        <pc:spChg chg="add mod">
          <ac:chgData name="Athena Ru" userId="8f7f89ca-2163-4393-a3d1-f7b32302e170" providerId="ADAL" clId="{56F34E09-7CEF-DA42-9476-B1FBA9B360FC}" dt="2024-09-29T19:05:52.491" v="1626" actId="1076"/>
          <ac:spMkLst>
            <pc:docMk/>
            <pc:sldMk cId="3895675371" sldId="326"/>
            <ac:spMk id="3" creationId="{70741A80-B9B3-14BA-366E-7ACDEF724B60}"/>
          </ac:spMkLst>
        </pc:spChg>
        <pc:graphicFrameChg chg="mod modGraphic">
          <ac:chgData name="Athena Ru" userId="8f7f89ca-2163-4393-a3d1-f7b32302e170" providerId="ADAL" clId="{56F34E09-7CEF-DA42-9476-B1FBA9B360FC}" dt="2024-09-29T19:36:25.022" v="2604" actId="2711"/>
          <ac:graphicFrameMkLst>
            <pc:docMk/>
            <pc:sldMk cId="3895675371" sldId="326"/>
            <ac:graphicFrameMk id="4" creationId="{223E5DA8-4EEA-B36B-7926-2B9D80B02B13}"/>
          </ac:graphicFrameMkLst>
        </pc:graphicFrameChg>
      </pc:sldChg>
      <pc:sldChg chg="modSp add mod">
        <pc:chgData name="Athena Ru" userId="8f7f89ca-2163-4393-a3d1-f7b32302e170" providerId="ADAL" clId="{56F34E09-7CEF-DA42-9476-B1FBA9B360FC}" dt="2024-09-30T16:20:39.097" v="2757" actId="20577"/>
        <pc:sldMkLst>
          <pc:docMk/>
          <pc:sldMk cId="292167001" sldId="327"/>
        </pc:sldMkLst>
        <pc:spChg chg="mod">
          <ac:chgData name="Athena Ru" userId="8f7f89ca-2163-4393-a3d1-f7b32302e170" providerId="ADAL" clId="{56F34E09-7CEF-DA42-9476-B1FBA9B360FC}" dt="2024-09-30T16:20:39.097" v="2757" actId="20577"/>
          <ac:spMkLst>
            <pc:docMk/>
            <pc:sldMk cId="292167001" sldId="327"/>
            <ac:spMk id="2" creationId="{CE6422B2-A9AD-6437-A054-049F4A2EA552}"/>
          </ac:spMkLst>
        </pc:spChg>
        <pc:spChg chg="mod">
          <ac:chgData name="Athena Ru" userId="8f7f89ca-2163-4393-a3d1-f7b32302e170" providerId="ADAL" clId="{56F34E09-7CEF-DA42-9476-B1FBA9B360FC}" dt="2024-09-29T19:13:34.781" v="1875" actId="20577"/>
          <ac:spMkLst>
            <pc:docMk/>
            <pc:sldMk cId="292167001" sldId="327"/>
            <ac:spMk id="3" creationId="{7F58B10B-3D8D-95CE-CE57-94CA7DB30314}"/>
          </ac:spMkLst>
        </pc:spChg>
        <pc:graphicFrameChg chg="mod modGraphic">
          <ac:chgData name="Athena Ru" userId="8f7f89ca-2163-4393-a3d1-f7b32302e170" providerId="ADAL" clId="{56F34E09-7CEF-DA42-9476-B1FBA9B360FC}" dt="2024-09-29T19:36:31.240" v="2605" actId="2711"/>
          <ac:graphicFrameMkLst>
            <pc:docMk/>
            <pc:sldMk cId="292167001" sldId="327"/>
            <ac:graphicFrameMk id="4" creationId="{1B988F37-D00C-34A0-9648-C2BD52F39A9B}"/>
          </ac:graphicFrameMkLst>
        </pc:graphicFrameChg>
      </pc:sldChg>
      <pc:sldChg chg="add del">
        <pc:chgData name="Athena Ru" userId="8f7f89ca-2163-4393-a3d1-f7b32302e170" providerId="ADAL" clId="{56F34E09-7CEF-DA42-9476-B1FBA9B360FC}" dt="2024-09-29T19:12:36.988" v="1781" actId="2890"/>
        <pc:sldMkLst>
          <pc:docMk/>
          <pc:sldMk cId="245292768" sldId="328"/>
        </pc:sldMkLst>
      </pc:sldChg>
      <pc:sldChg chg="modSp add mod">
        <pc:chgData name="Athena Ru" userId="8f7f89ca-2163-4393-a3d1-f7b32302e170" providerId="ADAL" clId="{56F34E09-7CEF-DA42-9476-B1FBA9B360FC}" dt="2024-09-30T16:20:43.682" v="2758" actId="20577"/>
        <pc:sldMkLst>
          <pc:docMk/>
          <pc:sldMk cId="3709743319" sldId="328"/>
        </pc:sldMkLst>
        <pc:spChg chg="mod">
          <ac:chgData name="Athena Ru" userId="8f7f89ca-2163-4393-a3d1-f7b32302e170" providerId="ADAL" clId="{56F34E09-7CEF-DA42-9476-B1FBA9B360FC}" dt="2024-09-29T19:13:09.725" v="1836" actId="20577"/>
          <ac:spMkLst>
            <pc:docMk/>
            <pc:sldMk cId="3709743319" sldId="328"/>
            <ac:spMk id="2" creationId="{B7071F5B-0CF9-C875-E4FD-B20BA368DA59}"/>
          </ac:spMkLst>
        </pc:spChg>
        <pc:spChg chg="mod">
          <ac:chgData name="Athena Ru" userId="8f7f89ca-2163-4393-a3d1-f7b32302e170" providerId="ADAL" clId="{56F34E09-7CEF-DA42-9476-B1FBA9B360FC}" dt="2024-09-30T16:20:43.682" v="2758" actId="20577"/>
          <ac:spMkLst>
            <pc:docMk/>
            <pc:sldMk cId="3709743319" sldId="328"/>
            <ac:spMk id="3" creationId="{980C6306-F6A8-C8EB-49F9-BDDF0A7E90AC}"/>
          </ac:spMkLst>
        </pc:spChg>
      </pc:sldChg>
      <pc:sldChg chg="modSp new mod">
        <pc:chgData name="Athena Ru" userId="8f7f89ca-2163-4393-a3d1-f7b32302e170" providerId="ADAL" clId="{56F34E09-7CEF-DA42-9476-B1FBA9B360FC}" dt="2024-09-29T19:46:29.910" v="2748" actId="20577"/>
        <pc:sldMkLst>
          <pc:docMk/>
          <pc:sldMk cId="1711894505" sldId="329"/>
        </pc:sldMkLst>
        <pc:spChg chg="mod">
          <ac:chgData name="Athena Ru" userId="8f7f89ca-2163-4393-a3d1-f7b32302e170" providerId="ADAL" clId="{56F34E09-7CEF-DA42-9476-B1FBA9B360FC}" dt="2024-09-29T19:18:25.751" v="2000" actId="20577"/>
          <ac:spMkLst>
            <pc:docMk/>
            <pc:sldMk cId="1711894505" sldId="329"/>
            <ac:spMk id="2" creationId="{68FA1E0B-66A9-53E6-0FBA-EDF0C600C1EC}"/>
          </ac:spMkLst>
        </pc:spChg>
        <pc:spChg chg="mod">
          <ac:chgData name="Athena Ru" userId="8f7f89ca-2163-4393-a3d1-f7b32302e170" providerId="ADAL" clId="{56F34E09-7CEF-DA42-9476-B1FBA9B360FC}" dt="2024-09-29T19:46:29.910" v="2748" actId="20577"/>
          <ac:spMkLst>
            <pc:docMk/>
            <pc:sldMk cId="1711894505" sldId="329"/>
            <ac:spMk id="3" creationId="{DE45F9BD-CDC1-DD1D-0713-C93E296129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969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23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60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969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60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7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17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6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69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2527"/>
            <a:ext cx="278892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>
                <a:latin typeface="Trebuchet MS"/>
                <a:cs typeface="Trebuchet MS"/>
              </a:rPr>
              <a:t>‹#›</a:t>
            </a:fld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>
                <a:latin typeface="Trebuchet MS"/>
                <a:cs typeface="Trebuchet MS"/>
              </a:rPr>
              <a:t>‹#›</a:t>
            </a:fld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>
                <a:latin typeface="Trebuchet MS"/>
                <a:cs typeface="Trebuchet MS"/>
              </a:rPr>
              <a:t>‹#›</a:t>
            </a:fld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>
                <a:latin typeface="Trebuchet MS"/>
                <a:cs typeface="Trebuchet MS"/>
              </a:rPr>
              <a:t>‹#›</a:t>
            </a:fld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969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23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60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969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60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7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17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6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69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>
                <a:latin typeface="Trebuchet MS"/>
                <a:cs typeface="Trebuchet MS"/>
              </a:rPr>
              <a:t>‹#›</a:t>
            </a:fld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356362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9991" y="650111"/>
            <a:ext cx="3996054" cy="1818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0697" y="3311408"/>
            <a:ext cx="27940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>
                <a:latin typeface="Trebuchet MS"/>
                <a:cs typeface="Trebuchet MS"/>
              </a:rPr>
              <a:t>‹#›</a:t>
            </a:fld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E2BB-1F5D-888B-09AB-7F0351CD4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50" y="1425575"/>
            <a:ext cx="2788920" cy="215444"/>
          </a:xfrm>
        </p:spPr>
        <p:txBody>
          <a:bodyPr/>
          <a:lstStyle/>
          <a:p>
            <a:pPr algn="ctr"/>
            <a:r>
              <a:rPr lang="en-US" dirty="0"/>
              <a:t>STA 325L Lab (Sep 30)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F4C24-F70F-9138-71E3-E8DA7F7BFE6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14375" y="1721936"/>
            <a:ext cx="3227070" cy="39241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Midterm Review</a:t>
            </a:r>
          </a:p>
          <a:p>
            <a:pPr algn="ctr"/>
            <a:r>
              <a:rPr lang="en-US" sz="900" dirty="0"/>
              <a:t>Athena Ru</a:t>
            </a:r>
          </a:p>
        </p:txBody>
      </p:sp>
    </p:spTree>
    <p:extLst>
      <p:ext uri="{BB962C8B-B14F-4D97-AF65-F5344CB8AC3E}">
        <p14:creationId xmlns:p14="http://schemas.microsoft.com/office/powerpoint/2010/main" val="291045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0484" y="981136"/>
            <a:ext cx="1127125" cy="12115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latin typeface="Tahoma"/>
                <a:cs typeface="Tahoma"/>
              </a:rPr>
              <a:t>Preliminaries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spc="-40" dirty="0">
                <a:latin typeface="Tahoma"/>
                <a:cs typeface="Tahoma"/>
              </a:rPr>
              <a:t>Rebecca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Steorts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spc="-45" dirty="0">
                <a:latin typeface="Tahoma"/>
                <a:cs typeface="Tahoma"/>
              </a:rPr>
              <a:t>September </a:t>
            </a:r>
            <a:r>
              <a:rPr sz="1100" dirty="0">
                <a:latin typeface="Tahoma"/>
                <a:cs typeface="Tahoma"/>
              </a:rPr>
              <a:t>6,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2024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rebuchet MS"/>
                <a:cs typeface="Trebuchet MS"/>
              </a:rPr>
              <a:t>1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28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197" y="1058440"/>
            <a:ext cx="3788410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065" marR="5080" indent="-635" algn="ctr">
              <a:lnSpc>
                <a:spcPct val="106700"/>
              </a:lnSpc>
              <a:spcBef>
                <a:spcPts val="20"/>
              </a:spcBef>
            </a:pPr>
            <a:r>
              <a:rPr sz="1400" dirty="0">
                <a:latin typeface="Tahoma"/>
                <a:cs typeface="Tahoma"/>
              </a:rPr>
              <a:t>Entity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resolution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(ER)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process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merging </a:t>
            </a:r>
            <a:r>
              <a:rPr sz="1400" spc="-35" dirty="0">
                <a:latin typeface="Tahoma"/>
                <a:cs typeface="Tahoma"/>
              </a:rPr>
              <a:t>together </a:t>
            </a:r>
            <a:r>
              <a:rPr sz="1400" spc="-45" dirty="0">
                <a:latin typeface="Tahoma"/>
                <a:cs typeface="Tahoma"/>
              </a:rPr>
              <a:t>noisy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(structured)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databases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remove </a:t>
            </a:r>
            <a:r>
              <a:rPr sz="1400" spc="-30" dirty="0">
                <a:latin typeface="Tahoma"/>
                <a:cs typeface="Tahoma"/>
              </a:rPr>
              <a:t>duplicate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entities,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often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absence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unique </a:t>
            </a:r>
            <a:r>
              <a:rPr sz="1400" spc="-10" dirty="0">
                <a:latin typeface="Tahoma"/>
                <a:cs typeface="Tahoma"/>
              </a:rPr>
              <a:t>identifier.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rebuchet MS"/>
                <a:cs typeface="Trebuchet MS"/>
              </a:rPr>
              <a:t>5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28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257165"/>
            <a:ext cx="203200" cy="55880"/>
            <a:chOff x="3260445" y="3257165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255900"/>
            <a:ext cx="203200" cy="58419"/>
            <a:chOff x="3531425" y="325590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255900"/>
            <a:ext cx="203200" cy="58419"/>
            <a:chOff x="3802393" y="325590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ahoma"/>
                <a:cs typeface="Tahoma"/>
              </a:rPr>
              <a:t>Goal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Entity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Resolution</a:t>
            </a: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805" y="631996"/>
            <a:ext cx="2202222" cy="180097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47294" y="2692081"/>
            <a:ext cx="3446779" cy="3411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highlight>
                  <a:srgbClr val="FFFF00"/>
                </a:highlight>
                <a:latin typeface="Tahoma"/>
                <a:cs typeface="Tahoma"/>
              </a:rPr>
              <a:t>To</a:t>
            </a:r>
            <a:r>
              <a:rPr sz="1100" spc="-3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spc="-10" dirty="0">
                <a:highlight>
                  <a:srgbClr val="FFFF00"/>
                </a:highlight>
                <a:latin typeface="Tahoma"/>
                <a:cs typeface="Tahoma"/>
              </a:rPr>
              <a:t>find</a:t>
            </a:r>
            <a:r>
              <a:rPr sz="1100" spc="-2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spc="-10" dirty="0">
                <a:highlight>
                  <a:srgbClr val="FFFF00"/>
                </a:highlight>
                <a:latin typeface="Tahoma"/>
                <a:cs typeface="Tahoma"/>
              </a:rPr>
              <a:t>the</a:t>
            </a:r>
            <a:r>
              <a:rPr sz="11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spc="-25" dirty="0">
                <a:highlight>
                  <a:srgbClr val="FFFF00"/>
                </a:highlight>
                <a:latin typeface="Tahoma"/>
                <a:cs typeface="Tahoma"/>
              </a:rPr>
              <a:t>most</a:t>
            </a:r>
            <a:r>
              <a:rPr sz="11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spc="-50" dirty="0">
                <a:highlight>
                  <a:srgbClr val="FFFF00"/>
                </a:highlight>
                <a:latin typeface="Tahoma"/>
                <a:cs typeface="Tahoma"/>
              </a:rPr>
              <a:t>representative</a:t>
            </a:r>
            <a:r>
              <a:rPr sz="11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spc="-50" dirty="0">
                <a:highlight>
                  <a:srgbClr val="FFFF00"/>
                </a:highlight>
                <a:latin typeface="Tahoma"/>
                <a:cs typeface="Tahoma"/>
              </a:rPr>
              <a:t>records</a:t>
            </a:r>
            <a:r>
              <a:rPr sz="11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spc="-20" dirty="0">
                <a:highlight>
                  <a:srgbClr val="FFFF00"/>
                </a:highlight>
                <a:latin typeface="Tahoma"/>
                <a:cs typeface="Tahoma"/>
              </a:rPr>
              <a:t>after</a:t>
            </a:r>
            <a:r>
              <a:rPr sz="11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dirty="0">
                <a:highlight>
                  <a:srgbClr val="FFFF00"/>
                </a:highlight>
                <a:latin typeface="Tahoma"/>
                <a:cs typeface="Tahoma"/>
              </a:rPr>
              <a:t>ER,</a:t>
            </a:r>
            <a:r>
              <a:rPr sz="1100" spc="-2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spc="-45" dirty="0">
                <a:highlight>
                  <a:srgbClr val="FFFF00"/>
                </a:highlight>
                <a:latin typeface="Tahoma"/>
                <a:cs typeface="Tahoma"/>
              </a:rPr>
              <a:t>one</a:t>
            </a:r>
            <a:r>
              <a:rPr sz="1100" spc="-30" dirty="0">
                <a:highlight>
                  <a:srgbClr val="FFFF00"/>
                </a:highlight>
                <a:latin typeface="Tahoma"/>
                <a:cs typeface="Tahoma"/>
              </a:rPr>
              <a:t> must </a:t>
            </a:r>
            <a:r>
              <a:rPr sz="1100" spc="-40" dirty="0">
                <a:highlight>
                  <a:srgbClr val="FFFF00"/>
                </a:highlight>
                <a:latin typeface="Tahoma"/>
                <a:cs typeface="Tahoma"/>
              </a:rPr>
              <a:t>perform</a:t>
            </a:r>
            <a:r>
              <a:rPr sz="1100" spc="-3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b="1" u="sng" spc="-30" dirty="0">
                <a:highlight>
                  <a:srgbClr val="FFFF00"/>
                </a:highlight>
                <a:latin typeface="Tahoma"/>
                <a:cs typeface="Tahoma"/>
              </a:rPr>
              <a:t>canonicalization</a:t>
            </a:r>
            <a:r>
              <a:rPr sz="1100" spc="-30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spc="-10" dirty="0">
                <a:highlight>
                  <a:srgbClr val="FFFF00"/>
                </a:highlight>
                <a:latin typeface="Tahoma"/>
                <a:cs typeface="Tahoma"/>
              </a:rPr>
              <a:t>(data</a:t>
            </a:r>
            <a:r>
              <a:rPr sz="1100" spc="-3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spc="-30" dirty="0">
                <a:highlight>
                  <a:srgbClr val="FFFF00"/>
                </a:highlight>
                <a:latin typeface="Tahoma"/>
                <a:cs typeface="Tahoma"/>
              </a:rPr>
              <a:t>fusion </a:t>
            </a:r>
            <a:r>
              <a:rPr sz="1100" spc="-20" dirty="0">
                <a:highlight>
                  <a:srgbClr val="FFFF00"/>
                </a:highlight>
                <a:latin typeface="Tahoma"/>
                <a:cs typeface="Tahoma"/>
              </a:rPr>
              <a:t>or</a:t>
            </a:r>
            <a:r>
              <a:rPr sz="1100" spc="-3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100" spc="-10" dirty="0">
                <a:highlight>
                  <a:srgbClr val="FFFF00"/>
                </a:highlight>
                <a:latin typeface="Tahoma"/>
                <a:cs typeface="Tahoma"/>
              </a:rPr>
              <a:t>merging).</a:t>
            </a:r>
            <a:endParaRPr sz="1100" dirty="0">
              <a:highlight>
                <a:srgbClr val="FFFF00"/>
              </a:highlight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rebuchet MS"/>
                <a:cs typeface="Trebuchet MS"/>
              </a:rPr>
              <a:t>12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28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954723-286D-97BA-4B75-2D7F7E1DB92B}"/>
              </a:ext>
            </a:extLst>
          </p:cNvPr>
          <p:cNvSpPr txBox="1"/>
          <p:nvPr/>
        </p:nvSpPr>
        <p:spPr>
          <a:xfrm>
            <a:off x="95250" y="25074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347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3333B2"/>
                </a:solidFill>
                <a:latin typeface="Tahoma"/>
                <a:cs typeface="Tahoma"/>
              </a:rPr>
              <a:t>Challenges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sz="1400" spc="-3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Entity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Tahoma"/>
                <a:cs typeface="Tahoma"/>
              </a:rPr>
              <a:t>Resolution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750" y="957618"/>
            <a:ext cx="3529330" cy="14579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rebuchet MS"/>
                <a:cs typeface="Trebuchet MS"/>
              </a:rPr>
              <a:t>15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28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Tahoma"/>
                <a:cs typeface="Tahoma"/>
              </a:rPr>
              <a:t>True</a:t>
            </a:r>
            <a:r>
              <a:rPr spc="-9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Positive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(True</a:t>
            </a:r>
            <a:r>
              <a:rPr spc="-9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Matches)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>
                <a:latin typeface="Trebuchet MS"/>
                <a:cs typeface="Trebuchet MS"/>
              </a:rPr>
              <a:t>17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40382"/>
            <a:ext cx="3781425" cy="674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44805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Positive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(TP):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records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classified</a:t>
            </a:r>
            <a:r>
              <a:rPr sz="1100" spc="-25" dirty="0">
                <a:latin typeface="Tahoma"/>
                <a:cs typeface="Tahoma"/>
              </a:rPr>
              <a:t> as </a:t>
            </a:r>
            <a:r>
              <a:rPr sz="1100" spc="-40" dirty="0">
                <a:latin typeface="Tahoma"/>
                <a:cs typeface="Tahoma"/>
              </a:rPr>
              <a:t>matches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matches.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100" spc="-25" dirty="0">
                <a:latin typeface="Tahoma"/>
                <a:cs typeface="Tahoma"/>
              </a:rPr>
              <a:t>These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pairs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records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refer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person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(entity).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6E6E2-6734-1153-F813-C44BF2D45D59}"/>
              </a:ext>
            </a:extLst>
          </p:cNvPr>
          <p:cNvSpPr txBox="1"/>
          <p:nvPr/>
        </p:nvSpPr>
        <p:spPr>
          <a:xfrm>
            <a:off x="347294" y="2263775"/>
            <a:ext cx="378142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H3 Q2: Pairs in </a:t>
            </a:r>
            <a:r>
              <a:rPr lang="en-US" sz="1200" i="1" dirty="0" err="1">
                <a:highlight>
                  <a:srgbClr val="C0C0C0"/>
                </a:highlight>
              </a:rPr>
              <a:t>lsh_jaccard</a:t>
            </a:r>
            <a:r>
              <a:rPr lang="en-US" sz="1200" dirty="0"/>
              <a:t> that are also in </a:t>
            </a:r>
            <a:r>
              <a:rPr lang="en-US" sz="1200" dirty="0" err="1">
                <a:highlight>
                  <a:srgbClr val="C0C0C0"/>
                </a:highlight>
              </a:rPr>
              <a:t>cora_gold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Tahoma"/>
                <a:cs typeface="Tahoma"/>
              </a:rPr>
              <a:t>True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Negatives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(True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Non-</a:t>
            </a:r>
            <a:r>
              <a:rPr spc="-10" dirty="0">
                <a:latin typeface="Tahoma"/>
                <a:cs typeface="Tahoma"/>
              </a:rPr>
              <a:t>Matches)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>
                <a:latin typeface="Trebuchet MS"/>
                <a:cs typeface="Trebuchet MS"/>
              </a:rPr>
              <a:t>18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54238"/>
            <a:ext cx="3268979" cy="674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30" dirty="0">
                <a:latin typeface="Tahoma"/>
                <a:cs typeface="Tahoma"/>
              </a:rPr>
              <a:t> Negative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(TN):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These </a:t>
            </a:r>
            <a:r>
              <a:rPr sz="1100" spc="-45" dirty="0">
                <a:latin typeface="Tahoma"/>
                <a:cs typeface="Tahoma"/>
              </a:rPr>
              <a:t>record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pairs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classified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 </a:t>
            </a:r>
            <a:r>
              <a:rPr sz="1100" spc="-60" dirty="0">
                <a:latin typeface="Tahoma"/>
                <a:cs typeface="Tahoma"/>
              </a:rPr>
              <a:t>non-</a:t>
            </a:r>
            <a:r>
              <a:rPr sz="1100" spc="-45" dirty="0">
                <a:latin typeface="Tahoma"/>
                <a:cs typeface="Tahoma"/>
              </a:rPr>
              <a:t>matches,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non-</a:t>
            </a:r>
            <a:r>
              <a:rPr sz="1100" spc="-10" dirty="0">
                <a:latin typeface="Tahoma"/>
                <a:cs typeface="Tahoma"/>
              </a:rPr>
              <a:t>matches.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records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refer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entities.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E0F3F-4E48-14A9-2584-D05930305E91}"/>
              </a:ext>
            </a:extLst>
          </p:cNvPr>
          <p:cNvSpPr txBox="1"/>
          <p:nvPr/>
        </p:nvSpPr>
        <p:spPr>
          <a:xfrm>
            <a:off x="297472" y="2263775"/>
            <a:ext cx="401515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Pairs NOT in </a:t>
            </a:r>
            <a:r>
              <a:rPr lang="en-US" sz="1200" i="1" dirty="0" err="1">
                <a:highlight>
                  <a:srgbClr val="C0C0C0"/>
                </a:highlight>
              </a:rPr>
              <a:t>lsh_jaccard</a:t>
            </a:r>
            <a:r>
              <a:rPr lang="en-US" sz="1200" dirty="0"/>
              <a:t> that are also NOT in </a:t>
            </a:r>
            <a:r>
              <a:rPr lang="en-US" sz="1200" dirty="0" err="1">
                <a:highlight>
                  <a:srgbClr val="C0C0C0"/>
                </a:highlight>
              </a:rPr>
              <a:t>cora_gold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284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Tahoma"/>
                <a:cs typeface="Tahoma"/>
              </a:rPr>
              <a:t>False</a:t>
            </a:r>
            <a:r>
              <a:rPr sz="1400" spc="-7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Tahoma"/>
                <a:cs typeface="Tahoma"/>
              </a:rPr>
              <a:t>Positive</a:t>
            </a:r>
            <a:r>
              <a:rPr sz="1400" spc="-7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Tahoma"/>
                <a:cs typeface="Tahoma"/>
              </a:rPr>
              <a:t>(False</a:t>
            </a:r>
            <a:r>
              <a:rPr sz="1400" spc="-7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Tahoma"/>
                <a:cs typeface="Tahoma"/>
              </a:rPr>
              <a:t>Matches)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>
                <a:latin typeface="Trebuchet MS"/>
                <a:cs typeface="Trebuchet MS"/>
              </a:rPr>
              <a:t>19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85404"/>
            <a:ext cx="3912870" cy="846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12445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False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Positive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(FP):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record</a:t>
            </a:r>
            <a:r>
              <a:rPr sz="1100" spc="-30" dirty="0">
                <a:latin typeface="Tahoma"/>
                <a:cs typeface="Tahoma"/>
              </a:rPr>
              <a:t> pairs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been </a:t>
            </a:r>
            <a:r>
              <a:rPr sz="1100" spc="-35" dirty="0">
                <a:latin typeface="Tahoma"/>
                <a:cs typeface="Tahoma"/>
              </a:rPr>
              <a:t>classified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45" dirty="0">
                <a:latin typeface="Tahoma"/>
                <a:cs typeface="Tahoma"/>
              </a:rPr>
              <a:t> matches,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matches.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109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made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wrong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decision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record</a:t>
            </a:r>
            <a:r>
              <a:rPr sz="1100" spc="-30" dirty="0">
                <a:latin typeface="Tahoma"/>
                <a:cs typeface="Tahoma"/>
              </a:rPr>
              <a:t> pairs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30" dirty="0">
                <a:latin typeface="Tahoma"/>
                <a:cs typeface="Tahoma"/>
              </a:rPr>
              <a:t> falsely </a:t>
            </a:r>
            <a:r>
              <a:rPr sz="1100" spc="-50" dirty="0">
                <a:latin typeface="Tahoma"/>
                <a:cs typeface="Tahoma"/>
              </a:rPr>
              <a:t>declared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matches.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33A28-E88F-030D-4086-81C0E30542C7}"/>
              </a:ext>
            </a:extLst>
          </p:cNvPr>
          <p:cNvSpPr txBox="1"/>
          <p:nvPr/>
        </p:nvSpPr>
        <p:spPr>
          <a:xfrm>
            <a:off x="347294" y="2263775"/>
            <a:ext cx="391287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H3 Q2: Pairs in </a:t>
            </a:r>
            <a:r>
              <a:rPr lang="en-US" sz="1200" i="1" dirty="0" err="1">
                <a:highlight>
                  <a:srgbClr val="C0C0C0"/>
                </a:highlight>
              </a:rPr>
              <a:t>lsh_jaccard</a:t>
            </a:r>
            <a:r>
              <a:rPr lang="en-US" sz="1200" dirty="0"/>
              <a:t> that are NOT in </a:t>
            </a:r>
            <a:r>
              <a:rPr lang="en-US" sz="1200" dirty="0" err="1">
                <a:highlight>
                  <a:srgbClr val="C0C0C0"/>
                </a:highlight>
              </a:rPr>
              <a:t>cora_gold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Tahoma"/>
                <a:cs typeface="Tahoma"/>
              </a:rPr>
              <a:t>False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Negatives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(False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Non-</a:t>
            </a:r>
            <a:r>
              <a:rPr spc="-10" dirty="0">
                <a:latin typeface="Tahoma"/>
                <a:cs typeface="Tahoma"/>
              </a:rPr>
              <a:t>Matches)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>
                <a:latin typeface="Trebuchet MS"/>
                <a:cs typeface="Trebuchet MS"/>
              </a:rPr>
              <a:t>20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85404"/>
            <a:ext cx="3752850" cy="846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These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record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pairs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been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classified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 </a:t>
            </a:r>
            <a:r>
              <a:rPr sz="1100" spc="-60" dirty="0">
                <a:latin typeface="Tahoma"/>
                <a:cs typeface="Tahoma"/>
              </a:rPr>
              <a:t>non-</a:t>
            </a:r>
            <a:r>
              <a:rPr sz="1100" spc="-40" dirty="0">
                <a:latin typeface="Tahoma"/>
                <a:cs typeface="Tahoma"/>
              </a:rPr>
              <a:t>matches,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actually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matches.</a:t>
            </a:r>
            <a:endParaRPr sz="1100">
              <a:latin typeface="Tahoma"/>
              <a:cs typeface="Tahoma"/>
            </a:endParaRPr>
          </a:p>
          <a:p>
            <a:pPr marL="12700" marR="143510">
              <a:lnSpc>
                <a:spcPct val="102699"/>
              </a:lnSpc>
              <a:spcBef>
                <a:spcPts val="109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 </a:t>
            </a:r>
            <a:r>
              <a:rPr sz="1100" spc="-45" dirty="0">
                <a:latin typeface="Tahoma"/>
                <a:cs typeface="Tahoma"/>
              </a:rPr>
              <a:t>record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pairs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refer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entity,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method </a:t>
            </a:r>
            <a:r>
              <a:rPr sz="1100" spc="-60" dirty="0">
                <a:latin typeface="Tahoma"/>
                <a:cs typeface="Tahoma"/>
              </a:rPr>
              <a:t>made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mistake.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C8AA0-95E6-350C-DBD1-E0363B3915AA}"/>
              </a:ext>
            </a:extLst>
          </p:cNvPr>
          <p:cNvSpPr txBox="1"/>
          <p:nvPr/>
        </p:nvSpPr>
        <p:spPr>
          <a:xfrm>
            <a:off x="347294" y="2263775"/>
            <a:ext cx="391287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H3 Q2: Pairs in </a:t>
            </a:r>
            <a:r>
              <a:rPr lang="en-US" sz="1200" i="1" dirty="0" err="1">
                <a:highlight>
                  <a:srgbClr val="C0C0C0"/>
                </a:highlight>
              </a:rPr>
              <a:t>cora_gold</a:t>
            </a:r>
            <a:r>
              <a:rPr lang="en-US" sz="1200" dirty="0"/>
              <a:t> that are not in </a:t>
            </a:r>
            <a:r>
              <a:rPr lang="en-US" sz="1200" i="1" dirty="0" err="1">
                <a:highlight>
                  <a:srgbClr val="C0C0C0"/>
                </a:highlight>
              </a:rPr>
              <a:t>lsh_jaccard</a:t>
            </a:r>
            <a:endParaRPr lang="en-US" sz="1200" i="1" dirty="0">
              <a:highlight>
                <a:srgbClr val="C0C0C0"/>
              </a:highlight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306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Confusion</a:t>
            </a:r>
            <a:r>
              <a:rPr sz="1400" spc="-2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Tahoma"/>
                <a:cs typeface="Tahoma"/>
              </a:rPr>
              <a:t>Matrix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rebuchet MS"/>
                <a:cs typeface="Trebuchet MS"/>
              </a:rPr>
              <a:t>23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28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451" y="810486"/>
            <a:ext cx="124523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5895" indent="-13779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Verdana"/>
              <a:buChar char="•"/>
              <a:tabLst>
                <a:tab pos="175895" algn="l"/>
              </a:tabLst>
            </a:pPr>
            <a:r>
              <a:rPr sz="1100" dirty="0">
                <a:latin typeface="Tahoma"/>
                <a:cs typeface="Tahoma"/>
              </a:rPr>
              <a:t>Match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(M)</a:t>
            </a:r>
            <a:endParaRPr sz="1100">
              <a:latin typeface="Tahoma"/>
              <a:cs typeface="Tahoma"/>
            </a:endParaRPr>
          </a:p>
          <a:p>
            <a:pPr marL="175895" indent="-13779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Verdana"/>
              <a:buChar char="•"/>
              <a:tabLst>
                <a:tab pos="175895" algn="l"/>
              </a:tabLst>
            </a:pPr>
            <a:r>
              <a:rPr sz="1100" spc="-20" dirty="0">
                <a:latin typeface="Tahoma"/>
                <a:cs typeface="Tahoma"/>
              </a:rPr>
              <a:t>Non-</a:t>
            </a:r>
            <a:r>
              <a:rPr sz="1100" dirty="0">
                <a:latin typeface="Tahoma"/>
                <a:cs typeface="Tahoma"/>
              </a:rPr>
              <a:t>Match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(NM)</a:t>
            </a:r>
            <a:endParaRPr sz="1100">
              <a:latin typeface="Tahoma"/>
              <a:cs typeface="Tahoma"/>
            </a:endParaRPr>
          </a:p>
          <a:p>
            <a:pPr marL="175895" indent="-13779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Verdana"/>
              <a:buChar char="•"/>
              <a:tabLst>
                <a:tab pos="175895" algn="l"/>
              </a:tabLst>
            </a:pPr>
            <a:r>
              <a:rPr sz="1100" dirty="0">
                <a:latin typeface="Tahoma"/>
                <a:cs typeface="Tahoma"/>
              </a:rPr>
              <a:t>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total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records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8299" y="1590052"/>
          <a:ext cx="3667125" cy="835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45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Predicted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5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35" dirty="0">
                          <a:latin typeface="Tahoma"/>
                          <a:cs typeface="Tahoma"/>
                        </a:rPr>
                        <a:t>NM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4">
                <a:tc rowSpan="2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Actual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5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90" dirty="0">
                          <a:solidFill>
                            <a:srgbClr val="BF003F"/>
                          </a:solidFill>
                          <a:latin typeface="Tahoma"/>
                          <a:cs typeface="Tahoma"/>
                        </a:rPr>
                        <a:t>TP</a:t>
                      </a:r>
                      <a:r>
                        <a:rPr sz="1100" spc="-25" dirty="0">
                          <a:solidFill>
                            <a:srgbClr val="BF003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(true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matches)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25" dirty="0">
                          <a:solidFill>
                            <a:srgbClr val="BF003F"/>
                          </a:solidFill>
                          <a:latin typeface="Tahoma"/>
                          <a:cs typeface="Tahoma"/>
                        </a:rPr>
                        <a:t>FN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35" dirty="0">
                          <a:latin typeface="Tahoma"/>
                          <a:cs typeface="Tahoma"/>
                        </a:rPr>
                        <a:t>NM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30" dirty="0">
                          <a:solidFill>
                            <a:srgbClr val="BF003F"/>
                          </a:solidFill>
                          <a:latin typeface="Tahoma"/>
                          <a:cs typeface="Tahoma"/>
                        </a:rPr>
                        <a:t>FP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65" dirty="0">
                          <a:solidFill>
                            <a:srgbClr val="BF003F"/>
                          </a:solidFill>
                          <a:latin typeface="Tahoma"/>
                          <a:cs typeface="Tahoma"/>
                        </a:rPr>
                        <a:t>TN</a:t>
                      </a:r>
                      <a:r>
                        <a:rPr sz="1100" spc="-20" dirty="0">
                          <a:solidFill>
                            <a:srgbClr val="BF003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(true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non-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matches)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6EA685-C5EC-2A02-185F-8717F397171A}"/>
              </a:ext>
            </a:extLst>
          </p:cNvPr>
          <p:cNvSpPr txBox="1"/>
          <p:nvPr/>
        </p:nvSpPr>
        <p:spPr>
          <a:xfrm>
            <a:off x="460451" y="2568575"/>
            <a:ext cx="151620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Review H2 Q3 (a)</a:t>
            </a:r>
            <a:endParaRPr lang="en-US" sz="1200" i="1" dirty="0">
              <a:highlight>
                <a:srgbClr val="C0C0C0"/>
              </a:highlight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257165"/>
            <a:ext cx="203200" cy="55880"/>
            <a:chOff x="3260445" y="3257165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255900"/>
            <a:ext cx="203200" cy="58419"/>
            <a:chOff x="3531425" y="325590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255900"/>
            <a:ext cx="203200" cy="58419"/>
            <a:chOff x="3802393" y="325590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Tahoma"/>
                <a:cs typeface="Tahoma"/>
              </a:rPr>
              <a:t>Evaluation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Metrics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52917" y="641844"/>
            <a:ext cx="690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Precision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6095" y="548118"/>
            <a:ext cx="2082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TP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84679" y="758456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51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71979" y="736890"/>
            <a:ext cx="556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TP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FP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7294" y="1216633"/>
            <a:ext cx="3613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Measures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precise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classifying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30" dirty="0">
                <a:latin typeface="Tahoma"/>
                <a:cs typeface="Tahoma"/>
              </a:rPr>
              <a:t> matches.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35112" y="1591296"/>
            <a:ext cx="517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Recall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59215" y="1497570"/>
            <a:ext cx="2082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TP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93124" y="1707908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186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80424" y="1686330"/>
            <a:ext cx="566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TP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FN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>
                <a:latin typeface="Trebuchet MS"/>
                <a:cs typeface="Trebuchet MS"/>
              </a:rPr>
              <a:t>26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47294" y="2166072"/>
            <a:ext cx="3881754" cy="3411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85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Measures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30" dirty="0">
                <a:latin typeface="Tahoma"/>
                <a:cs typeface="Tahoma"/>
              </a:rPr>
              <a:t> accurately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actual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matching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pairs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records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correctly </a:t>
            </a:r>
            <a:r>
              <a:rPr sz="1100" spc="-35" dirty="0">
                <a:latin typeface="Tahoma"/>
                <a:cs typeface="Tahoma"/>
              </a:rPr>
              <a:t>classified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matches.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A3210-78A0-064F-D25A-D0CCD2772FD2}"/>
              </a:ext>
            </a:extLst>
          </p:cNvPr>
          <p:cNvSpPr txBox="1"/>
          <p:nvPr/>
        </p:nvSpPr>
        <p:spPr>
          <a:xfrm>
            <a:off x="347294" y="2680406"/>
            <a:ext cx="138781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Review H3 Q2</a:t>
            </a:r>
            <a:endParaRPr lang="en-US" sz="1200" i="1" dirty="0">
              <a:highlight>
                <a:srgbClr val="C0C0C0"/>
              </a:highlight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5F60-2BBE-B3A7-DBF5-3C6564D7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72527"/>
            <a:ext cx="3563620" cy="215444"/>
          </a:xfrm>
        </p:spPr>
        <p:txBody>
          <a:bodyPr/>
          <a:lstStyle/>
          <a:p>
            <a:r>
              <a:rPr lang="en-US" dirty="0"/>
              <a:t>Exam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6E10-9F44-3E12-E29B-CB8509BD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991" y="650111"/>
            <a:ext cx="3996054" cy="2254143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Exam I, Take Home Exam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Release Date: Tuesday, October 1 at 10 AM.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Due Date: Monday October 7th at 5 PM.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Content: Modules 1 – 4 and homework 1 – 3.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u="sng" dirty="0">
                <a:solidFill>
                  <a:schemeClr val="tx2"/>
                </a:solidFill>
              </a:rPr>
              <a:t>The TA’s will not be able to discuss exam format, etc.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There will not be lecture materials on Wednesday (Oct. 3) or Friday (Oct 5) to provide you with additional time to complete the exam or ask clarifying questions.</a:t>
            </a:r>
          </a:p>
        </p:txBody>
      </p:sp>
    </p:spTree>
    <p:extLst>
      <p:ext uri="{BB962C8B-B14F-4D97-AF65-F5344CB8AC3E}">
        <p14:creationId xmlns:p14="http://schemas.microsoft.com/office/powerpoint/2010/main" val="205053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257165"/>
            <a:ext cx="203200" cy="55880"/>
            <a:chOff x="3260445" y="3257165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25969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26604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255900"/>
            <a:ext cx="203200" cy="58419"/>
            <a:chOff x="3531425" y="325590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2723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2596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255900"/>
            <a:ext cx="203200" cy="58419"/>
            <a:chOff x="3802393" y="325590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25969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2660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2977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57165"/>
            <a:ext cx="238760" cy="57150"/>
            <a:chOff x="4326582" y="3257165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9017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636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5969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Tahoma"/>
                <a:cs typeface="Tahoma"/>
              </a:rPr>
              <a:t>Evaluation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Metrics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43469" y="1255800"/>
            <a:ext cx="779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F-Measure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1443" y="1162074"/>
            <a:ext cx="1298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Tahoma"/>
                <a:cs typeface="Tahoma"/>
              </a:rPr>
              <a:t>2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30" dirty="0">
                <a:latin typeface="Verdana"/>
                <a:cs typeface="Verdana"/>
              </a:rPr>
              <a:t> </a:t>
            </a:r>
            <a:r>
              <a:rPr sz="1100" spc="-35" dirty="0">
                <a:latin typeface="Tahoma"/>
                <a:cs typeface="Tahoma"/>
              </a:rPr>
              <a:t>Precision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30" dirty="0">
                <a:latin typeface="Verdana"/>
                <a:cs typeface="Verdana"/>
              </a:rPr>
              <a:t> </a:t>
            </a:r>
            <a:r>
              <a:rPr sz="1100" spc="-10" dirty="0">
                <a:latin typeface="Tahoma"/>
                <a:cs typeface="Tahoma"/>
              </a:rPr>
              <a:t>Recall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64143" y="1372412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39">
                <a:moveTo>
                  <a:pt x="0" y="0"/>
                </a:moveTo>
                <a:lnTo>
                  <a:pt x="127250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70747" y="1350847"/>
            <a:ext cx="1059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Precision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Recall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>
                <a:latin typeface="Trebuchet MS"/>
                <a:cs typeface="Trebuchet MS"/>
              </a:rPr>
              <a:t>27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60451" y="1547670"/>
            <a:ext cx="3707129" cy="137191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5895" indent="-13779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Verdana"/>
              <a:buChar char="•"/>
              <a:tabLst>
                <a:tab pos="175895" algn="l"/>
              </a:tabLst>
            </a:pPr>
            <a:r>
              <a:rPr sz="1100" spc="-30" dirty="0">
                <a:latin typeface="Tahoma"/>
                <a:cs typeface="Tahoma"/>
              </a:rPr>
              <a:t>Harmonic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precision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recall.</a:t>
            </a:r>
            <a:endParaRPr sz="1100" dirty="0">
              <a:latin typeface="Tahoma"/>
              <a:cs typeface="Tahoma"/>
            </a:endParaRPr>
          </a:p>
          <a:p>
            <a:pPr marL="175260" marR="30480" indent="-13779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Verdana"/>
              <a:buChar char="•"/>
              <a:tabLst>
                <a:tab pos="176530" algn="l"/>
              </a:tabLst>
            </a:pPr>
            <a:r>
              <a:rPr sz="1100" spc="-10" dirty="0">
                <a:latin typeface="Tahoma"/>
                <a:cs typeface="Tahoma"/>
              </a:rPr>
              <a:t>Attempts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summarize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aspects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effectiveness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 	</a:t>
            </a:r>
            <a:r>
              <a:rPr sz="1100" spc="-20" dirty="0">
                <a:latin typeface="Tahoma"/>
                <a:cs typeface="Tahoma"/>
              </a:rPr>
              <a:t>entity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resolution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method.</a:t>
            </a:r>
            <a:endParaRPr lang="en-US" sz="1100" spc="-10" dirty="0">
              <a:latin typeface="Tahoma"/>
              <a:cs typeface="Tahoma"/>
            </a:endParaRPr>
          </a:p>
          <a:p>
            <a:pPr marL="175260" marR="30480" indent="-13779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Verdana"/>
              <a:buChar char="•"/>
              <a:tabLst>
                <a:tab pos="176530" algn="l"/>
              </a:tabLst>
            </a:pPr>
            <a:r>
              <a:rPr lang="en-US" sz="1100" dirty="0">
                <a:latin typeface="Tahoma"/>
                <a:cs typeface="Tahoma"/>
              </a:rPr>
              <a:t>If low F-measure: in general, the classifier has difficulty accurately classifying record pairs correctly most of the time.</a:t>
            </a:r>
          </a:p>
          <a:p>
            <a:pPr marL="175260" marR="30480" indent="-13779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Verdana"/>
              <a:buChar char="•"/>
              <a:tabLst>
                <a:tab pos="176530" algn="l"/>
              </a:tabLst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9298B-2233-DA2A-E614-6FBD66A358DF}"/>
              </a:ext>
            </a:extLst>
          </p:cNvPr>
          <p:cNvSpPr txBox="1"/>
          <p:nvPr/>
        </p:nvSpPr>
        <p:spPr>
          <a:xfrm>
            <a:off x="489292" y="2873375"/>
            <a:ext cx="147031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Review H2 Q3 (e)</a:t>
            </a:r>
            <a:endParaRPr lang="en-US" sz="1200" i="1" dirty="0">
              <a:highlight>
                <a:srgbClr val="C0C0C0"/>
              </a:highlight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26432" y="3311408"/>
            <a:ext cx="2139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latin typeface="Tahoma"/>
                <a:cs typeface="Tahoma"/>
              </a:rPr>
              <a:t>1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90" dirty="0">
                <a:latin typeface="Tahoma"/>
                <a:cs typeface="Tahoma"/>
              </a:rPr>
              <a:t>/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3386" y="932330"/>
            <a:ext cx="254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Module</a:t>
            </a:r>
            <a:r>
              <a:rPr sz="1400" spc="114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3:</a:t>
            </a:r>
            <a:r>
              <a:rPr sz="1400" spc="254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Deterministic</a:t>
            </a:r>
            <a:r>
              <a:rPr sz="1400" spc="114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Blocking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1238" y="1461260"/>
            <a:ext cx="1145540" cy="46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Rebecca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C.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Steorts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800" dirty="0">
                <a:latin typeface="Tahoma"/>
                <a:cs typeface="Tahoma"/>
              </a:rPr>
              <a:t>joint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with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Olivier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Binette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10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Blocking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38349"/>
            <a:ext cx="3348354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13360" indent="-175260">
              <a:lnSpc>
                <a:spcPct val="100000"/>
              </a:lnSpc>
              <a:spcBef>
                <a:spcPts val="815"/>
              </a:spcBef>
              <a:buClr>
                <a:srgbClr val="3333B2"/>
              </a:buClr>
              <a:buFont typeface="Arial"/>
              <a:buChar char="►"/>
              <a:tabLst>
                <a:tab pos="213360" algn="l"/>
              </a:tabLst>
            </a:pPr>
            <a:r>
              <a:rPr sz="1100" dirty="0">
                <a:latin typeface="Tahoma"/>
                <a:cs typeface="Tahoma"/>
              </a:rPr>
              <a:t>Blocking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places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similar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records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partitions/blocks.</a:t>
            </a:r>
            <a:endParaRPr sz="1100">
              <a:latin typeface="Tahoma"/>
              <a:cs typeface="Tahoma"/>
            </a:endParaRPr>
          </a:p>
          <a:p>
            <a:pPr marL="213360" indent="-17526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Arial"/>
              <a:buChar char="►"/>
              <a:tabLst>
                <a:tab pos="213360" algn="l"/>
              </a:tabLst>
            </a:pPr>
            <a:r>
              <a:rPr sz="1100" dirty="0">
                <a:latin typeface="Tahoma"/>
                <a:cs typeface="Tahoma"/>
              </a:rPr>
              <a:t>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(typically)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only </a:t>
            </a:r>
            <a:r>
              <a:rPr sz="1100" spc="-50" dirty="0">
                <a:latin typeface="Tahoma"/>
                <a:cs typeface="Tahoma"/>
              </a:rPr>
              <a:t>performed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each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block.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12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Traditional</a:t>
            </a:r>
            <a:r>
              <a:rPr spc="225" dirty="0"/>
              <a:t> </a:t>
            </a:r>
            <a:r>
              <a:rPr spc="-10" dirty="0"/>
              <a:t>Blocking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40826"/>
            <a:ext cx="3763010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3360" indent="-175260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Arial"/>
              <a:buChar char="►"/>
              <a:tabLst>
                <a:tab pos="213360" algn="l"/>
              </a:tabLst>
            </a:pPr>
            <a:r>
              <a:rPr sz="1100" spc="-25" dirty="0">
                <a:latin typeface="Tahoma"/>
                <a:cs typeface="Tahoma"/>
              </a:rPr>
              <a:t>Benefits: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simple,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easy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understand,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fast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implement.</a:t>
            </a:r>
            <a:endParaRPr sz="1100">
              <a:latin typeface="Tahoma"/>
              <a:cs typeface="Tahoma"/>
            </a:endParaRPr>
          </a:p>
          <a:p>
            <a:pPr marL="212725" marR="46990" indent="-175260">
              <a:lnSpc>
                <a:spcPct val="102600"/>
              </a:lnSpc>
              <a:buClr>
                <a:srgbClr val="3333B2"/>
              </a:buClr>
              <a:buFont typeface="Arial"/>
              <a:buChar char="►"/>
              <a:tabLst>
                <a:tab pos="214629" algn="l"/>
              </a:tabLst>
            </a:pPr>
            <a:r>
              <a:rPr sz="1100" spc="-50" dirty="0">
                <a:latin typeface="Tahoma"/>
                <a:cs typeface="Tahoma"/>
              </a:rPr>
              <a:t>Downsides: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blocks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treated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5" dirty="0">
                <a:latin typeface="Tahoma"/>
                <a:cs typeface="Tahoma"/>
              </a:rPr>
              <a:t> error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free,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which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 	</a:t>
            </a:r>
            <a:r>
              <a:rPr sz="1100" spc="-30" dirty="0">
                <a:latin typeface="Tahoma"/>
                <a:cs typeface="Tahoma"/>
              </a:rPr>
              <a:t>usually</a:t>
            </a:r>
            <a:r>
              <a:rPr sz="1100" spc="-35" dirty="0">
                <a:latin typeface="Tahoma"/>
                <a:cs typeface="Tahoma"/>
              </a:rPr>
              <a:t> accurate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can </a:t>
            </a:r>
            <a:r>
              <a:rPr sz="1100" spc="-40" dirty="0">
                <a:latin typeface="Tahoma"/>
                <a:cs typeface="Tahoma"/>
              </a:rPr>
              <a:t>lead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task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 	</a:t>
            </a:r>
            <a:r>
              <a:rPr sz="1100" spc="-30" dirty="0">
                <a:latin typeface="Tahoma"/>
                <a:cs typeface="Tahoma"/>
              </a:rPr>
              <a:t>cannot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accounted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14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Evaluation</a:t>
            </a:r>
            <a:r>
              <a:rPr spc="270" dirty="0"/>
              <a:t> </a:t>
            </a:r>
            <a:r>
              <a:rPr spc="-10" dirty="0"/>
              <a:t>Metrics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3542" rIns="0" bIns="0" rtlCol="0">
            <a:spAutoFit/>
          </a:bodyPr>
          <a:lstStyle/>
          <a:p>
            <a:pPr marL="69215" marR="30480">
              <a:lnSpc>
                <a:spcPct val="102600"/>
              </a:lnSpc>
              <a:spcBef>
                <a:spcPts val="55"/>
              </a:spcBef>
            </a:pPr>
            <a:r>
              <a:rPr spc="-25" dirty="0">
                <a:latin typeface="Tahoma"/>
                <a:cs typeface="Tahoma"/>
              </a:rPr>
              <a:t>Evaluation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metrics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are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important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for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ER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as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they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help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us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evaluate </a:t>
            </a:r>
            <a:r>
              <a:rPr spc="-35" dirty="0">
                <a:latin typeface="Tahoma"/>
                <a:cs typeface="Tahoma"/>
              </a:rPr>
              <a:t>our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70" dirty="0">
                <a:latin typeface="Tahoma"/>
                <a:cs typeface="Tahoma"/>
              </a:rPr>
              <a:t>proposed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methodology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(as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long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as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70" dirty="0">
                <a:latin typeface="Tahoma"/>
                <a:cs typeface="Tahoma"/>
              </a:rPr>
              <a:t>some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notion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ground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truth exists).</a:t>
            </a:r>
          </a:p>
          <a:p>
            <a:pPr marL="64769">
              <a:lnSpc>
                <a:spcPct val="100000"/>
              </a:lnSpc>
              <a:spcBef>
                <a:spcPts val="710"/>
              </a:spcBef>
            </a:pPr>
            <a:r>
              <a:rPr lang="en-US" spc="-95" dirty="0">
                <a:latin typeface="Tahoma"/>
                <a:cs typeface="Tahoma"/>
              </a:rPr>
              <a:t>W</a:t>
            </a:r>
            <a:r>
              <a:rPr spc="-95" dirty="0">
                <a:latin typeface="Tahoma"/>
                <a:cs typeface="Tahoma"/>
              </a:rPr>
              <a:t>e</a:t>
            </a:r>
            <a:r>
              <a:rPr spc="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will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focus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on:</a:t>
            </a:r>
          </a:p>
          <a:p>
            <a:pPr marL="344170" indent="-175260">
              <a:lnSpc>
                <a:spcPct val="100000"/>
              </a:lnSpc>
              <a:spcBef>
                <a:spcPts val="715"/>
              </a:spcBef>
              <a:buClr>
                <a:srgbClr val="3333B2"/>
              </a:buClr>
              <a:buFont typeface="Arial"/>
              <a:buChar char="►"/>
              <a:tabLst>
                <a:tab pos="344805" algn="l"/>
              </a:tabLst>
            </a:pPr>
            <a:r>
              <a:rPr sz="1100" spc="-35" dirty="0">
                <a:latin typeface="Tahoma"/>
                <a:cs typeface="Tahoma"/>
              </a:rPr>
              <a:t>reduction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ratio</a:t>
            </a:r>
            <a:endParaRPr sz="1100" dirty="0">
              <a:latin typeface="Tahoma"/>
              <a:cs typeface="Tahoma"/>
            </a:endParaRPr>
          </a:p>
          <a:p>
            <a:pPr marL="344170" indent="-17526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Arial"/>
              <a:buChar char="►"/>
              <a:tabLst>
                <a:tab pos="344805" algn="l"/>
              </a:tabLst>
            </a:pPr>
            <a:r>
              <a:rPr sz="1100" spc="-10" dirty="0">
                <a:latin typeface="Tahoma"/>
                <a:cs typeface="Tahoma"/>
              </a:rPr>
              <a:t>precision</a:t>
            </a:r>
            <a:endParaRPr sz="1100" dirty="0">
              <a:latin typeface="Tahoma"/>
              <a:cs typeface="Tahoma"/>
            </a:endParaRPr>
          </a:p>
          <a:p>
            <a:pPr marL="344170" indent="-17526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Arial"/>
              <a:buChar char="►"/>
              <a:tabLst>
                <a:tab pos="344805" algn="l"/>
              </a:tabLst>
            </a:pPr>
            <a:r>
              <a:rPr sz="1100" spc="-10" dirty="0">
                <a:latin typeface="Tahoma"/>
                <a:cs typeface="Tahoma"/>
              </a:rPr>
              <a:t>recall</a:t>
            </a:r>
            <a:endParaRPr sz="1100" dirty="0">
              <a:latin typeface="Tahoma"/>
              <a:cs typeface="Tahoma"/>
            </a:endParaRPr>
          </a:p>
          <a:p>
            <a:pPr marL="344170" indent="-17526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Arial"/>
              <a:buChar char="►"/>
              <a:tabLst>
                <a:tab pos="344805" algn="l"/>
              </a:tabLst>
            </a:pPr>
            <a:r>
              <a:rPr sz="1100" spc="-45" dirty="0">
                <a:latin typeface="Tahoma"/>
                <a:cs typeface="Tahoma"/>
              </a:rPr>
              <a:t>f-</a:t>
            </a:r>
            <a:r>
              <a:rPr sz="1100" spc="-10" dirty="0">
                <a:latin typeface="Tahoma"/>
                <a:cs typeface="Tahoma"/>
              </a:rPr>
              <a:t>measure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15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Reduction</a:t>
            </a:r>
            <a:r>
              <a:rPr spc="150" dirty="0"/>
              <a:t> </a:t>
            </a:r>
            <a:r>
              <a:rPr spc="-10" dirty="0"/>
              <a:t>Ratio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595" y="1150987"/>
            <a:ext cx="3919220" cy="9328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" marR="199390" indent="-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reduction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ratio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(RR)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measures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relative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reduction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comparison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de-</a:t>
            </a:r>
            <a:r>
              <a:rPr sz="1100" spc="-35" dirty="0">
                <a:latin typeface="Tahoma"/>
                <a:cs typeface="Tahoma"/>
              </a:rPr>
              <a:t>duplication</a:t>
            </a:r>
            <a:r>
              <a:rPr sz="1100" spc="-30" dirty="0">
                <a:latin typeface="Tahoma"/>
                <a:cs typeface="Tahoma"/>
              </a:rPr>
              <a:t> 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hashing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technique.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100">
              <a:latin typeface="Tahoma"/>
              <a:cs typeface="Tahoma"/>
            </a:endParaRPr>
          </a:p>
          <a:p>
            <a:pPr marL="17145" marR="5080">
              <a:lnSpc>
                <a:spcPct val="102600"/>
              </a:lnSpc>
            </a:pPr>
            <a:r>
              <a:rPr sz="1100" spc="-45" dirty="0">
                <a:latin typeface="Tahoma"/>
                <a:cs typeface="Tahoma"/>
              </a:rPr>
              <a:t>See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Christen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(2012),</a:t>
            </a:r>
            <a:r>
              <a:rPr sz="1100" spc="-30" dirty="0">
                <a:latin typeface="Tahoma"/>
                <a:cs typeface="Tahoma"/>
              </a:rPr>
              <a:t> Steorts,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Ventura,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Sadinle,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Fienberg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(2014)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formal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definition.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19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Pairwise</a:t>
            </a:r>
            <a:r>
              <a:rPr spc="70" dirty="0"/>
              <a:t> </a:t>
            </a:r>
            <a:r>
              <a:rPr dirty="0"/>
              <a:t>evaluation</a:t>
            </a:r>
            <a:r>
              <a:rPr spc="70" dirty="0"/>
              <a:t> </a:t>
            </a:r>
            <a:r>
              <a:rPr spc="-1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6645" y="1141703"/>
            <a:ext cx="565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60" dirty="0">
                <a:latin typeface="Calibri"/>
                <a:cs typeface="Calibri"/>
              </a:rPr>
              <a:t>TP</a:t>
            </a:r>
            <a:r>
              <a:rPr sz="1100" i="1" spc="105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55" dirty="0">
                <a:latin typeface="Calibri"/>
                <a:cs typeface="Calibri"/>
              </a:rPr>
              <a:t>FN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5933" y="1046669"/>
            <a:ext cx="1916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62000" algn="l"/>
                <a:tab pos="1134110" algn="l"/>
              </a:tabLst>
            </a:pPr>
            <a:r>
              <a:rPr sz="1100" spc="-30" dirty="0">
                <a:latin typeface="Tahoma"/>
                <a:cs typeface="Tahoma"/>
              </a:rPr>
              <a:t>Recall </a:t>
            </a:r>
            <a:r>
              <a:rPr sz="1100" dirty="0">
                <a:latin typeface="Tahoma"/>
                <a:cs typeface="Tahoma"/>
              </a:rPr>
              <a:t>= </a:t>
            </a:r>
            <a:r>
              <a:rPr sz="1650" i="1" u="sng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650" i="1" u="sng" spc="270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TP</a:t>
            </a:r>
            <a:r>
              <a:rPr sz="1650" i="1" u="sng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650" i="1" u="none" spc="397" baseline="37878" dirty="0">
                <a:latin typeface="Calibri"/>
                <a:cs typeface="Calibri"/>
              </a:rPr>
              <a:t> </a:t>
            </a:r>
            <a:r>
              <a:rPr sz="1100" u="none" dirty="0">
                <a:latin typeface="Tahoma"/>
                <a:cs typeface="Tahoma"/>
              </a:rPr>
              <a:t>= </a:t>
            </a:r>
            <a:r>
              <a:rPr sz="1100" u="none" spc="-60" dirty="0">
                <a:latin typeface="Tahoma"/>
                <a:cs typeface="Tahoma"/>
              </a:rPr>
              <a:t>1 </a:t>
            </a:r>
            <a:r>
              <a:rPr sz="1100" i="1" u="none" spc="-50" dirty="0">
                <a:latin typeface="Meiryo UI"/>
                <a:cs typeface="Meiryo UI"/>
              </a:rPr>
              <a:t>−</a:t>
            </a:r>
            <a:r>
              <a:rPr sz="1100" i="1" u="none" spc="-85" dirty="0">
                <a:latin typeface="Meiryo UI"/>
                <a:cs typeface="Meiryo UI"/>
              </a:rPr>
              <a:t> </a:t>
            </a:r>
            <a:r>
              <a:rPr sz="1100" u="none" dirty="0">
                <a:latin typeface="Tahoma"/>
                <a:cs typeface="Tahoma"/>
              </a:rPr>
              <a:t>FNR</a:t>
            </a:r>
            <a:r>
              <a:rPr sz="1100" i="1" u="none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7374" y="1684641"/>
            <a:ext cx="556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60" dirty="0">
                <a:latin typeface="Calibri"/>
                <a:cs typeface="Calibri"/>
              </a:rPr>
              <a:t>TP</a:t>
            </a:r>
            <a:r>
              <a:rPr sz="1100" i="1" spc="105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95" dirty="0">
                <a:latin typeface="Calibri"/>
                <a:cs typeface="Calibri"/>
              </a:rPr>
              <a:t>FP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2900" y="1589607"/>
            <a:ext cx="2082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30910" algn="l"/>
                <a:tab pos="1298575" algn="l"/>
              </a:tabLst>
            </a:pPr>
            <a:r>
              <a:rPr sz="1100" spc="-30" dirty="0">
                <a:latin typeface="Tahoma"/>
                <a:cs typeface="Tahoma"/>
              </a:rPr>
              <a:t>Precision </a:t>
            </a:r>
            <a:r>
              <a:rPr sz="1100" dirty="0">
                <a:latin typeface="Tahoma"/>
                <a:cs typeface="Tahoma"/>
              </a:rPr>
              <a:t>= </a:t>
            </a:r>
            <a:r>
              <a:rPr sz="1650" i="1" u="sng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650" i="1" u="sng" spc="270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TP</a:t>
            </a:r>
            <a:r>
              <a:rPr sz="1650" i="1" u="sng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650" i="1" u="none" spc="397" baseline="37878" dirty="0">
                <a:latin typeface="Calibri"/>
                <a:cs typeface="Calibri"/>
              </a:rPr>
              <a:t> </a:t>
            </a:r>
            <a:r>
              <a:rPr sz="1100" u="none" dirty="0">
                <a:latin typeface="Tahoma"/>
                <a:cs typeface="Tahoma"/>
              </a:rPr>
              <a:t>= </a:t>
            </a:r>
            <a:r>
              <a:rPr sz="1100" u="none" spc="-60" dirty="0">
                <a:latin typeface="Tahoma"/>
                <a:cs typeface="Tahoma"/>
              </a:rPr>
              <a:t>1 </a:t>
            </a:r>
            <a:r>
              <a:rPr sz="1100" i="1" u="none" spc="-50" dirty="0">
                <a:latin typeface="Meiryo UI"/>
                <a:cs typeface="Meiryo UI"/>
              </a:rPr>
              <a:t>−</a:t>
            </a:r>
            <a:r>
              <a:rPr sz="1100" i="1" u="none" spc="-85" dirty="0">
                <a:latin typeface="Meiryo UI"/>
                <a:cs typeface="Meiryo UI"/>
              </a:rPr>
              <a:t> </a:t>
            </a:r>
            <a:r>
              <a:rPr sz="1100" u="none" dirty="0">
                <a:latin typeface="Tahoma"/>
                <a:cs typeface="Tahoma"/>
              </a:rPr>
              <a:t>FDR</a:t>
            </a:r>
            <a:r>
              <a:rPr sz="1100" i="1" u="none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1745" y="2024022"/>
            <a:ext cx="228473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65"/>
              </a:spcBef>
            </a:pPr>
            <a:r>
              <a:rPr sz="1650" spc="-75" baseline="-37878" dirty="0">
                <a:latin typeface="Tahoma"/>
                <a:cs typeface="Tahoma"/>
              </a:rPr>
              <a:t>F-</a:t>
            </a:r>
            <a:r>
              <a:rPr sz="1650" spc="-82" baseline="-37878" dirty="0">
                <a:latin typeface="Tahoma"/>
                <a:cs typeface="Tahoma"/>
              </a:rPr>
              <a:t>measure</a:t>
            </a:r>
            <a:r>
              <a:rPr sz="1650" spc="-60" baseline="-37878" dirty="0">
                <a:latin typeface="Tahoma"/>
                <a:cs typeface="Tahoma"/>
              </a:rPr>
              <a:t> </a:t>
            </a:r>
            <a:r>
              <a:rPr sz="1650" baseline="-37878" dirty="0">
                <a:latin typeface="Tahoma"/>
                <a:cs typeface="Tahoma"/>
              </a:rPr>
              <a:t>=</a:t>
            </a:r>
            <a:r>
              <a:rPr sz="1650" spc="-60" baseline="-37878" dirty="0">
                <a:latin typeface="Tahoma"/>
                <a:cs typeface="Tahoma"/>
              </a:rPr>
              <a:t> </a:t>
            </a:r>
            <a:r>
              <a:rPr sz="1650" spc="-89" baseline="-37878" dirty="0">
                <a:latin typeface="Tahoma"/>
                <a:cs typeface="Tahoma"/>
              </a:rPr>
              <a:t>2</a:t>
            </a:r>
            <a:r>
              <a:rPr sz="1650" spc="-150" baseline="-37878" dirty="0">
                <a:latin typeface="Tahoma"/>
                <a:cs typeface="Tahoma"/>
              </a:rPr>
              <a:t> </a:t>
            </a:r>
            <a:r>
              <a:rPr sz="1650" i="1" baseline="-37878" dirty="0">
                <a:latin typeface="Meiryo UI"/>
                <a:cs typeface="Meiryo UI"/>
              </a:rPr>
              <a:t>×</a:t>
            </a:r>
            <a:r>
              <a:rPr sz="1650" i="1" spc="-7" baseline="-37878" dirty="0">
                <a:latin typeface="Meiryo UI"/>
                <a:cs typeface="Meiryo UI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precision</a:t>
            </a:r>
            <a:r>
              <a:rPr sz="1100" i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×</a:t>
            </a:r>
            <a:r>
              <a:rPr sz="1100" i="1" u="sng" spc="-130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recall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u="none" spc="-220" dirty="0">
                <a:latin typeface="Tahoma"/>
                <a:cs typeface="Tahoma"/>
              </a:rPr>
              <a:t> </a:t>
            </a:r>
            <a:r>
              <a:rPr sz="1650" i="1" u="none" spc="-75" baseline="-37878" dirty="0">
                <a:latin typeface="Arial"/>
                <a:cs typeface="Arial"/>
              </a:rPr>
              <a:t>.</a:t>
            </a:r>
            <a:endParaRPr sz="1650" baseline="-37878">
              <a:latin typeface="Arial"/>
              <a:cs typeface="Arial"/>
            </a:endParaRPr>
          </a:p>
          <a:p>
            <a:pPr marL="108585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libri"/>
                <a:cs typeface="Calibri"/>
              </a:rPr>
              <a:t>precision</a:t>
            </a:r>
            <a:r>
              <a:rPr sz="1100" i="1" spc="4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recall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3DCA7-02D0-5349-5C84-1C1084E7645F}"/>
              </a:ext>
            </a:extLst>
          </p:cNvPr>
          <p:cNvSpPr txBox="1"/>
          <p:nvPr/>
        </p:nvSpPr>
        <p:spPr>
          <a:xfrm>
            <a:off x="489292" y="2873375"/>
            <a:ext cx="147031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Review H2 Q4 (d)</a:t>
            </a:r>
            <a:endParaRPr lang="en-US" sz="1200" i="1" dirty="0">
              <a:highlight>
                <a:srgbClr val="C0C0C0"/>
              </a:highlight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20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196" y="912722"/>
            <a:ext cx="3976370" cy="7354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070" indent="-175260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Arial"/>
              <a:buChar char="►"/>
              <a:tabLst>
                <a:tab pos="306070" algn="l"/>
              </a:tabLst>
            </a:pP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blocking,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critical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recall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close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possible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1.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3333B2"/>
              </a:buClr>
              <a:buFont typeface="Arial"/>
              <a:buChar char="►"/>
            </a:pPr>
            <a:endParaRPr sz="1100" dirty="0">
              <a:latin typeface="Tahoma"/>
              <a:cs typeface="Tahoma"/>
            </a:endParaRPr>
          </a:p>
          <a:p>
            <a:pPr marL="305435" marR="95250" indent="-175260">
              <a:lnSpc>
                <a:spcPct val="102600"/>
              </a:lnSpc>
              <a:buClr>
                <a:srgbClr val="3333B2"/>
              </a:buClr>
              <a:buFont typeface="Arial"/>
              <a:buChar char="►"/>
              <a:tabLst>
                <a:tab pos="307340" algn="l"/>
              </a:tabLst>
            </a:pPr>
            <a:r>
              <a:rPr sz="1100" dirty="0">
                <a:latin typeface="Tahoma"/>
                <a:cs typeface="Tahoma"/>
              </a:rPr>
              <a:t>To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think</a:t>
            </a:r>
            <a:r>
              <a:rPr sz="1100" spc="-20" dirty="0">
                <a:latin typeface="Tahoma"/>
                <a:cs typeface="Tahoma"/>
              </a:rPr>
              <a:t> about </a:t>
            </a:r>
            <a:r>
              <a:rPr sz="1100" spc="-70" dirty="0">
                <a:latin typeface="Tahoma"/>
                <a:cs typeface="Tahoma"/>
              </a:rPr>
              <a:t>why,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what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blocking 	</a:t>
            </a:r>
            <a:r>
              <a:rPr sz="1100" spc="-25" dirty="0">
                <a:latin typeface="Tahoma"/>
                <a:cs typeface="Tahoma"/>
              </a:rPr>
              <a:t>criterion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where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recall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0.5?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98EB4-906D-324B-B8AD-8334C536BA6D}"/>
              </a:ext>
            </a:extLst>
          </p:cNvPr>
          <p:cNvSpPr txBox="1"/>
          <p:nvPr/>
        </p:nvSpPr>
        <p:spPr>
          <a:xfrm>
            <a:off x="329196" y="1920734"/>
            <a:ext cx="397636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50 percent of true matching pairs are correctly classified as matches – no better than a coin toss.</a:t>
            </a:r>
            <a:endParaRPr lang="en-US" sz="1200" i="1" dirty="0">
              <a:highlight>
                <a:srgbClr val="C0C0C0"/>
              </a:highligh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6097" y="3311408"/>
            <a:ext cx="25400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latin typeface="Tahoma"/>
                <a:cs typeface="Tahoma"/>
              </a:rPr>
              <a:t>24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90" dirty="0">
                <a:latin typeface="Tahoma"/>
                <a:cs typeface="Tahoma"/>
              </a:rPr>
              <a:t>/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-35" dirty="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RLdata500</a:t>
            </a:r>
            <a:r>
              <a:rPr spc="350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1253426"/>
            <a:ext cx="3964304" cy="35052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100" i="1" spc="3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05" dirty="0">
                <a:solidFill>
                  <a:srgbClr val="8E5902"/>
                </a:solidFill>
                <a:latin typeface="Palatino Linotype"/>
                <a:cs typeface="Palatino Linotype"/>
              </a:rPr>
              <a:t>Total</a:t>
            </a:r>
            <a:r>
              <a:rPr sz="1100" i="1" spc="3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8E5902"/>
                </a:solidFill>
                <a:latin typeface="Palatino Linotype"/>
                <a:cs typeface="Palatino Linotype"/>
              </a:rPr>
              <a:t>number</a:t>
            </a:r>
            <a:r>
              <a:rPr sz="1100" i="1" spc="3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75" dirty="0">
                <a:solidFill>
                  <a:srgbClr val="8E5902"/>
                </a:solidFill>
                <a:latin typeface="Palatino Linotype"/>
                <a:cs typeface="Palatino Linotype"/>
              </a:rPr>
              <a:t>of</a:t>
            </a:r>
            <a:r>
              <a:rPr sz="1100" i="1" spc="3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all</a:t>
            </a:r>
            <a:r>
              <a:rPr sz="1100" i="1" spc="3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40" dirty="0">
                <a:solidFill>
                  <a:srgbClr val="8E5902"/>
                </a:solidFill>
                <a:latin typeface="Palatino Linotype"/>
                <a:cs typeface="Palatino Linotype"/>
              </a:rPr>
              <a:t>to</a:t>
            </a:r>
            <a:r>
              <a:rPr sz="1100" i="1" spc="3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all</a:t>
            </a:r>
            <a:r>
              <a:rPr sz="1100" i="1" spc="30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10" dirty="0">
                <a:solidFill>
                  <a:srgbClr val="8E5902"/>
                </a:solidFill>
                <a:latin typeface="Palatino Linotype"/>
                <a:cs typeface="Palatino Linotype"/>
              </a:rPr>
              <a:t>record</a:t>
            </a:r>
            <a:r>
              <a:rPr sz="1100" i="1" spc="3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60" dirty="0">
                <a:solidFill>
                  <a:srgbClr val="8E5902"/>
                </a:solidFill>
                <a:latin typeface="Palatino Linotype"/>
                <a:cs typeface="Palatino Linotype"/>
              </a:rPr>
              <a:t>comparisons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b="1" spc="50" dirty="0">
                <a:solidFill>
                  <a:srgbClr val="214987"/>
                </a:solidFill>
                <a:latin typeface="Palatino Linotype"/>
                <a:cs typeface="Palatino Linotype"/>
              </a:rPr>
              <a:t>choose</a:t>
            </a:r>
            <a:r>
              <a:rPr sz="1100" spc="50" dirty="0">
                <a:latin typeface="Palatino Linotype"/>
                <a:cs typeface="Palatino Linotype"/>
              </a:rPr>
              <a:t>(</a:t>
            </a:r>
            <a:r>
              <a:rPr sz="1100" spc="50" dirty="0">
                <a:solidFill>
                  <a:srgbClr val="0000CE"/>
                </a:solidFill>
                <a:latin typeface="Palatino Linotype"/>
                <a:cs typeface="Palatino Linotype"/>
              </a:rPr>
              <a:t>500</a:t>
            </a:r>
            <a:r>
              <a:rPr sz="1100" spc="50" dirty="0">
                <a:latin typeface="Palatino Linotype"/>
                <a:cs typeface="Palatino Linotype"/>
              </a:rPr>
              <a:t>,</a:t>
            </a:r>
            <a:r>
              <a:rPr sz="1100" spc="50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100" spc="50" dirty="0">
                <a:latin typeface="Palatino Linotype"/>
                <a:cs typeface="Palatino Linotype"/>
              </a:rPr>
              <a:t>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710536"/>
            <a:ext cx="971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Palatino Linotype"/>
                <a:cs typeface="Palatino Linotype"/>
              </a:rPr>
              <a:t>##</a:t>
            </a:r>
            <a:r>
              <a:rPr sz="1100" spc="345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[1]</a:t>
            </a:r>
            <a:r>
              <a:rPr sz="1100" spc="3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124750</a:t>
            </a:r>
            <a:endParaRPr sz="1100">
              <a:latin typeface="Palatino Linotype"/>
              <a:cs typeface="Palatino Linoty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09B47-61CF-FBE9-4990-452B443D272B}"/>
                  </a:ext>
                </a:extLst>
              </p:cNvPr>
              <p:cNvSpPr txBox="1"/>
              <p:nvPr/>
            </p:nvSpPr>
            <p:spPr>
              <a:xfrm>
                <a:off x="347294" y="2147079"/>
                <a:ext cx="2958758" cy="3105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Total all-to-all record comparisons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i="1" dirty="0">
                  <a:highlight>
                    <a:srgbClr val="C0C0C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09B47-61CF-FBE9-4990-452B443D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2147079"/>
                <a:ext cx="2958758" cy="310598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28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RLdata500</a:t>
            </a:r>
            <a:r>
              <a:rPr spc="350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91" y="1367699"/>
            <a:ext cx="386905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050" marR="5080" indent="-6985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What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overall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dimension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reduction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original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reduced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induced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blocking?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F412-EB53-A73F-987C-6CFC81D9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Instructions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73C8C-2CD5-C3E2-2441-B7D6D859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023" y="434975"/>
            <a:ext cx="3996054" cy="2908489"/>
          </a:xfrm>
        </p:spPr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050" dirty="0"/>
              <a:t>This is a taken home examination to be completed individually.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50" dirty="0"/>
              <a:t>Open note, open book, and class resources (please cite, i.e., Module 4 Slide 13).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50" dirty="0"/>
              <a:t>The exam is closed to talking to students (or anyone else except your instructor or TAs in the course).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50" dirty="0"/>
              <a:t>We will only answer </a:t>
            </a:r>
            <a:r>
              <a:rPr lang="en-US" sz="1050" b="1" u="sng" dirty="0">
                <a:solidFill>
                  <a:schemeClr val="tx2"/>
                </a:solidFill>
              </a:rPr>
              <a:t>clarification questions</a:t>
            </a:r>
            <a:r>
              <a:rPr lang="en-US" sz="1050" dirty="0"/>
              <a:t> and not anything about course material for the exam.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50" dirty="0"/>
              <a:t>You may not use Google, ChatGPT, or other online resources. You may utilize any suggested books or resources listed for the course materials.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50" dirty="0"/>
              <a:t>You may not talk to anyone about the exam until the grades are released to the entire class.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50" dirty="0"/>
              <a:t>Clarification questions will be addressed and should be asked to the instructor (and teaching assistants privately on Canvas).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50" dirty="0"/>
              <a:t>No group postings should be made regarding the exam or exam related material.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050" dirty="0"/>
              <a:t>Your submission must be to </a:t>
            </a:r>
            <a:r>
              <a:rPr lang="en-US" sz="1050" dirty="0" err="1"/>
              <a:t>Gradescope</a:t>
            </a:r>
            <a:r>
              <a:rPr lang="en-US" sz="1050" dirty="0"/>
              <a:t> and to Canvas (in the same format) as the homework.</a:t>
            </a:r>
          </a:p>
        </p:txBody>
      </p:sp>
    </p:spTree>
    <p:extLst>
      <p:ext uri="{BB962C8B-B14F-4D97-AF65-F5344CB8AC3E}">
        <p14:creationId xmlns:p14="http://schemas.microsoft.com/office/powerpoint/2010/main" val="676503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30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80" dirty="0"/>
              <a:t> </a:t>
            </a:r>
            <a:r>
              <a:rPr dirty="0"/>
              <a:t>do</a:t>
            </a:r>
            <a:r>
              <a:rPr spc="80" dirty="0"/>
              <a:t> </a:t>
            </a:r>
            <a:r>
              <a:rPr spc="-10" dirty="0"/>
              <a:t>we</a:t>
            </a:r>
            <a:r>
              <a:rPr spc="80" dirty="0"/>
              <a:t> </a:t>
            </a:r>
            <a:r>
              <a:rPr dirty="0"/>
              <a:t>calculate</a:t>
            </a:r>
            <a:r>
              <a:rPr spc="80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reduction</a:t>
            </a:r>
            <a:r>
              <a:rPr spc="80" dirty="0"/>
              <a:t> </a:t>
            </a:r>
            <a:r>
              <a:rPr dirty="0"/>
              <a:t>ratio</a:t>
            </a:r>
            <a:r>
              <a:rPr spc="80" dirty="0"/>
              <a:t> </a:t>
            </a:r>
            <a:r>
              <a:rPr spc="90" dirty="0"/>
              <a:t>(RR)?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595" y="975422"/>
            <a:ext cx="3278504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reduction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ratio</a:t>
            </a:r>
            <a:r>
              <a:rPr sz="1100" spc="-25" dirty="0">
                <a:latin typeface="Tahoma"/>
                <a:cs typeface="Tahoma"/>
              </a:rPr>
              <a:t> is</a:t>
            </a:r>
            <a:endParaRPr sz="1100">
              <a:latin typeface="Tahoma"/>
              <a:cs typeface="Tahoma"/>
            </a:endParaRPr>
          </a:p>
          <a:p>
            <a:pPr marL="655955">
              <a:lnSpc>
                <a:spcPct val="100000"/>
              </a:lnSpc>
              <a:spcBef>
                <a:spcPts val="1130"/>
              </a:spcBef>
            </a:pPr>
            <a:r>
              <a:rPr sz="1100" dirty="0">
                <a:latin typeface="Tahoma"/>
                <a:cs typeface="Tahoma"/>
              </a:rPr>
              <a:t>RR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80" dirty="0">
                <a:latin typeface="Tahoma"/>
                <a:cs typeface="Tahoma"/>
              </a:rPr>
              <a:t>%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comparisons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eliminated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blocking.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046" y="1673263"/>
            <a:ext cx="3964304" cy="36385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60" dirty="0">
                <a:latin typeface="Palatino Linotype"/>
                <a:cs typeface="Palatino Linotype"/>
              </a:rPr>
              <a:t>(</a:t>
            </a:r>
            <a:r>
              <a:rPr sz="1100" b="1" spc="60" dirty="0">
                <a:solidFill>
                  <a:srgbClr val="214987"/>
                </a:solidFill>
                <a:latin typeface="Palatino Linotype"/>
                <a:cs typeface="Palatino Linotype"/>
              </a:rPr>
              <a:t>choose</a:t>
            </a:r>
            <a:r>
              <a:rPr sz="1100" spc="60" dirty="0">
                <a:latin typeface="Palatino Linotype"/>
                <a:cs typeface="Palatino Linotype"/>
              </a:rPr>
              <a:t>(</a:t>
            </a:r>
            <a:r>
              <a:rPr sz="1100" spc="60" dirty="0">
                <a:solidFill>
                  <a:srgbClr val="0000CE"/>
                </a:solidFill>
                <a:latin typeface="Palatino Linotype"/>
                <a:cs typeface="Palatino Linotype"/>
              </a:rPr>
              <a:t>500</a:t>
            </a:r>
            <a:r>
              <a:rPr sz="1100" spc="60" dirty="0">
                <a:latin typeface="Palatino Linotype"/>
                <a:cs typeface="Palatino Linotype"/>
              </a:rPr>
              <a:t>,</a:t>
            </a:r>
            <a:r>
              <a:rPr sz="1100" spc="375" dirty="0"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100" spc="110" dirty="0">
                <a:latin typeface="Palatino Linotype"/>
                <a:cs typeface="Palatino Linotype"/>
              </a:rPr>
              <a:t>)</a:t>
            </a:r>
            <a:r>
              <a:rPr sz="1100" spc="380" dirty="0">
                <a:latin typeface="Palatino Linotype"/>
                <a:cs typeface="Palatino Linotype"/>
              </a:rPr>
              <a:t> </a:t>
            </a:r>
            <a:r>
              <a:rPr sz="1100" b="1" spc="204" dirty="0">
                <a:solidFill>
                  <a:srgbClr val="CE5B00"/>
                </a:solidFill>
                <a:latin typeface="Palatino Linotype"/>
                <a:cs typeface="Palatino Linotype"/>
              </a:rPr>
              <a:t>-</a:t>
            </a:r>
            <a:r>
              <a:rPr sz="1100" b="1" spc="380" dirty="0">
                <a:solidFill>
                  <a:srgbClr val="CE5B00"/>
                </a:solidFill>
                <a:latin typeface="Palatino Linotype"/>
                <a:cs typeface="Palatino Linotype"/>
              </a:rPr>
              <a:t> </a:t>
            </a:r>
            <a:r>
              <a:rPr sz="1100" b="1" spc="20" dirty="0">
                <a:solidFill>
                  <a:srgbClr val="214987"/>
                </a:solidFill>
                <a:latin typeface="Palatino Linotype"/>
                <a:cs typeface="Palatino Linotype"/>
              </a:rPr>
              <a:t>sum</a:t>
            </a:r>
            <a:r>
              <a:rPr sz="1100" spc="20" dirty="0">
                <a:latin typeface="Palatino Linotype"/>
                <a:cs typeface="Palatino Linotype"/>
              </a:rPr>
              <a:t>(</a:t>
            </a:r>
            <a:r>
              <a:rPr sz="1100" b="1" spc="20" dirty="0">
                <a:solidFill>
                  <a:srgbClr val="214987"/>
                </a:solidFill>
                <a:latin typeface="Palatino Linotype"/>
                <a:cs typeface="Palatino Linotype"/>
              </a:rPr>
              <a:t>choose</a:t>
            </a:r>
            <a:r>
              <a:rPr sz="1100" spc="20" dirty="0">
                <a:latin typeface="Palatino Linotype"/>
                <a:cs typeface="Palatino Linotype"/>
              </a:rPr>
              <a:t>(recordsPerBlock,</a:t>
            </a:r>
            <a:r>
              <a:rPr sz="1100" spc="380" dirty="0"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100" spc="160" dirty="0">
                <a:latin typeface="Palatino Linotype"/>
                <a:cs typeface="Palatino Linotype"/>
              </a:rPr>
              <a:t>)))</a:t>
            </a:r>
            <a:r>
              <a:rPr sz="1100" spc="375" dirty="0">
                <a:latin typeface="Palatino Linotype"/>
                <a:cs typeface="Palatino Linotype"/>
              </a:rPr>
              <a:t> </a:t>
            </a:r>
            <a:r>
              <a:rPr sz="1100" b="1" spc="195" dirty="0">
                <a:solidFill>
                  <a:srgbClr val="CE5B00"/>
                </a:solidFill>
                <a:latin typeface="Palatino Linotype"/>
                <a:cs typeface="Palatino Linotype"/>
              </a:rPr>
              <a:t>/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b="1" spc="50" dirty="0">
                <a:solidFill>
                  <a:srgbClr val="214987"/>
                </a:solidFill>
                <a:latin typeface="Palatino Linotype"/>
                <a:cs typeface="Palatino Linotype"/>
              </a:rPr>
              <a:t>choose</a:t>
            </a:r>
            <a:r>
              <a:rPr sz="1100" spc="50" dirty="0">
                <a:latin typeface="Palatino Linotype"/>
                <a:cs typeface="Palatino Linotype"/>
              </a:rPr>
              <a:t>(</a:t>
            </a:r>
            <a:r>
              <a:rPr sz="1100" spc="50" dirty="0">
                <a:solidFill>
                  <a:srgbClr val="0000CE"/>
                </a:solidFill>
                <a:latin typeface="Palatino Linotype"/>
                <a:cs typeface="Palatino Linotype"/>
              </a:rPr>
              <a:t>500</a:t>
            </a:r>
            <a:r>
              <a:rPr sz="1100" spc="50" dirty="0">
                <a:latin typeface="Palatino Linotype"/>
                <a:cs typeface="Palatino Linotype"/>
              </a:rPr>
              <a:t>,</a:t>
            </a:r>
            <a:r>
              <a:rPr sz="1100" spc="310" dirty="0">
                <a:latin typeface="Palatino Linotype"/>
                <a:cs typeface="Palatino Linotype"/>
              </a:rPr>
              <a:t> </a:t>
            </a:r>
            <a:r>
              <a:rPr sz="1100" spc="85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100" spc="85" dirty="0">
                <a:latin typeface="Palatino Linotype"/>
                <a:cs typeface="Palatino Linotype"/>
              </a:rPr>
              <a:t>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143593"/>
            <a:ext cx="1189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Palatino Linotype"/>
                <a:cs typeface="Palatino Linotype"/>
              </a:rPr>
              <a:t>##</a:t>
            </a:r>
            <a:r>
              <a:rPr sz="1100" spc="345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[1]</a:t>
            </a:r>
            <a:r>
              <a:rPr sz="1100" spc="35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Palatino Linotype"/>
                <a:cs typeface="Palatino Linotype"/>
              </a:rPr>
              <a:t>0.8813226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120" dirty="0"/>
              <a:t> </a:t>
            </a:r>
            <a:r>
              <a:rPr dirty="0"/>
              <a:t>do</a:t>
            </a:r>
            <a:r>
              <a:rPr spc="125" dirty="0"/>
              <a:t> </a:t>
            </a:r>
            <a:r>
              <a:rPr spc="-10" dirty="0"/>
              <a:t>we</a:t>
            </a:r>
            <a:r>
              <a:rPr spc="120" dirty="0"/>
              <a:t> </a:t>
            </a:r>
            <a:r>
              <a:rPr dirty="0"/>
              <a:t>calculate</a:t>
            </a:r>
            <a:r>
              <a:rPr spc="125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spc="135" dirty="0"/>
              <a:t>RR</a:t>
            </a:r>
            <a:r>
              <a:rPr spc="125" dirty="0"/>
              <a:t> </a:t>
            </a:r>
            <a:r>
              <a:rPr dirty="0"/>
              <a:t>(via</a:t>
            </a:r>
            <a:r>
              <a:rPr spc="125" dirty="0"/>
              <a:t> </a:t>
            </a:r>
            <a:r>
              <a:rPr dirty="0"/>
              <a:t>a</a:t>
            </a:r>
            <a:r>
              <a:rPr spc="120" dirty="0"/>
              <a:t> </a:t>
            </a:r>
            <a:r>
              <a:rPr spc="-10" dirty="0"/>
              <a:t>function)?</a:t>
            </a:r>
          </a:p>
        </p:txBody>
      </p:sp>
      <p:sp>
        <p:nvSpPr>
          <p:cNvPr id="3" name="object 3"/>
          <p:cNvSpPr/>
          <p:nvPr/>
        </p:nvSpPr>
        <p:spPr>
          <a:xfrm>
            <a:off x="322046" y="833602"/>
            <a:ext cx="3964304" cy="1400175"/>
          </a:xfrm>
          <a:custGeom>
            <a:avLst/>
            <a:gdLst/>
            <a:ahLst/>
            <a:cxnLst/>
            <a:rect l="l" t="t" r="r" b="b"/>
            <a:pathLst>
              <a:path w="3964304" h="1400175">
                <a:moveTo>
                  <a:pt x="3963911" y="0"/>
                </a:moveTo>
                <a:lnTo>
                  <a:pt x="0" y="0"/>
                </a:lnTo>
                <a:lnTo>
                  <a:pt x="0" y="1399794"/>
                </a:lnTo>
                <a:lnTo>
                  <a:pt x="3963911" y="1399794"/>
                </a:lnTo>
                <a:lnTo>
                  <a:pt x="396391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816532"/>
            <a:ext cx="3808095" cy="1715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115" marR="5080" indent="-146050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latin typeface="Palatino Linotype"/>
                <a:cs typeface="Palatino Linotype"/>
              </a:rPr>
              <a:t>reduction.ratio</a:t>
            </a:r>
            <a:r>
              <a:rPr sz="1100" spc="335" dirty="0"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r>
              <a:rPr sz="1100" spc="33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214987"/>
                </a:solidFill>
                <a:latin typeface="Palatino Linotype"/>
                <a:cs typeface="Palatino Linotype"/>
              </a:rPr>
              <a:t>function</a:t>
            </a:r>
            <a:r>
              <a:rPr sz="1100" spc="80" dirty="0">
                <a:latin typeface="Palatino Linotype"/>
                <a:cs typeface="Palatino Linotype"/>
              </a:rPr>
              <a:t>(block.labels)</a:t>
            </a:r>
            <a:r>
              <a:rPr sz="1100" spc="335" dirty="0">
                <a:latin typeface="Palatino Linotype"/>
                <a:cs typeface="Palatino Linotype"/>
              </a:rPr>
              <a:t> </a:t>
            </a:r>
            <a:r>
              <a:rPr sz="1100" spc="155" dirty="0">
                <a:latin typeface="Palatino Linotype"/>
                <a:cs typeface="Palatino Linotype"/>
              </a:rPr>
              <a:t>{ </a:t>
            </a:r>
            <a:r>
              <a:rPr sz="1100" dirty="0">
                <a:latin typeface="Palatino Linotype"/>
                <a:cs typeface="Palatino Linotype"/>
              </a:rPr>
              <a:t>n_all_comp</a:t>
            </a:r>
            <a:r>
              <a:rPr sz="1100" spc="355" dirty="0"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8E5902"/>
                </a:solidFill>
                <a:latin typeface="Palatino Linotype"/>
                <a:cs typeface="Palatino Linotype"/>
              </a:rPr>
              <a:t>=</a:t>
            </a:r>
            <a:r>
              <a:rPr sz="1100" spc="36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b="1" spc="75" dirty="0">
                <a:solidFill>
                  <a:srgbClr val="214987"/>
                </a:solidFill>
                <a:latin typeface="Palatino Linotype"/>
                <a:cs typeface="Palatino Linotype"/>
              </a:rPr>
              <a:t>choose</a:t>
            </a:r>
            <a:r>
              <a:rPr sz="1100" spc="75" dirty="0">
                <a:latin typeface="Palatino Linotype"/>
                <a:cs typeface="Palatino Linotype"/>
              </a:rPr>
              <a:t>(</a:t>
            </a:r>
            <a:r>
              <a:rPr sz="1100" b="1" spc="75" dirty="0">
                <a:solidFill>
                  <a:srgbClr val="214987"/>
                </a:solidFill>
                <a:latin typeface="Palatino Linotype"/>
                <a:cs typeface="Palatino Linotype"/>
              </a:rPr>
              <a:t>length</a:t>
            </a:r>
            <a:r>
              <a:rPr sz="1100" spc="75" dirty="0">
                <a:latin typeface="Palatino Linotype"/>
                <a:cs typeface="Palatino Linotype"/>
              </a:rPr>
              <a:t>(block.labels),</a:t>
            </a:r>
            <a:r>
              <a:rPr sz="1100" spc="360" dirty="0">
                <a:latin typeface="Palatino Linotype"/>
                <a:cs typeface="Palatino Linotype"/>
              </a:rPr>
              <a:t> </a:t>
            </a:r>
            <a:r>
              <a:rPr sz="1100" spc="85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100" spc="85" dirty="0">
                <a:latin typeface="Palatino Linotype"/>
                <a:cs typeface="Palatino Linotype"/>
              </a:rPr>
              <a:t>) </a:t>
            </a:r>
            <a:r>
              <a:rPr sz="1100" spc="-10" dirty="0">
                <a:latin typeface="Palatino Linotype"/>
                <a:cs typeface="Palatino Linotype"/>
              </a:rPr>
              <a:t>n_block_comp</a:t>
            </a:r>
            <a:r>
              <a:rPr sz="1100" spc="290" dirty="0"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8E5902"/>
                </a:solidFill>
                <a:latin typeface="Palatino Linotype"/>
                <a:cs typeface="Palatino Linotype"/>
              </a:rPr>
              <a:t>=</a:t>
            </a:r>
            <a:r>
              <a:rPr sz="1100" spc="29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b="1" spc="65" dirty="0">
                <a:solidFill>
                  <a:srgbClr val="214987"/>
                </a:solidFill>
                <a:latin typeface="Palatino Linotype"/>
                <a:cs typeface="Palatino Linotype"/>
              </a:rPr>
              <a:t>sum</a:t>
            </a:r>
            <a:r>
              <a:rPr sz="1100" spc="65" dirty="0">
                <a:latin typeface="Palatino Linotype"/>
                <a:cs typeface="Palatino Linotype"/>
              </a:rPr>
              <a:t>(</a:t>
            </a:r>
            <a:r>
              <a:rPr sz="1100" b="1" spc="65" dirty="0">
                <a:solidFill>
                  <a:srgbClr val="214987"/>
                </a:solidFill>
                <a:latin typeface="Palatino Linotype"/>
                <a:cs typeface="Palatino Linotype"/>
              </a:rPr>
              <a:t>choose</a:t>
            </a:r>
            <a:r>
              <a:rPr sz="1100" spc="65" dirty="0">
                <a:latin typeface="Palatino Linotype"/>
                <a:cs typeface="Palatino Linotype"/>
              </a:rPr>
              <a:t>(</a:t>
            </a:r>
            <a:r>
              <a:rPr sz="1100" b="1" spc="65" dirty="0">
                <a:solidFill>
                  <a:srgbClr val="214987"/>
                </a:solidFill>
                <a:latin typeface="Palatino Linotype"/>
                <a:cs typeface="Palatino Linotype"/>
              </a:rPr>
              <a:t>table</a:t>
            </a:r>
            <a:r>
              <a:rPr sz="1100" spc="65" dirty="0">
                <a:latin typeface="Palatino Linotype"/>
                <a:cs typeface="Palatino Linotype"/>
              </a:rPr>
              <a:t>(block.labels),</a:t>
            </a:r>
            <a:r>
              <a:rPr sz="1100" spc="290" dirty="0">
                <a:latin typeface="Palatino Linotype"/>
                <a:cs typeface="Palatino Linotype"/>
              </a:rPr>
              <a:t> </a:t>
            </a:r>
            <a:r>
              <a:rPr sz="1100" spc="120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100" spc="120" dirty="0">
                <a:latin typeface="Palatino Linotype"/>
                <a:cs typeface="Palatino Linotype"/>
              </a:rPr>
              <a:t>))</a:t>
            </a:r>
            <a:endParaRPr sz="1100" dirty="0">
              <a:latin typeface="Palatino Linotype"/>
              <a:cs typeface="Palatino Linotype"/>
            </a:endParaRPr>
          </a:p>
          <a:p>
            <a:pPr marL="158115">
              <a:lnSpc>
                <a:spcPct val="100000"/>
              </a:lnSpc>
              <a:spcBef>
                <a:spcPts val="1390"/>
              </a:spcBef>
            </a:pPr>
            <a:r>
              <a:rPr sz="1100" dirty="0">
                <a:latin typeface="Palatino Linotype"/>
                <a:cs typeface="Palatino Linotype"/>
              </a:rPr>
              <a:t>(n_all_comp</a:t>
            </a:r>
            <a:r>
              <a:rPr sz="1100" spc="325" dirty="0">
                <a:latin typeface="Palatino Linotype"/>
                <a:cs typeface="Palatino Linotype"/>
              </a:rPr>
              <a:t> </a:t>
            </a:r>
            <a:r>
              <a:rPr sz="1100" b="1" spc="204" dirty="0">
                <a:solidFill>
                  <a:srgbClr val="CE5B00"/>
                </a:solidFill>
                <a:latin typeface="Palatino Linotype"/>
                <a:cs typeface="Palatino Linotype"/>
              </a:rPr>
              <a:t>-</a:t>
            </a:r>
            <a:r>
              <a:rPr sz="1100" b="1" spc="340" dirty="0">
                <a:solidFill>
                  <a:srgbClr val="CE5B00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n_block_comp)</a:t>
            </a:r>
            <a:r>
              <a:rPr sz="1100" spc="335" dirty="0">
                <a:latin typeface="Palatino Linotype"/>
                <a:cs typeface="Palatino Linotype"/>
              </a:rPr>
              <a:t> </a:t>
            </a:r>
            <a:r>
              <a:rPr sz="1100" b="1" spc="245" dirty="0">
                <a:solidFill>
                  <a:srgbClr val="CE5B00"/>
                </a:solidFill>
                <a:latin typeface="Palatino Linotype"/>
                <a:cs typeface="Palatino Linotype"/>
              </a:rPr>
              <a:t>/</a:t>
            </a:r>
            <a:r>
              <a:rPr sz="1100" b="1" spc="340" dirty="0">
                <a:solidFill>
                  <a:srgbClr val="CE5B00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n_all_comp</a:t>
            </a:r>
            <a:endParaRPr sz="1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55" dirty="0">
                <a:latin typeface="Palatino Linotype"/>
                <a:cs typeface="Palatino Linotype"/>
              </a:rPr>
              <a:t>}</a:t>
            </a:r>
            <a:endParaRPr sz="1100" dirty="0">
              <a:latin typeface="Palatino Linotype"/>
              <a:cs typeface="Palatino Linotype"/>
            </a:endParaRPr>
          </a:p>
          <a:p>
            <a:pPr marL="12700" marR="1896110">
              <a:lnSpc>
                <a:spcPct val="190400"/>
              </a:lnSpc>
              <a:spcBef>
                <a:spcPts val="195"/>
              </a:spcBef>
            </a:pPr>
            <a:r>
              <a:rPr sz="1100" b="1" spc="95" dirty="0">
                <a:solidFill>
                  <a:srgbClr val="214987"/>
                </a:solidFill>
                <a:latin typeface="Palatino Linotype"/>
                <a:cs typeface="Palatino Linotype"/>
              </a:rPr>
              <a:t>reduction.ratio</a:t>
            </a:r>
            <a:r>
              <a:rPr sz="1100" spc="95" dirty="0">
                <a:latin typeface="Palatino Linotype"/>
                <a:cs typeface="Palatino Linotype"/>
              </a:rPr>
              <a:t>(last_init) </a:t>
            </a:r>
            <a:r>
              <a:rPr sz="1100" dirty="0">
                <a:latin typeface="Palatino Linotype"/>
                <a:cs typeface="Palatino Linotype"/>
              </a:rPr>
              <a:t>##</a:t>
            </a:r>
            <a:r>
              <a:rPr sz="1100" spc="345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[1]</a:t>
            </a:r>
            <a:r>
              <a:rPr sz="1100" spc="35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Palatino Linotype"/>
                <a:cs typeface="Palatino Linotype"/>
              </a:rPr>
              <a:t>0.8813226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31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5271A-7181-626C-98A4-4CE06C84A2ED}"/>
              </a:ext>
            </a:extLst>
          </p:cNvPr>
          <p:cNvSpPr txBox="1"/>
          <p:nvPr/>
        </p:nvSpPr>
        <p:spPr>
          <a:xfrm>
            <a:off x="2203197" y="2399396"/>
            <a:ext cx="20575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This function only works for blocking (you had to write your own in HW3 Q1)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32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5300" y="72527"/>
            <a:ext cx="1224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Reduction</a:t>
            </a:r>
            <a:r>
              <a:rPr sz="1400" spc="15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Ratio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67699"/>
            <a:ext cx="38423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75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110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000000"/>
                </a:solidFill>
                <a:latin typeface="Tahoma"/>
                <a:cs typeface="Tahoma"/>
              </a:rPr>
              <a:t>summary,</a:t>
            </a:r>
            <a:r>
              <a:rPr sz="11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000000"/>
                </a:solidFill>
                <a:latin typeface="Tahoma"/>
                <a:cs typeface="Tahoma"/>
              </a:rPr>
              <a:t>we</a:t>
            </a:r>
            <a:r>
              <a:rPr sz="110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000000"/>
                </a:solidFill>
                <a:latin typeface="Tahoma"/>
                <a:cs typeface="Tahoma"/>
              </a:rPr>
              <a:t>have</a:t>
            </a:r>
            <a:r>
              <a:rPr sz="110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000000"/>
                </a:solidFill>
                <a:latin typeface="Tahoma"/>
                <a:cs typeface="Tahoma"/>
              </a:rPr>
              <a:t>reduced</a:t>
            </a:r>
            <a:r>
              <a:rPr sz="1100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00"/>
                </a:solidFill>
                <a:latin typeface="Tahoma"/>
                <a:cs typeface="Tahoma"/>
              </a:rPr>
              <a:t>comparison</a:t>
            </a:r>
            <a:r>
              <a:rPr sz="110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000000"/>
                </a:solidFill>
                <a:latin typeface="Tahoma"/>
                <a:cs typeface="Tahoma"/>
              </a:rPr>
              <a:t>space</a:t>
            </a:r>
            <a:r>
              <a:rPr sz="1100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1100" spc="-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Tahoma"/>
                <a:cs typeface="Tahoma"/>
              </a:rPr>
              <a:t>roughly</a:t>
            </a:r>
            <a:r>
              <a:rPr sz="1100" spc="-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Tahoma"/>
                <a:cs typeface="Tahoma"/>
              </a:rPr>
              <a:t>by </a:t>
            </a:r>
            <a:r>
              <a:rPr sz="1100" spc="-20" dirty="0">
                <a:solidFill>
                  <a:srgbClr val="000000"/>
                </a:solidFill>
                <a:latin typeface="Tahoma"/>
                <a:cs typeface="Tahoma"/>
              </a:rPr>
              <a:t>88</a:t>
            </a:r>
            <a:r>
              <a:rPr sz="1100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Tahoma"/>
                <a:cs typeface="Tahoma"/>
              </a:rPr>
              <a:t>percent.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34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Pairwise</a:t>
            </a:r>
            <a:r>
              <a:rPr spc="110" dirty="0"/>
              <a:t> </a:t>
            </a:r>
            <a:r>
              <a:rPr spc="-10" dirty="0"/>
              <a:t>Precision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812190"/>
            <a:ext cx="3964304" cy="169291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3810" rIns="0" bIns="0" rtlCol="0">
            <a:spAutoFit/>
          </a:bodyPr>
          <a:lstStyle/>
          <a:p>
            <a:pPr marL="170180" marR="1128395" indent="-133350">
              <a:lnSpc>
                <a:spcPts val="1200"/>
              </a:lnSpc>
              <a:spcBef>
                <a:spcPts val="30"/>
              </a:spcBef>
            </a:pPr>
            <a:r>
              <a:rPr sz="1000" spc="65" dirty="0">
                <a:latin typeface="Palatino Linotype"/>
                <a:cs typeface="Palatino Linotype"/>
              </a:rPr>
              <a:t>precision</a:t>
            </a:r>
            <a:r>
              <a:rPr sz="1000" spc="290" dirty="0">
                <a:latin typeface="Palatino Linotype"/>
                <a:cs typeface="Palatino Linotype"/>
              </a:rPr>
              <a:t> </a:t>
            </a:r>
            <a:r>
              <a:rPr sz="1000" spc="100" dirty="0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r>
              <a:rPr sz="1000" spc="29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b="1" spc="80" dirty="0">
                <a:solidFill>
                  <a:srgbClr val="214987"/>
                </a:solidFill>
                <a:latin typeface="Palatino Linotype"/>
                <a:cs typeface="Palatino Linotype"/>
              </a:rPr>
              <a:t>function</a:t>
            </a:r>
            <a:r>
              <a:rPr sz="1000" spc="80" dirty="0">
                <a:latin typeface="Palatino Linotype"/>
                <a:cs typeface="Palatino Linotype"/>
              </a:rPr>
              <a:t>(block.labels,</a:t>
            </a:r>
            <a:r>
              <a:rPr sz="1000" spc="295" dirty="0">
                <a:latin typeface="Palatino Linotype"/>
                <a:cs typeface="Palatino Linotype"/>
              </a:rPr>
              <a:t> </a:t>
            </a:r>
            <a:r>
              <a:rPr sz="1000" spc="50" dirty="0">
                <a:latin typeface="Palatino Linotype"/>
                <a:cs typeface="Palatino Linotype"/>
              </a:rPr>
              <a:t>IDs)</a:t>
            </a:r>
            <a:r>
              <a:rPr sz="1000" spc="295" dirty="0">
                <a:latin typeface="Palatino Linotype"/>
                <a:cs typeface="Palatino Linotype"/>
              </a:rPr>
              <a:t> </a:t>
            </a:r>
            <a:r>
              <a:rPr sz="1000" spc="130" dirty="0">
                <a:latin typeface="Palatino Linotype"/>
                <a:cs typeface="Palatino Linotype"/>
              </a:rPr>
              <a:t>{ ct</a:t>
            </a:r>
            <a:r>
              <a:rPr sz="1000" spc="280" dirty="0"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8E5902"/>
                </a:solidFill>
                <a:latin typeface="Palatino Linotype"/>
                <a:cs typeface="Palatino Linotype"/>
              </a:rPr>
              <a:t>=</a:t>
            </a:r>
            <a:r>
              <a:rPr sz="1000" spc="28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b="1" spc="60" dirty="0">
                <a:solidFill>
                  <a:srgbClr val="214987"/>
                </a:solidFill>
                <a:latin typeface="Palatino Linotype"/>
                <a:cs typeface="Palatino Linotype"/>
              </a:rPr>
              <a:t>xtabs</a:t>
            </a:r>
            <a:r>
              <a:rPr sz="1000" spc="60" dirty="0">
                <a:latin typeface="Palatino Linotype"/>
                <a:cs typeface="Palatino Linotype"/>
              </a:rPr>
              <a:t>(</a:t>
            </a:r>
            <a:r>
              <a:rPr sz="1000" b="1" spc="60" dirty="0">
                <a:solidFill>
                  <a:srgbClr val="CE5B00"/>
                </a:solidFill>
                <a:latin typeface="Palatino Linotype"/>
                <a:cs typeface="Palatino Linotype"/>
              </a:rPr>
              <a:t>~</a:t>
            </a:r>
            <a:r>
              <a:rPr sz="1000" spc="60" dirty="0">
                <a:latin typeface="Palatino Linotype"/>
                <a:cs typeface="Palatino Linotype"/>
              </a:rPr>
              <a:t>block.labels</a:t>
            </a:r>
            <a:r>
              <a:rPr sz="1000" b="1" spc="60" dirty="0">
                <a:solidFill>
                  <a:srgbClr val="CE5B00"/>
                </a:solidFill>
                <a:latin typeface="Palatino Linotype"/>
                <a:cs typeface="Palatino Linotype"/>
              </a:rPr>
              <a:t>+</a:t>
            </a:r>
            <a:r>
              <a:rPr sz="1000" spc="60" dirty="0">
                <a:latin typeface="Palatino Linotype"/>
                <a:cs typeface="Palatino Linotype"/>
              </a:rPr>
              <a:t>IDs)</a:t>
            </a:r>
            <a:endParaRPr sz="1000">
              <a:latin typeface="Palatino Linotype"/>
              <a:cs typeface="Palatino Linotype"/>
            </a:endParaRPr>
          </a:p>
          <a:p>
            <a:pPr marL="170180">
              <a:lnSpc>
                <a:spcPts val="1200"/>
              </a:lnSpc>
              <a:spcBef>
                <a:spcPts val="1145"/>
              </a:spcBef>
            </a:pPr>
            <a:r>
              <a:rPr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000" i="1" spc="25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-10" dirty="0">
                <a:solidFill>
                  <a:srgbClr val="8E5902"/>
                </a:solidFill>
                <a:latin typeface="Palatino Linotype"/>
                <a:cs typeface="Palatino Linotype"/>
              </a:rPr>
              <a:t>Number</a:t>
            </a:r>
            <a:r>
              <a:rPr sz="1000" i="1" spc="25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55" dirty="0">
                <a:solidFill>
                  <a:srgbClr val="8E5902"/>
                </a:solidFill>
                <a:latin typeface="Palatino Linotype"/>
                <a:cs typeface="Palatino Linotype"/>
              </a:rPr>
              <a:t>of</a:t>
            </a:r>
            <a:r>
              <a:rPr sz="1000" i="1" spc="25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00" dirty="0">
                <a:solidFill>
                  <a:srgbClr val="8E5902"/>
                </a:solidFill>
                <a:latin typeface="Palatino Linotype"/>
                <a:cs typeface="Palatino Linotype"/>
              </a:rPr>
              <a:t>true</a:t>
            </a:r>
            <a:r>
              <a:rPr sz="1000" i="1" spc="25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20" dirty="0">
                <a:solidFill>
                  <a:srgbClr val="8E5902"/>
                </a:solidFill>
                <a:latin typeface="Palatino Linotype"/>
                <a:cs typeface="Palatino Linotype"/>
              </a:rPr>
              <a:t>positives</a:t>
            </a:r>
            <a:endParaRPr sz="1000">
              <a:latin typeface="Palatino Linotype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dirty="0">
                <a:latin typeface="Palatino Linotype"/>
                <a:cs typeface="Palatino Linotype"/>
              </a:rPr>
              <a:t>TP</a:t>
            </a:r>
            <a:r>
              <a:rPr sz="1000" spc="390" dirty="0"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8E5902"/>
                </a:solidFill>
                <a:latin typeface="Palatino Linotype"/>
                <a:cs typeface="Palatino Linotype"/>
              </a:rPr>
              <a:t>=</a:t>
            </a:r>
            <a:r>
              <a:rPr sz="1000" spc="39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b="1" dirty="0">
                <a:solidFill>
                  <a:srgbClr val="214987"/>
                </a:solidFill>
                <a:latin typeface="Palatino Linotype"/>
                <a:cs typeface="Palatino Linotype"/>
              </a:rPr>
              <a:t>sum</a:t>
            </a:r>
            <a:r>
              <a:rPr sz="1000" dirty="0">
                <a:latin typeface="Palatino Linotype"/>
                <a:cs typeface="Palatino Linotype"/>
              </a:rPr>
              <a:t>(</a:t>
            </a:r>
            <a:r>
              <a:rPr sz="1000" b="1" dirty="0">
                <a:solidFill>
                  <a:srgbClr val="214987"/>
                </a:solidFill>
                <a:latin typeface="Palatino Linotype"/>
                <a:cs typeface="Palatino Linotype"/>
              </a:rPr>
              <a:t>choose</a:t>
            </a:r>
            <a:r>
              <a:rPr sz="1000" dirty="0">
                <a:latin typeface="Palatino Linotype"/>
                <a:cs typeface="Palatino Linotype"/>
              </a:rPr>
              <a:t>(ct,</a:t>
            </a:r>
            <a:r>
              <a:rPr sz="1000" spc="390" dirty="0">
                <a:latin typeface="Palatino Linotype"/>
                <a:cs typeface="Palatino Linotype"/>
              </a:rPr>
              <a:t> </a:t>
            </a:r>
            <a:r>
              <a:rPr sz="1000" spc="100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000" spc="100" dirty="0">
                <a:latin typeface="Palatino Linotype"/>
                <a:cs typeface="Palatino Linotype"/>
              </a:rPr>
              <a:t>))</a:t>
            </a:r>
            <a:endParaRPr sz="1000">
              <a:latin typeface="Palatino Linotype"/>
              <a:cs typeface="Palatino Linotype"/>
            </a:endParaRPr>
          </a:p>
          <a:p>
            <a:pPr marL="170180">
              <a:lnSpc>
                <a:spcPts val="1200"/>
              </a:lnSpc>
              <a:spcBef>
                <a:spcPts val="1190"/>
              </a:spcBef>
            </a:pPr>
            <a:r>
              <a:rPr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000" i="1" spc="24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-10" dirty="0">
                <a:solidFill>
                  <a:srgbClr val="8E5902"/>
                </a:solidFill>
                <a:latin typeface="Palatino Linotype"/>
                <a:cs typeface="Palatino Linotype"/>
              </a:rPr>
              <a:t>Number</a:t>
            </a:r>
            <a:r>
              <a:rPr sz="1000" i="1" spc="24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55" dirty="0">
                <a:solidFill>
                  <a:srgbClr val="8E5902"/>
                </a:solidFill>
                <a:latin typeface="Palatino Linotype"/>
                <a:cs typeface="Palatino Linotype"/>
              </a:rPr>
              <a:t>of</a:t>
            </a:r>
            <a:r>
              <a:rPr sz="1000" i="1" spc="24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30" dirty="0">
                <a:solidFill>
                  <a:srgbClr val="8E5902"/>
                </a:solidFill>
                <a:latin typeface="Palatino Linotype"/>
                <a:cs typeface="Palatino Linotype"/>
              </a:rPr>
              <a:t>positives</a:t>
            </a:r>
            <a:r>
              <a:rPr sz="1000" i="1" spc="24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=</a:t>
            </a:r>
            <a:r>
              <a:rPr sz="1000" i="1" spc="24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-10" dirty="0">
                <a:solidFill>
                  <a:srgbClr val="8E5902"/>
                </a:solidFill>
                <a:latin typeface="Palatino Linotype"/>
                <a:cs typeface="Palatino Linotype"/>
              </a:rPr>
              <a:t>TP</a:t>
            </a:r>
            <a:r>
              <a:rPr sz="1000" i="1" spc="24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+</a:t>
            </a:r>
            <a:r>
              <a:rPr sz="1000" i="1" spc="24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-25" dirty="0">
                <a:solidFill>
                  <a:srgbClr val="8E5902"/>
                </a:solidFill>
                <a:latin typeface="Palatino Linotype"/>
                <a:cs typeface="Palatino Linotype"/>
              </a:rPr>
              <a:t>FP</a:t>
            </a:r>
            <a:endParaRPr sz="1000">
              <a:latin typeface="Palatino Linotype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dirty="0">
                <a:latin typeface="Palatino Linotype"/>
                <a:cs typeface="Palatino Linotype"/>
              </a:rPr>
              <a:t>P</a:t>
            </a:r>
            <a:r>
              <a:rPr sz="1000" spc="305" dirty="0"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8E5902"/>
                </a:solidFill>
                <a:latin typeface="Palatino Linotype"/>
                <a:cs typeface="Palatino Linotype"/>
              </a:rPr>
              <a:t>=</a:t>
            </a:r>
            <a:r>
              <a:rPr sz="1000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b="1" dirty="0">
                <a:solidFill>
                  <a:srgbClr val="214987"/>
                </a:solidFill>
                <a:latin typeface="Palatino Linotype"/>
                <a:cs typeface="Palatino Linotype"/>
              </a:rPr>
              <a:t>sum</a:t>
            </a:r>
            <a:r>
              <a:rPr sz="1000" dirty="0">
                <a:latin typeface="Palatino Linotype"/>
                <a:cs typeface="Palatino Linotype"/>
              </a:rPr>
              <a:t>(</a:t>
            </a:r>
            <a:r>
              <a:rPr sz="1000" b="1" dirty="0">
                <a:solidFill>
                  <a:srgbClr val="214987"/>
                </a:solidFill>
                <a:latin typeface="Palatino Linotype"/>
                <a:cs typeface="Palatino Linotype"/>
              </a:rPr>
              <a:t>choose</a:t>
            </a:r>
            <a:r>
              <a:rPr sz="1000" dirty="0">
                <a:latin typeface="Palatino Linotype"/>
                <a:cs typeface="Palatino Linotype"/>
              </a:rPr>
              <a:t>(</a:t>
            </a:r>
            <a:r>
              <a:rPr sz="1000" b="1" dirty="0">
                <a:solidFill>
                  <a:srgbClr val="214987"/>
                </a:solidFill>
                <a:latin typeface="Palatino Linotype"/>
                <a:cs typeface="Palatino Linotype"/>
              </a:rPr>
              <a:t>rowSums</a:t>
            </a:r>
            <a:r>
              <a:rPr sz="1000" dirty="0">
                <a:latin typeface="Palatino Linotype"/>
                <a:cs typeface="Palatino Linotype"/>
              </a:rPr>
              <a:t>(ct),</a:t>
            </a:r>
            <a:r>
              <a:rPr sz="1000" spc="310" dirty="0">
                <a:latin typeface="Palatino Linotype"/>
                <a:cs typeface="Palatino Linotype"/>
              </a:rPr>
              <a:t> </a:t>
            </a:r>
            <a:r>
              <a:rPr sz="1000" spc="100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000" spc="100" dirty="0">
                <a:latin typeface="Palatino Linotype"/>
                <a:cs typeface="Palatino Linotype"/>
              </a:rPr>
              <a:t>))</a:t>
            </a:r>
            <a:endParaRPr sz="1000">
              <a:latin typeface="Palatino Linotype"/>
              <a:cs typeface="Palatino Linotype"/>
            </a:endParaRPr>
          </a:p>
          <a:p>
            <a:pPr marL="170180">
              <a:lnSpc>
                <a:spcPts val="1200"/>
              </a:lnSpc>
              <a:spcBef>
                <a:spcPts val="1195"/>
              </a:spcBef>
            </a:pPr>
            <a:r>
              <a:rPr sz="1000" b="1" spc="40" dirty="0">
                <a:solidFill>
                  <a:srgbClr val="214987"/>
                </a:solidFill>
                <a:latin typeface="Palatino Linotype"/>
                <a:cs typeface="Palatino Linotype"/>
              </a:rPr>
              <a:t>return</a:t>
            </a:r>
            <a:r>
              <a:rPr sz="1000" spc="40" dirty="0">
                <a:latin typeface="Palatino Linotype"/>
                <a:cs typeface="Palatino Linotype"/>
              </a:rPr>
              <a:t>(TP</a:t>
            </a:r>
            <a:r>
              <a:rPr sz="1000" b="1" spc="40" dirty="0">
                <a:solidFill>
                  <a:srgbClr val="CE5B00"/>
                </a:solidFill>
                <a:latin typeface="Palatino Linotype"/>
                <a:cs typeface="Palatino Linotype"/>
              </a:rPr>
              <a:t>/</a:t>
            </a:r>
            <a:r>
              <a:rPr sz="1000" spc="40" dirty="0">
                <a:latin typeface="Palatino Linotype"/>
                <a:cs typeface="Palatino Linotype"/>
              </a:rPr>
              <a:t>P)</a:t>
            </a:r>
            <a:endParaRPr sz="1000">
              <a:latin typeface="Palatino Linotype"/>
              <a:cs typeface="Palatino Linotype"/>
            </a:endParaRPr>
          </a:p>
          <a:p>
            <a:pPr marL="37465">
              <a:lnSpc>
                <a:spcPts val="1200"/>
              </a:lnSpc>
            </a:pPr>
            <a:r>
              <a:rPr sz="1000" spc="130" dirty="0">
                <a:latin typeface="Palatino Linotype"/>
                <a:cs typeface="Palatino Linotype"/>
              </a:rPr>
              <a:t>}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1B21C-F581-16B4-2A34-126A101BDEA8}"/>
              </a:ext>
            </a:extLst>
          </p:cNvPr>
          <p:cNvSpPr txBox="1"/>
          <p:nvPr/>
        </p:nvSpPr>
        <p:spPr>
          <a:xfrm>
            <a:off x="322046" y="2648560"/>
            <a:ext cx="152580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blocking only!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10" dirty="0">
                <a:latin typeface="Tahoma"/>
                <a:cs typeface="Tahoma"/>
              </a:rPr>
              <a:t>35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/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Pairwise</a:t>
            </a:r>
            <a:r>
              <a:rPr spc="110" dirty="0"/>
              <a:t> </a:t>
            </a:r>
            <a:r>
              <a:rPr spc="-10" dirty="0"/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812190"/>
            <a:ext cx="3964304" cy="169291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3810" rIns="0" bIns="0" rtlCol="0">
            <a:spAutoFit/>
          </a:bodyPr>
          <a:lstStyle/>
          <a:p>
            <a:pPr marL="170180" marR="1327150" indent="-133350">
              <a:lnSpc>
                <a:spcPts val="1200"/>
              </a:lnSpc>
              <a:spcBef>
                <a:spcPts val="30"/>
              </a:spcBef>
            </a:pPr>
            <a:r>
              <a:rPr sz="1000" spc="120" dirty="0">
                <a:latin typeface="Palatino Linotype"/>
                <a:cs typeface="Palatino Linotype"/>
              </a:rPr>
              <a:t>recall</a:t>
            </a:r>
            <a:r>
              <a:rPr sz="1000" spc="285" dirty="0">
                <a:latin typeface="Palatino Linotype"/>
                <a:cs typeface="Palatino Linotype"/>
              </a:rPr>
              <a:t> </a:t>
            </a:r>
            <a:r>
              <a:rPr sz="1000" spc="100" dirty="0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r>
              <a:rPr sz="1000" spc="29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b="1" spc="80" dirty="0">
                <a:solidFill>
                  <a:srgbClr val="214987"/>
                </a:solidFill>
                <a:latin typeface="Palatino Linotype"/>
                <a:cs typeface="Palatino Linotype"/>
              </a:rPr>
              <a:t>function</a:t>
            </a:r>
            <a:r>
              <a:rPr sz="1000" spc="80" dirty="0">
                <a:latin typeface="Palatino Linotype"/>
                <a:cs typeface="Palatino Linotype"/>
              </a:rPr>
              <a:t>(block.labels,</a:t>
            </a:r>
            <a:r>
              <a:rPr sz="1000" spc="285" dirty="0">
                <a:latin typeface="Palatino Linotype"/>
                <a:cs typeface="Palatino Linotype"/>
              </a:rPr>
              <a:t> </a:t>
            </a:r>
            <a:r>
              <a:rPr sz="1000" spc="50" dirty="0">
                <a:latin typeface="Palatino Linotype"/>
                <a:cs typeface="Palatino Linotype"/>
              </a:rPr>
              <a:t>IDs)</a:t>
            </a:r>
            <a:r>
              <a:rPr sz="1000" spc="290" dirty="0">
                <a:latin typeface="Palatino Linotype"/>
                <a:cs typeface="Palatino Linotype"/>
              </a:rPr>
              <a:t> </a:t>
            </a:r>
            <a:r>
              <a:rPr sz="1000" spc="130" dirty="0">
                <a:latin typeface="Palatino Linotype"/>
                <a:cs typeface="Palatino Linotype"/>
              </a:rPr>
              <a:t>{ ct</a:t>
            </a:r>
            <a:r>
              <a:rPr sz="1000" spc="280" dirty="0"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8E5902"/>
                </a:solidFill>
                <a:latin typeface="Palatino Linotype"/>
                <a:cs typeface="Palatino Linotype"/>
              </a:rPr>
              <a:t>=</a:t>
            </a:r>
            <a:r>
              <a:rPr sz="1000" spc="28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b="1" spc="60" dirty="0">
                <a:solidFill>
                  <a:srgbClr val="214987"/>
                </a:solidFill>
                <a:latin typeface="Palatino Linotype"/>
                <a:cs typeface="Palatino Linotype"/>
              </a:rPr>
              <a:t>xtabs</a:t>
            </a:r>
            <a:r>
              <a:rPr sz="1000" spc="60" dirty="0">
                <a:latin typeface="Palatino Linotype"/>
                <a:cs typeface="Palatino Linotype"/>
              </a:rPr>
              <a:t>(</a:t>
            </a:r>
            <a:r>
              <a:rPr sz="1000" b="1" spc="60" dirty="0">
                <a:solidFill>
                  <a:srgbClr val="CE5B00"/>
                </a:solidFill>
                <a:latin typeface="Palatino Linotype"/>
                <a:cs typeface="Palatino Linotype"/>
              </a:rPr>
              <a:t>~</a:t>
            </a:r>
            <a:r>
              <a:rPr sz="1000" spc="60" dirty="0">
                <a:latin typeface="Palatino Linotype"/>
                <a:cs typeface="Palatino Linotype"/>
              </a:rPr>
              <a:t>IDs</a:t>
            </a:r>
            <a:r>
              <a:rPr sz="1000" b="1" spc="60" dirty="0">
                <a:solidFill>
                  <a:srgbClr val="CE5B00"/>
                </a:solidFill>
                <a:latin typeface="Palatino Linotype"/>
                <a:cs typeface="Palatino Linotype"/>
              </a:rPr>
              <a:t>+</a:t>
            </a:r>
            <a:r>
              <a:rPr sz="1000" spc="60" dirty="0">
                <a:latin typeface="Palatino Linotype"/>
                <a:cs typeface="Palatino Linotype"/>
              </a:rPr>
              <a:t>block.labels)</a:t>
            </a:r>
            <a:endParaRPr sz="1000">
              <a:latin typeface="Palatino Linotype"/>
              <a:cs typeface="Palatino Linotype"/>
            </a:endParaRPr>
          </a:p>
          <a:p>
            <a:pPr marL="170180">
              <a:lnSpc>
                <a:spcPts val="1200"/>
              </a:lnSpc>
              <a:spcBef>
                <a:spcPts val="1145"/>
              </a:spcBef>
            </a:pPr>
            <a:r>
              <a:rPr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000" i="1" spc="25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-10" dirty="0">
                <a:solidFill>
                  <a:srgbClr val="8E5902"/>
                </a:solidFill>
                <a:latin typeface="Palatino Linotype"/>
                <a:cs typeface="Palatino Linotype"/>
              </a:rPr>
              <a:t>Number</a:t>
            </a:r>
            <a:r>
              <a:rPr sz="1000" i="1" spc="25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55" dirty="0">
                <a:solidFill>
                  <a:srgbClr val="8E5902"/>
                </a:solidFill>
                <a:latin typeface="Palatino Linotype"/>
                <a:cs typeface="Palatino Linotype"/>
              </a:rPr>
              <a:t>of</a:t>
            </a:r>
            <a:r>
              <a:rPr sz="1000" i="1" spc="25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00" dirty="0">
                <a:solidFill>
                  <a:srgbClr val="8E5902"/>
                </a:solidFill>
                <a:latin typeface="Palatino Linotype"/>
                <a:cs typeface="Palatino Linotype"/>
              </a:rPr>
              <a:t>true</a:t>
            </a:r>
            <a:r>
              <a:rPr sz="1000" i="1" spc="25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20" dirty="0">
                <a:solidFill>
                  <a:srgbClr val="8E5902"/>
                </a:solidFill>
                <a:latin typeface="Palatino Linotype"/>
                <a:cs typeface="Palatino Linotype"/>
              </a:rPr>
              <a:t>positives</a:t>
            </a:r>
            <a:endParaRPr sz="1000">
              <a:latin typeface="Palatino Linotype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dirty="0">
                <a:latin typeface="Palatino Linotype"/>
                <a:cs typeface="Palatino Linotype"/>
              </a:rPr>
              <a:t>TP</a:t>
            </a:r>
            <a:r>
              <a:rPr sz="1000" spc="390" dirty="0"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8E5902"/>
                </a:solidFill>
                <a:latin typeface="Palatino Linotype"/>
                <a:cs typeface="Palatino Linotype"/>
              </a:rPr>
              <a:t>=</a:t>
            </a:r>
            <a:r>
              <a:rPr sz="1000" spc="39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b="1" dirty="0">
                <a:solidFill>
                  <a:srgbClr val="214987"/>
                </a:solidFill>
                <a:latin typeface="Palatino Linotype"/>
                <a:cs typeface="Palatino Linotype"/>
              </a:rPr>
              <a:t>sum</a:t>
            </a:r>
            <a:r>
              <a:rPr sz="1000" dirty="0">
                <a:latin typeface="Palatino Linotype"/>
                <a:cs typeface="Palatino Linotype"/>
              </a:rPr>
              <a:t>(</a:t>
            </a:r>
            <a:r>
              <a:rPr sz="1000" b="1" dirty="0">
                <a:solidFill>
                  <a:srgbClr val="214987"/>
                </a:solidFill>
                <a:latin typeface="Palatino Linotype"/>
                <a:cs typeface="Palatino Linotype"/>
              </a:rPr>
              <a:t>choose</a:t>
            </a:r>
            <a:r>
              <a:rPr sz="1000" dirty="0">
                <a:latin typeface="Palatino Linotype"/>
                <a:cs typeface="Palatino Linotype"/>
              </a:rPr>
              <a:t>(ct,</a:t>
            </a:r>
            <a:r>
              <a:rPr sz="1000" spc="390" dirty="0">
                <a:latin typeface="Palatino Linotype"/>
                <a:cs typeface="Palatino Linotype"/>
              </a:rPr>
              <a:t> </a:t>
            </a:r>
            <a:r>
              <a:rPr sz="1000" spc="100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000" spc="100" dirty="0">
                <a:latin typeface="Palatino Linotype"/>
                <a:cs typeface="Palatino Linotype"/>
              </a:rPr>
              <a:t>))</a:t>
            </a:r>
            <a:endParaRPr sz="1000">
              <a:latin typeface="Palatino Linotype"/>
              <a:cs typeface="Palatino Linotype"/>
            </a:endParaRPr>
          </a:p>
          <a:p>
            <a:pPr marL="170180">
              <a:lnSpc>
                <a:spcPts val="1200"/>
              </a:lnSpc>
              <a:spcBef>
                <a:spcPts val="1190"/>
              </a:spcBef>
            </a:pPr>
            <a:r>
              <a:rPr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000" i="1" spc="24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-10" dirty="0">
                <a:solidFill>
                  <a:srgbClr val="8E5902"/>
                </a:solidFill>
                <a:latin typeface="Palatino Linotype"/>
                <a:cs typeface="Palatino Linotype"/>
              </a:rPr>
              <a:t>Number</a:t>
            </a:r>
            <a:r>
              <a:rPr sz="1000" i="1" spc="24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55" dirty="0">
                <a:solidFill>
                  <a:srgbClr val="8E5902"/>
                </a:solidFill>
                <a:latin typeface="Palatino Linotype"/>
                <a:cs typeface="Palatino Linotype"/>
              </a:rPr>
              <a:t>of</a:t>
            </a:r>
            <a:r>
              <a:rPr sz="1000" i="1" spc="25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00" dirty="0">
                <a:solidFill>
                  <a:srgbClr val="8E5902"/>
                </a:solidFill>
                <a:latin typeface="Palatino Linotype"/>
                <a:cs typeface="Palatino Linotype"/>
              </a:rPr>
              <a:t>true</a:t>
            </a:r>
            <a:r>
              <a:rPr sz="1000" i="1" spc="24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130" dirty="0">
                <a:solidFill>
                  <a:srgbClr val="8E5902"/>
                </a:solidFill>
                <a:latin typeface="Palatino Linotype"/>
                <a:cs typeface="Palatino Linotype"/>
              </a:rPr>
              <a:t>links</a:t>
            </a:r>
            <a:r>
              <a:rPr sz="1000" i="1" spc="25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=</a:t>
            </a:r>
            <a:r>
              <a:rPr sz="1000" i="1" spc="24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-10" dirty="0">
                <a:solidFill>
                  <a:srgbClr val="8E5902"/>
                </a:solidFill>
                <a:latin typeface="Palatino Linotype"/>
                <a:cs typeface="Palatino Linotype"/>
              </a:rPr>
              <a:t>TP</a:t>
            </a:r>
            <a:r>
              <a:rPr sz="1000" i="1" spc="24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+</a:t>
            </a:r>
            <a:r>
              <a:rPr sz="1000" i="1" spc="25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i="1" spc="-25" dirty="0">
                <a:solidFill>
                  <a:srgbClr val="8E5902"/>
                </a:solidFill>
                <a:latin typeface="Palatino Linotype"/>
                <a:cs typeface="Palatino Linotype"/>
              </a:rPr>
              <a:t>FN</a:t>
            </a:r>
            <a:endParaRPr sz="1000">
              <a:latin typeface="Palatino Linotype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spc="-10" dirty="0">
                <a:latin typeface="Palatino Linotype"/>
                <a:cs typeface="Palatino Linotype"/>
              </a:rPr>
              <a:t>TL</a:t>
            </a:r>
            <a:r>
              <a:rPr sz="1000" spc="280" dirty="0"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8E5902"/>
                </a:solidFill>
                <a:latin typeface="Palatino Linotype"/>
                <a:cs typeface="Palatino Linotype"/>
              </a:rPr>
              <a:t>=</a:t>
            </a:r>
            <a:r>
              <a:rPr sz="1000" spc="28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000" b="1" dirty="0">
                <a:solidFill>
                  <a:srgbClr val="214987"/>
                </a:solidFill>
                <a:latin typeface="Palatino Linotype"/>
                <a:cs typeface="Palatino Linotype"/>
              </a:rPr>
              <a:t>sum</a:t>
            </a:r>
            <a:r>
              <a:rPr sz="1000" dirty="0">
                <a:latin typeface="Palatino Linotype"/>
                <a:cs typeface="Palatino Linotype"/>
              </a:rPr>
              <a:t>(</a:t>
            </a:r>
            <a:r>
              <a:rPr sz="1000" b="1" dirty="0">
                <a:solidFill>
                  <a:srgbClr val="214987"/>
                </a:solidFill>
                <a:latin typeface="Palatino Linotype"/>
                <a:cs typeface="Palatino Linotype"/>
              </a:rPr>
              <a:t>choose</a:t>
            </a:r>
            <a:r>
              <a:rPr sz="1000" dirty="0">
                <a:latin typeface="Palatino Linotype"/>
                <a:cs typeface="Palatino Linotype"/>
              </a:rPr>
              <a:t>(</a:t>
            </a:r>
            <a:r>
              <a:rPr sz="1000" b="1" dirty="0">
                <a:solidFill>
                  <a:srgbClr val="214987"/>
                </a:solidFill>
                <a:latin typeface="Palatino Linotype"/>
                <a:cs typeface="Palatino Linotype"/>
              </a:rPr>
              <a:t>rowSums</a:t>
            </a:r>
            <a:r>
              <a:rPr sz="1000" dirty="0">
                <a:latin typeface="Palatino Linotype"/>
                <a:cs typeface="Palatino Linotype"/>
              </a:rPr>
              <a:t>(ct),</a:t>
            </a:r>
            <a:r>
              <a:rPr sz="1000" spc="280" dirty="0">
                <a:latin typeface="Palatino Linotype"/>
                <a:cs typeface="Palatino Linotype"/>
              </a:rPr>
              <a:t> </a:t>
            </a:r>
            <a:r>
              <a:rPr sz="1000" spc="100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000" spc="100" dirty="0">
                <a:latin typeface="Palatino Linotype"/>
                <a:cs typeface="Palatino Linotype"/>
              </a:rPr>
              <a:t>))</a:t>
            </a:r>
            <a:endParaRPr sz="1000">
              <a:latin typeface="Palatino Linotype"/>
              <a:cs typeface="Palatino Linotype"/>
            </a:endParaRPr>
          </a:p>
          <a:p>
            <a:pPr marL="170180">
              <a:lnSpc>
                <a:spcPts val="1200"/>
              </a:lnSpc>
              <a:spcBef>
                <a:spcPts val="1195"/>
              </a:spcBef>
            </a:pPr>
            <a:r>
              <a:rPr sz="1000" b="1" spc="-10" dirty="0">
                <a:solidFill>
                  <a:srgbClr val="214987"/>
                </a:solidFill>
                <a:latin typeface="Palatino Linotype"/>
                <a:cs typeface="Palatino Linotype"/>
              </a:rPr>
              <a:t>return</a:t>
            </a:r>
            <a:r>
              <a:rPr sz="1000" spc="-10" dirty="0">
                <a:latin typeface="Palatino Linotype"/>
                <a:cs typeface="Palatino Linotype"/>
              </a:rPr>
              <a:t>(TP</a:t>
            </a:r>
            <a:r>
              <a:rPr sz="1000" b="1" spc="-10" dirty="0">
                <a:solidFill>
                  <a:srgbClr val="CE5B00"/>
                </a:solidFill>
                <a:latin typeface="Palatino Linotype"/>
                <a:cs typeface="Palatino Linotype"/>
              </a:rPr>
              <a:t>/</a:t>
            </a:r>
            <a:r>
              <a:rPr sz="1000" spc="-10" dirty="0">
                <a:latin typeface="Palatino Linotype"/>
                <a:cs typeface="Palatino Linotype"/>
              </a:rPr>
              <a:t>TL)</a:t>
            </a:r>
            <a:endParaRPr sz="1000">
              <a:latin typeface="Palatino Linotype"/>
              <a:cs typeface="Palatino Linotype"/>
            </a:endParaRPr>
          </a:p>
          <a:p>
            <a:pPr marL="37465">
              <a:lnSpc>
                <a:spcPts val="1200"/>
              </a:lnSpc>
            </a:pPr>
            <a:r>
              <a:rPr sz="1000" spc="130" dirty="0">
                <a:latin typeface="Palatino Linotype"/>
                <a:cs typeface="Palatino Linotype"/>
              </a:rPr>
              <a:t>}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EA5AC-CF36-CC26-3DD8-4E0BFAA61B56}"/>
              </a:ext>
            </a:extLst>
          </p:cNvPr>
          <p:cNvSpPr txBox="1"/>
          <p:nvPr/>
        </p:nvSpPr>
        <p:spPr>
          <a:xfrm>
            <a:off x="322046" y="2648560"/>
            <a:ext cx="152580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blocking only!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86097" y="3311408"/>
            <a:ext cx="25400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latin typeface="Tahoma"/>
                <a:cs typeface="Tahoma"/>
              </a:rPr>
              <a:t>37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90" dirty="0">
                <a:latin typeface="Tahoma"/>
                <a:cs typeface="Tahoma"/>
              </a:rPr>
              <a:t>/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-35" dirty="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34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Interpretation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54721"/>
            <a:ext cx="3964304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3055" marR="125730" indent="-175260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recall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says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100 </a:t>
            </a:r>
            <a:r>
              <a:rPr sz="1100" spc="-30" dirty="0">
                <a:latin typeface="Tahoma"/>
                <a:cs typeface="Tahoma"/>
              </a:rPr>
              <a:t>percent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true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matching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record 	</a:t>
            </a:r>
            <a:r>
              <a:rPr sz="1100" spc="-25" dirty="0">
                <a:latin typeface="Tahoma"/>
                <a:cs typeface="Tahoma"/>
              </a:rPr>
              <a:t>pairs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correctly </a:t>
            </a:r>
            <a:r>
              <a:rPr sz="1100" spc="-40" dirty="0">
                <a:latin typeface="Tahoma"/>
                <a:cs typeface="Tahoma"/>
              </a:rPr>
              <a:t>classified</a:t>
            </a:r>
            <a:r>
              <a:rPr sz="1100" spc="-30" dirty="0">
                <a:latin typeface="Tahoma"/>
                <a:cs typeface="Tahoma"/>
              </a:rPr>
              <a:t> as </a:t>
            </a:r>
            <a:r>
              <a:rPr sz="1100" spc="-10" dirty="0">
                <a:latin typeface="Tahoma"/>
                <a:cs typeface="Tahoma"/>
              </a:rPr>
              <a:t>matches.</a:t>
            </a:r>
            <a:endParaRPr sz="1100" dirty="0">
              <a:latin typeface="Tahoma"/>
              <a:cs typeface="Tahoma"/>
            </a:endParaRPr>
          </a:p>
          <a:p>
            <a:pPr marL="313055" marR="30480" indent="-175260">
              <a:lnSpc>
                <a:spcPct val="102600"/>
              </a:lnSpc>
              <a:spcBef>
                <a:spcPts val="675"/>
              </a:spcBef>
              <a:buClr>
                <a:srgbClr val="3333B2"/>
              </a:buClr>
              <a:buFont typeface="Arial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precision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says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0.34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percent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record</a:t>
            </a:r>
            <a:r>
              <a:rPr sz="1100" spc="-25" dirty="0">
                <a:latin typeface="Tahoma"/>
                <a:cs typeface="Tahoma"/>
              </a:rPr>
              <a:t> pairs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are 	</a:t>
            </a:r>
            <a:r>
              <a:rPr sz="1100" spc="-45" dirty="0">
                <a:latin typeface="Tahoma"/>
                <a:cs typeface="Tahoma"/>
              </a:rPr>
              <a:t>classified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matches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correspond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matches,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while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rest 	</a:t>
            </a:r>
            <a:r>
              <a:rPr sz="1100" spc="-55" dirty="0">
                <a:latin typeface="Tahoma"/>
                <a:cs typeface="Tahoma"/>
              </a:rPr>
              <a:t>correspond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false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matches.</a:t>
            </a:r>
            <a:endParaRPr sz="1100" dirty="0">
              <a:latin typeface="Tahoma"/>
              <a:cs typeface="Tahoma"/>
            </a:endParaRPr>
          </a:p>
          <a:p>
            <a:pPr marL="38100" marR="56515">
              <a:lnSpc>
                <a:spcPct val="102600"/>
              </a:lnSpc>
              <a:spcBef>
                <a:spcPts val="680"/>
              </a:spcBef>
            </a:pPr>
            <a:r>
              <a:rPr sz="1100" spc="-75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summary,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would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want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entity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resolution </a:t>
            </a:r>
            <a:r>
              <a:rPr sz="1100" spc="-25" dirty="0">
                <a:latin typeface="Tahoma"/>
                <a:cs typeface="Tahoma"/>
              </a:rPr>
              <a:t>algorithm.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Why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this?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86097" y="3311408"/>
            <a:ext cx="25400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latin typeface="Tahoma"/>
                <a:cs typeface="Tahoma"/>
              </a:rPr>
              <a:t>45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90" dirty="0">
                <a:latin typeface="Tahoma"/>
                <a:cs typeface="Tahoma"/>
              </a:rPr>
              <a:t>/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-35" dirty="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03158"/>
            <a:ext cx="3835400" cy="69429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2725" marR="95250" indent="-17526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►"/>
              <a:tabLst>
                <a:tab pos="214629" algn="l"/>
              </a:tabLst>
            </a:pPr>
            <a:r>
              <a:rPr sz="1100" dirty="0">
                <a:latin typeface="Tahoma"/>
                <a:cs typeface="Tahoma"/>
              </a:rPr>
              <a:t>Blocking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puts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similar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records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blocks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or 	</a:t>
            </a:r>
            <a:r>
              <a:rPr sz="1100" spc="-10" dirty="0">
                <a:latin typeface="Tahoma"/>
                <a:cs typeface="Tahoma"/>
              </a:rPr>
              <a:t>bins.</a:t>
            </a:r>
            <a:endParaRPr sz="1100" dirty="0">
              <a:latin typeface="Tahoma"/>
              <a:cs typeface="Tahoma"/>
            </a:endParaRPr>
          </a:p>
          <a:p>
            <a:pPr marL="213360" indent="-17526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Arial"/>
              <a:buChar char="►"/>
              <a:tabLst>
                <a:tab pos="213360" algn="l"/>
              </a:tabLst>
            </a:pPr>
            <a:r>
              <a:rPr sz="1100" dirty="0">
                <a:latin typeface="Tahoma"/>
                <a:cs typeface="Tahoma"/>
              </a:rPr>
              <a:t>Main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metrics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blocking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recall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reduction </a:t>
            </a:r>
            <a:r>
              <a:rPr sz="1100" spc="-10" dirty="0">
                <a:latin typeface="Tahoma"/>
                <a:cs typeface="Tahoma"/>
              </a:rPr>
              <a:t>ratio.</a:t>
            </a:r>
            <a:endParaRPr sz="1100" dirty="0">
              <a:latin typeface="Tahoma"/>
              <a:cs typeface="Tahoma"/>
            </a:endParaRPr>
          </a:p>
          <a:p>
            <a:pPr marL="213360" indent="-17526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Arial"/>
              <a:buChar char="►"/>
              <a:tabLst>
                <a:tab pos="213360" algn="l"/>
              </a:tabLst>
            </a:pPr>
            <a:r>
              <a:rPr sz="1100" spc="-20" dirty="0">
                <a:latin typeface="Tahoma"/>
                <a:cs typeface="Tahoma"/>
              </a:rPr>
              <a:t>Balance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size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blocks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number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blocks.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6E701-9B7D-326A-7BA1-39012289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C204696-CCB6-0EBB-7968-A9007DB42D00}"/>
              </a:ext>
            </a:extLst>
          </p:cNvPr>
          <p:cNvSpPr txBox="1"/>
          <p:nvPr/>
        </p:nvSpPr>
        <p:spPr>
          <a:xfrm>
            <a:off x="4326432" y="3311408"/>
            <a:ext cx="2139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latin typeface="Calibri"/>
                <a:cs typeface="Calibri"/>
              </a:rPr>
              <a:t>1</a:t>
            </a:r>
            <a:r>
              <a:rPr sz="600" spc="-25" dirty="0">
                <a:latin typeface="Calibri"/>
                <a:cs typeface="Calibri"/>
              </a:rPr>
              <a:t> </a:t>
            </a:r>
            <a:r>
              <a:rPr sz="600" spc="75" dirty="0">
                <a:latin typeface="Calibri"/>
                <a:cs typeface="Calibri"/>
              </a:rPr>
              <a:t>/</a:t>
            </a:r>
            <a:r>
              <a:rPr sz="600" spc="-20" dirty="0">
                <a:latin typeface="Calibri"/>
                <a:cs typeface="Calibri"/>
              </a:rPr>
              <a:t> </a:t>
            </a:r>
            <a:r>
              <a:rPr sz="600" spc="-25" dirty="0">
                <a:latin typeface="Calibri"/>
                <a:cs typeface="Calibri"/>
              </a:rPr>
              <a:t>30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C9D6C6D-1D5A-5085-2081-FFB7C5B290DB}"/>
              </a:ext>
            </a:extLst>
          </p:cNvPr>
          <p:cNvSpPr txBox="1"/>
          <p:nvPr/>
        </p:nvSpPr>
        <p:spPr>
          <a:xfrm>
            <a:off x="776605" y="972322"/>
            <a:ext cx="3054985" cy="720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Module</a:t>
            </a:r>
            <a:r>
              <a:rPr sz="1400" spc="2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4:</a:t>
            </a:r>
            <a:r>
              <a:rPr sz="1400" spc="40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Probabilistic</a:t>
            </a:r>
            <a:r>
              <a:rPr sz="1400" spc="2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Blocking,</a:t>
            </a:r>
            <a:r>
              <a:rPr sz="1400" spc="2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Part</a:t>
            </a:r>
            <a:r>
              <a:rPr sz="1400" spc="2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Calibri"/>
                <a:cs typeface="Calibri"/>
              </a:rPr>
              <a:t>I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Rebecca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C.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Steorts</a:t>
            </a:r>
            <a:endParaRPr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056796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26432" y="3311408"/>
            <a:ext cx="2139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latin typeface="Calibri"/>
                <a:cs typeface="Calibri"/>
              </a:rPr>
              <a:t>6</a:t>
            </a:r>
            <a:r>
              <a:rPr sz="600" spc="-25" dirty="0">
                <a:latin typeface="Calibri"/>
                <a:cs typeface="Calibri"/>
              </a:rPr>
              <a:t> </a:t>
            </a:r>
            <a:r>
              <a:rPr sz="600" spc="75" dirty="0">
                <a:latin typeface="Calibri"/>
                <a:cs typeface="Calibri"/>
              </a:rPr>
              <a:t>/</a:t>
            </a:r>
            <a:r>
              <a:rPr sz="600" spc="-20" dirty="0">
                <a:latin typeface="Calibri"/>
                <a:cs typeface="Calibri"/>
              </a:rPr>
              <a:t> </a:t>
            </a:r>
            <a:r>
              <a:rPr sz="600" spc="-25" dirty="0">
                <a:latin typeface="Calibri"/>
                <a:cs typeface="Calibri"/>
              </a:rPr>
              <a:t>30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300" y="72527"/>
            <a:ext cx="346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14" dirty="0">
                <a:solidFill>
                  <a:srgbClr val="3333B2"/>
                </a:solidFill>
                <a:latin typeface="Calibri"/>
                <a:cs typeface="Calibri"/>
              </a:rPr>
              <a:t>LSH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67699"/>
            <a:ext cx="38703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35" dirty="0">
                <a:solidFill>
                  <a:srgbClr val="000000"/>
                </a:solidFill>
                <a:latin typeface="Trebuchet MS"/>
                <a:cs typeface="Trebuchet MS"/>
              </a:rPr>
              <a:t>Locality</a:t>
            </a:r>
            <a:r>
              <a:rPr sz="1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000000"/>
                </a:solidFill>
                <a:latin typeface="Trebuchet MS"/>
                <a:cs typeface="Trebuchet MS"/>
              </a:rPr>
              <a:t>sensitive</a:t>
            </a:r>
            <a:r>
              <a:rPr sz="1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000000"/>
                </a:solidFill>
                <a:latin typeface="Trebuchet MS"/>
                <a:cs typeface="Trebuchet MS"/>
              </a:rPr>
              <a:t>hashing</a:t>
            </a:r>
            <a:r>
              <a:rPr sz="1100" dirty="0">
                <a:solidFill>
                  <a:srgbClr val="000000"/>
                </a:solidFill>
                <a:latin typeface="Trebuchet MS"/>
                <a:cs typeface="Trebuchet MS"/>
              </a:rPr>
              <a:t> (LSH) is a </a:t>
            </a:r>
            <a:r>
              <a:rPr sz="1100" spc="-40" dirty="0">
                <a:solidFill>
                  <a:srgbClr val="000000"/>
                </a:solidFill>
                <a:latin typeface="Trebuchet MS"/>
                <a:cs typeface="Trebuchet MS"/>
              </a:rPr>
              <a:t>fast</a:t>
            </a:r>
            <a:r>
              <a:rPr sz="1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000000"/>
                </a:solidFill>
                <a:latin typeface="Trebuchet MS"/>
                <a:cs typeface="Trebuchet MS"/>
              </a:rPr>
              <a:t>method</a:t>
            </a:r>
            <a:r>
              <a:rPr sz="110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1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Trebuchet MS"/>
                <a:cs typeface="Trebuchet MS"/>
              </a:rPr>
              <a:t>blocking</a:t>
            </a:r>
            <a:r>
              <a:rPr sz="1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Trebuchet MS"/>
                <a:cs typeface="Trebuchet MS"/>
              </a:rPr>
              <a:t>for </a:t>
            </a:r>
            <a:r>
              <a:rPr sz="1100" spc="-70" dirty="0">
                <a:solidFill>
                  <a:srgbClr val="000000"/>
                </a:solidFill>
                <a:latin typeface="Trebuchet MS"/>
                <a:cs typeface="Trebuchet MS"/>
              </a:rPr>
              <a:t>record</a:t>
            </a:r>
            <a:r>
              <a:rPr sz="110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Trebuchet MS"/>
                <a:cs typeface="Trebuchet MS"/>
              </a:rPr>
              <a:t>linkage</a:t>
            </a:r>
            <a:r>
              <a:rPr sz="110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sz="110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000000"/>
                </a:solidFill>
                <a:latin typeface="Trebuchet MS"/>
                <a:cs typeface="Trebuchet MS"/>
              </a:rPr>
              <a:t>orginates</a:t>
            </a:r>
            <a:r>
              <a:rPr sz="110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000000"/>
                </a:solidFill>
                <a:latin typeface="Trebuchet MS"/>
                <a:cs typeface="Trebuchet MS"/>
              </a:rPr>
              <a:t>from</a:t>
            </a:r>
            <a:r>
              <a:rPr sz="110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10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000000"/>
                </a:solidFill>
                <a:latin typeface="Trebuchet MS"/>
                <a:cs typeface="Trebuchet MS"/>
              </a:rPr>
              <a:t>computer</a:t>
            </a:r>
            <a:r>
              <a:rPr sz="110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000000"/>
                </a:solidFill>
                <a:latin typeface="Trebuchet MS"/>
                <a:cs typeface="Trebuchet MS"/>
              </a:rPr>
              <a:t>science</a:t>
            </a:r>
            <a:r>
              <a:rPr sz="110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000000"/>
                </a:solidFill>
                <a:latin typeface="Trebuchet MS"/>
                <a:cs typeface="Trebuchet MS"/>
              </a:rPr>
              <a:t>literature.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7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Finding</a:t>
            </a:r>
            <a:r>
              <a:rPr spc="140" dirty="0"/>
              <a:t> </a:t>
            </a:r>
            <a:r>
              <a:rPr dirty="0"/>
              <a:t>similar</a:t>
            </a:r>
            <a:r>
              <a:rPr spc="140" dirty="0"/>
              <a:t> </a:t>
            </a:r>
            <a:r>
              <a:rPr spc="-10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46352"/>
            <a:ext cx="39141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rebuchet MS"/>
                <a:cs typeface="Trebuchet MS"/>
              </a:rPr>
              <a:t>Our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goal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is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to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find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similar</a:t>
            </a:r>
            <a:r>
              <a:rPr sz="1100" i="1" spc="70" dirty="0">
                <a:latin typeface="Calibri"/>
                <a:cs typeface="Calibri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records,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where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the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records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are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assumed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to </a:t>
            </a:r>
            <a:r>
              <a:rPr sz="1100" spc="-30" dirty="0">
                <a:latin typeface="Trebuchet MS"/>
                <a:cs typeface="Trebuchet MS"/>
              </a:rPr>
              <a:t>be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strings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812644"/>
            <a:ext cx="1540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rebuchet MS"/>
                <a:cs typeface="Trebuchet MS"/>
              </a:rPr>
              <a:t>How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we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define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similar</a:t>
            </a:r>
            <a:r>
              <a:rPr sz="1100" spc="-10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9684" y="965388"/>
            <a:ext cx="1729105" cy="12471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Trebuchet MS"/>
                <a:cs typeface="Trebuchet MS"/>
              </a:rPr>
              <a:t>Data</a:t>
            </a:r>
            <a:r>
              <a:rPr sz="1400" spc="-1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Trebuchet MS"/>
                <a:cs typeface="Trebuchet MS"/>
              </a:rPr>
              <a:t>Cleaning</a:t>
            </a:r>
            <a:r>
              <a:rPr sz="1400" spc="-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Trebuchet MS"/>
                <a:cs typeface="Trebuchet MS"/>
              </a:rPr>
              <a:t>Pipeline</a:t>
            </a:r>
            <a:endParaRPr sz="1400">
              <a:latin typeface="Trebuchet MS"/>
              <a:cs typeface="Trebuchet MS"/>
            </a:endParaRPr>
          </a:p>
          <a:p>
            <a:pPr marL="313055" marR="305435" algn="ctr">
              <a:lnSpc>
                <a:spcPts val="4140"/>
              </a:lnSpc>
              <a:spcBef>
                <a:spcPts val="25"/>
              </a:spcBef>
            </a:pPr>
            <a:r>
              <a:rPr sz="1100" spc="-85" dirty="0">
                <a:latin typeface="Arial"/>
                <a:cs typeface="Arial"/>
              </a:rPr>
              <a:t>Rebecca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Steorts </a:t>
            </a:r>
            <a:r>
              <a:rPr sz="1100" spc="-25" dirty="0">
                <a:latin typeface="Arial"/>
                <a:cs typeface="Arial"/>
              </a:rPr>
              <a:t>August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30,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rebuchet MS"/>
                <a:cs typeface="Trebuchet MS"/>
              </a:rPr>
              <a:t>1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28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8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Jaccard</a:t>
            </a:r>
            <a:r>
              <a:rPr spc="320" dirty="0"/>
              <a:t> </a:t>
            </a:r>
            <a:r>
              <a:rPr spc="-10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9388"/>
            <a:ext cx="18345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rebuchet MS"/>
                <a:cs typeface="Trebuchet MS"/>
              </a:rPr>
              <a:t>Consider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libri"/>
                <a:cs typeface="Calibri"/>
              </a:rPr>
              <a:t>Jaccard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similarity</a:t>
            </a:r>
            <a:r>
              <a:rPr sz="1100" spc="-10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7696" y="1070824"/>
            <a:ext cx="534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95" dirty="0">
                <a:latin typeface="Meiryo UI"/>
                <a:cs typeface="Meiryo UI"/>
              </a:rPr>
              <a:t>|</a:t>
            </a:r>
            <a:r>
              <a:rPr sz="1100" i="1" spc="-75" dirty="0">
                <a:latin typeface="Meiryo UI"/>
                <a:cs typeface="Meiryo U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S</a:t>
            </a:r>
            <a:r>
              <a:rPr sz="1100" i="1" spc="80" dirty="0">
                <a:latin typeface="Calibri"/>
                <a:cs typeface="Calibri"/>
              </a:rPr>
              <a:t> </a:t>
            </a:r>
            <a:r>
              <a:rPr sz="1100" i="1" spc="-175" dirty="0">
                <a:latin typeface="Meiryo UI"/>
                <a:cs typeface="Meiryo UI"/>
              </a:rPr>
              <a:t>∪</a:t>
            </a:r>
            <a:r>
              <a:rPr sz="1100" i="1" spc="-130" dirty="0">
                <a:latin typeface="Meiryo UI"/>
                <a:cs typeface="Meiryo UI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T</a:t>
            </a:r>
            <a:r>
              <a:rPr sz="1100" i="1" spc="210" dirty="0">
                <a:latin typeface="Calibri"/>
                <a:cs typeface="Calibri"/>
              </a:rPr>
              <a:t> </a:t>
            </a:r>
            <a:r>
              <a:rPr sz="1100" i="1" spc="-120" dirty="0">
                <a:latin typeface="Meiryo UI"/>
                <a:cs typeface="Meiryo UI"/>
              </a:rPr>
              <a:t>|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720" y="975790"/>
            <a:ext cx="1414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70" dirty="0">
                <a:latin typeface="Calibri"/>
                <a:cs typeface="Calibri"/>
              </a:rPr>
              <a:t>Jac</a:t>
            </a:r>
            <a:r>
              <a:rPr sz="1100" spc="70" dirty="0">
                <a:latin typeface="Trebuchet MS"/>
                <a:cs typeface="Trebuchet MS"/>
              </a:rPr>
              <a:t>(</a:t>
            </a:r>
            <a:r>
              <a:rPr sz="1100" i="1" spc="70" dirty="0">
                <a:latin typeface="Calibri"/>
                <a:cs typeface="Calibri"/>
              </a:rPr>
              <a:t>S</a:t>
            </a:r>
            <a:r>
              <a:rPr sz="1100" i="1" spc="70" dirty="0">
                <a:latin typeface="Arial"/>
                <a:cs typeface="Arial"/>
              </a:rPr>
              <a:t>,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T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dirty="0">
                <a:latin typeface="Trebuchet MS"/>
                <a:cs typeface="Trebuchet MS"/>
              </a:rPr>
              <a:t>)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270" dirty="0">
                <a:latin typeface="Trebuchet MS"/>
                <a:cs typeface="Trebuchet MS"/>
              </a:rPr>
              <a:t>=</a:t>
            </a:r>
            <a:r>
              <a:rPr sz="1100" spc="105" dirty="0">
                <a:latin typeface="Trebuchet MS"/>
                <a:cs typeface="Trebuchet MS"/>
              </a:rPr>
              <a:t> </a:t>
            </a:r>
            <a:r>
              <a:rPr sz="1650" i="1" u="sng" spc="-292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|</a:t>
            </a:r>
            <a:r>
              <a:rPr sz="1650" i="1" u="sng" spc="-104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sz="1650" i="1" u="sng" spc="157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650" i="1" u="sng" spc="127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50" i="1" u="sng" spc="-262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∩</a:t>
            </a:r>
            <a:r>
              <a:rPr sz="1650" i="1" u="sng" spc="-187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sz="1650" i="1" u="sng" spc="300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650" i="1" u="sng" spc="315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50" i="1" u="sng" spc="-292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|</a:t>
            </a:r>
            <a:r>
              <a:rPr sz="1650" i="1" u="none" spc="-375" baseline="37878" dirty="0">
                <a:latin typeface="Meiryo UI"/>
                <a:cs typeface="Meiryo UI"/>
              </a:rPr>
              <a:t> </a:t>
            </a:r>
            <a:r>
              <a:rPr sz="1100" i="1" u="none" spc="-5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595" y="1353513"/>
            <a:ext cx="3783329" cy="1383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rebuchet MS"/>
                <a:cs typeface="Trebuchet MS"/>
              </a:rPr>
              <a:t>where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100">
              <a:latin typeface="Trebuchet MS"/>
              <a:cs typeface="Trebuchet MS"/>
            </a:endParaRPr>
          </a:p>
          <a:p>
            <a:pPr marL="133350">
              <a:lnSpc>
                <a:spcPct val="100000"/>
              </a:lnSpc>
              <a:spcBef>
                <a:spcPts val="5"/>
              </a:spcBef>
            </a:pPr>
            <a:r>
              <a:rPr sz="1100" i="1" spc="-195" dirty="0">
                <a:latin typeface="Meiryo UI"/>
                <a:cs typeface="Meiryo UI"/>
              </a:rPr>
              <a:t>|</a:t>
            </a:r>
            <a:r>
              <a:rPr sz="1100" i="1" spc="-75" dirty="0">
                <a:latin typeface="Meiryo UI"/>
                <a:cs typeface="Meiryo U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S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175" dirty="0">
                <a:latin typeface="Meiryo UI"/>
                <a:cs typeface="Meiryo UI"/>
              </a:rPr>
              <a:t>∩</a:t>
            </a:r>
            <a:r>
              <a:rPr sz="1100" i="1" spc="-135" dirty="0">
                <a:latin typeface="Meiryo UI"/>
                <a:cs typeface="Meiryo UI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T</a:t>
            </a:r>
            <a:r>
              <a:rPr sz="1100" i="1" spc="170" dirty="0">
                <a:latin typeface="Calibri"/>
                <a:cs typeface="Calibri"/>
              </a:rPr>
              <a:t> </a:t>
            </a:r>
            <a:r>
              <a:rPr sz="1100" i="1" dirty="0">
                <a:latin typeface="Meiryo UI"/>
                <a:cs typeface="Meiryo UI"/>
              </a:rPr>
              <a:t>|</a:t>
            </a:r>
            <a:r>
              <a:rPr sz="1100" dirty="0">
                <a:latin typeface="Trebuchet MS"/>
                <a:cs typeface="Trebuchet MS"/>
              </a:rPr>
              <a:t>=</a:t>
            </a:r>
            <a:r>
              <a:rPr sz="1100" spc="90" dirty="0">
                <a:latin typeface="Trebuchet MS"/>
                <a:cs typeface="Trebuchet MS"/>
              </a:rPr>
              <a:t> 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number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of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members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shared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between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sets</a:t>
            </a:r>
            <a:r>
              <a:rPr sz="1100" spc="240" dirty="0">
                <a:latin typeface="Trebuchet MS"/>
                <a:cs typeface="Trebuchet MS"/>
              </a:rPr>
              <a:t> </a:t>
            </a:r>
            <a:r>
              <a:rPr sz="1100" i="1" spc="95" dirty="0">
                <a:latin typeface="Calibri"/>
                <a:cs typeface="Calibri"/>
              </a:rPr>
              <a:t>S</a:t>
            </a:r>
            <a:r>
              <a:rPr sz="1100" i="1" spc="9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15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100" spc="-25" dirty="0">
                <a:latin typeface="Trebuchet MS"/>
                <a:cs typeface="Trebuchet MS"/>
              </a:rPr>
              <a:t>and</a:t>
            </a:r>
            <a:endParaRPr sz="1100">
              <a:latin typeface="Trebuchet MS"/>
              <a:cs typeface="Trebuchet MS"/>
            </a:endParaRPr>
          </a:p>
          <a:p>
            <a:pPr marL="189230">
              <a:lnSpc>
                <a:spcPct val="100000"/>
              </a:lnSpc>
              <a:spcBef>
                <a:spcPts val="1130"/>
              </a:spcBef>
            </a:pPr>
            <a:r>
              <a:rPr sz="1100" i="1" spc="-195" dirty="0">
                <a:latin typeface="Meiryo UI"/>
                <a:cs typeface="Meiryo UI"/>
              </a:rPr>
              <a:t>|</a:t>
            </a:r>
            <a:r>
              <a:rPr sz="1100" i="1" spc="-75" dirty="0">
                <a:latin typeface="Meiryo UI"/>
                <a:cs typeface="Meiryo U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S</a:t>
            </a:r>
            <a:r>
              <a:rPr sz="1100" i="1" spc="-25" dirty="0">
                <a:latin typeface="Calibri"/>
                <a:cs typeface="Calibri"/>
              </a:rPr>
              <a:t> </a:t>
            </a:r>
            <a:r>
              <a:rPr sz="1100" i="1" spc="-175" dirty="0">
                <a:latin typeface="Meiryo UI"/>
                <a:cs typeface="Meiryo UI"/>
              </a:rPr>
              <a:t>∪</a:t>
            </a:r>
            <a:r>
              <a:rPr sz="1100" i="1" spc="-135" dirty="0">
                <a:latin typeface="Meiryo UI"/>
                <a:cs typeface="Meiryo UI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T</a:t>
            </a:r>
            <a:r>
              <a:rPr sz="1100" i="1" spc="155" dirty="0">
                <a:latin typeface="Calibri"/>
                <a:cs typeface="Calibri"/>
              </a:rPr>
              <a:t> </a:t>
            </a:r>
            <a:r>
              <a:rPr sz="1100" i="1" dirty="0">
                <a:latin typeface="Meiryo UI"/>
                <a:cs typeface="Meiryo UI"/>
              </a:rPr>
              <a:t>|</a:t>
            </a:r>
            <a:r>
              <a:rPr sz="1100" dirty="0">
                <a:latin typeface="Trebuchet MS"/>
                <a:cs typeface="Trebuchet MS"/>
              </a:rPr>
              <a:t>=</a:t>
            </a:r>
            <a:r>
              <a:rPr sz="1100" spc="49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total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number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of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members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both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sets</a:t>
            </a:r>
            <a:r>
              <a:rPr sz="1100" spc="220" dirty="0">
                <a:latin typeface="Trebuchet MS"/>
                <a:cs typeface="Trebuchet MS"/>
              </a:rPr>
              <a:t> </a:t>
            </a:r>
            <a:r>
              <a:rPr sz="1100" i="1" spc="95" dirty="0">
                <a:latin typeface="Calibri"/>
                <a:cs typeface="Calibri"/>
              </a:rPr>
              <a:t>S</a:t>
            </a:r>
            <a:r>
              <a:rPr sz="1100" i="1" spc="9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150" dirty="0">
                <a:latin typeface="Calibri"/>
                <a:cs typeface="Calibri"/>
              </a:rPr>
              <a:t>T</a:t>
            </a:r>
            <a:r>
              <a:rPr sz="1100" i="1" spc="1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68CFD-EADD-F6C0-B29A-4253012A9DCD}"/>
              </a:ext>
            </a:extLst>
          </p:cNvPr>
          <p:cNvSpPr txBox="1"/>
          <p:nvPr/>
        </p:nvSpPr>
        <p:spPr>
          <a:xfrm>
            <a:off x="342595" y="2923131"/>
            <a:ext cx="196245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How can you do this in R?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Jaccard</a:t>
            </a:r>
            <a:r>
              <a:rPr spc="320" dirty="0"/>
              <a:t> </a:t>
            </a:r>
            <a:r>
              <a:rPr spc="-10" dirty="0"/>
              <a:t>similarity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001" y="744460"/>
            <a:ext cx="1943942" cy="1415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215405"/>
            <a:ext cx="371665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rebuchet MS"/>
                <a:cs typeface="Trebuchet MS"/>
              </a:rPr>
              <a:t>Figure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3:</a:t>
            </a:r>
            <a:r>
              <a:rPr sz="1000" spc="7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Two </a:t>
            </a:r>
            <a:r>
              <a:rPr sz="1000" spc="-30" dirty="0">
                <a:latin typeface="Trebuchet MS"/>
                <a:cs typeface="Trebuchet MS"/>
              </a:rPr>
              <a:t>sets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75" dirty="0">
                <a:latin typeface="Trebuchet MS"/>
                <a:cs typeface="Trebuchet MS"/>
              </a:rPr>
              <a:t>S</a:t>
            </a:r>
            <a:r>
              <a:rPr sz="1000" spc="-20" dirty="0">
                <a:latin typeface="Trebuchet MS"/>
                <a:cs typeface="Trebuchet MS"/>
              </a:rPr>
              <a:t> and </a:t>
            </a:r>
            <a:r>
              <a:rPr sz="1000" spc="95" dirty="0">
                <a:latin typeface="Trebuchet MS"/>
                <a:cs typeface="Trebuchet MS"/>
              </a:rPr>
              <a:t>T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with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Jaccard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similarity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3/7.</a:t>
            </a:r>
            <a:r>
              <a:rPr sz="1000" spc="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60" dirty="0">
                <a:latin typeface="Trebuchet MS"/>
                <a:cs typeface="Trebuchet MS"/>
              </a:rPr>
              <a:t>two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sets </a:t>
            </a:r>
            <a:r>
              <a:rPr sz="1000" spc="-55" dirty="0">
                <a:latin typeface="Trebuchet MS"/>
                <a:cs typeface="Trebuchet MS"/>
              </a:rPr>
              <a:t>share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3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70" dirty="0">
                <a:latin typeface="Trebuchet MS"/>
                <a:cs typeface="Trebuchet MS"/>
              </a:rPr>
              <a:t>elements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in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common,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and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65" dirty="0">
                <a:latin typeface="Trebuchet MS"/>
                <a:cs typeface="Trebuchet MS"/>
              </a:rPr>
              <a:t>there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75" dirty="0">
                <a:latin typeface="Trebuchet MS"/>
                <a:cs typeface="Trebuchet MS"/>
              </a:rPr>
              <a:t>are</a:t>
            </a:r>
            <a:r>
              <a:rPr sz="1000" dirty="0">
                <a:latin typeface="Trebuchet MS"/>
                <a:cs typeface="Trebuchet MS"/>
              </a:rPr>
              <a:t> 7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70" dirty="0">
                <a:latin typeface="Trebuchet MS"/>
                <a:cs typeface="Trebuchet MS"/>
              </a:rPr>
              <a:t>elements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in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total.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9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10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110" dirty="0"/>
              <a:t> </a:t>
            </a:r>
            <a:r>
              <a:rPr dirty="0"/>
              <a:t>to</a:t>
            </a:r>
            <a:r>
              <a:rPr spc="114" dirty="0"/>
              <a:t> </a:t>
            </a:r>
            <a:r>
              <a:rPr spc="-30" dirty="0"/>
              <a:t>represent</a:t>
            </a:r>
            <a:r>
              <a:rPr spc="114" dirty="0"/>
              <a:t> </a:t>
            </a:r>
            <a:r>
              <a:rPr dirty="0"/>
              <a:t>data</a:t>
            </a:r>
            <a:r>
              <a:rPr spc="114" dirty="0"/>
              <a:t> </a:t>
            </a:r>
            <a:r>
              <a:rPr dirty="0"/>
              <a:t>as</a:t>
            </a:r>
            <a:r>
              <a:rPr spc="110" dirty="0"/>
              <a:t> </a:t>
            </a:r>
            <a:r>
              <a:rPr spc="-10" dirty="0"/>
              <a:t>sets?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89991" y="650111"/>
            <a:ext cx="3996054" cy="184832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9850" marR="219075" indent="-6985">
              <a:lnSpc>
                <a:spcPct val="102600"/>
              </a:lnSpc>
              <a:spcBef>
                <a:spcPts val="55"/>
              </a:spcBef>
            </a:pPr>
            <a:r>
              <a:rPr dirty="0"/>
              <a:t>We</a:t>
            </a:r>
            <a:r>
              <a:rPr spc="-60" dirty="0"/>
              <a:t> </a:t>
            </a:r>
            <a:r>
              <a:rPr spc="-50" dirty="0"/>
              <a:t>want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talk </a:t>
            </a:r>
            <a:r>
              <a:rPr spc="-25" dirty="0"/>
              <a:t>about</a:t>
            </a:r>
            <a:r>
              <a:rPr spc="-30" dirty="0"/>
              <a:t> </a:t>
            </a:r>
            <a:r>
              <a:rPr spc="-45" dirty="0"/>
              <a:t>the</a:t>
            </a:r>
            <a:r>
              <a:rPr spc="-35" dirty="0"/>
              <a:t> </a:t>
            </a:r>
            <a:r>
              <a:rPr spc="-55" dirty="0"/>
              <a:t>similarity</a:t>
            </a:r>
            <a:r>
              <a:rPr spc="-25" dirty="0"/>
              <a:t> </a:t>
            </a:r>
            <a:r>
              <a:rPr spc="-30" dirty="0"/>
              <a:t>of our</a:t>
            </a:r>
            <a:r>
              <a:rPr spc="-35" dirty="0"/>
              <a:t> </a:t>
            </a:r>
            <a:r>
              <a:rPr spc="-40" dirty="0"/>
              <a:t>data</a:t>
            </a:r>
            <a:r>
              <a:rPr spc="-30" dirty="0"/>
              <a:t> </a:t>
            </a:r>
            <a:r>
              <a:rPr spc="-45" dirty="0"/>
              <a:t>(records)</a:t>
            </a:r>
            <a:r>
              <a:rPr i="1" spc="-45" dirty="0">
                <a:latin typeface="Meiryo UI"/>
                <a:cs typeface="Meiryo UI"/>
              </a:rPr>
              <a:t>⇒ </a:t>
            </a:r>
            <a:r>
              <a:rPr spc="-25" dirty="0"/>
              <a:t>we </a:t>
            </a:r>
            <a:r>
              <a:rPr spc="-80" dirty="0"/>
              <a:t>need</a:t>
            </a:r>
            <a:r>
              <a:rPr spc="-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70" dirty="0"/>
              <a:t>compare</a:t>
            </a:r>
            <a:r>
              <a:rPr spc="-15" dirty="0"/>
              <a:t> </a:t>
            </a:r>
            <a:r>
              <a:rPr spc="-45" dirty="0"/>
              <a:t>sets</a:t>
            </a:r>
            <a:r>
              <a:rPr spc="-20" dirty="0"/>
              <a:t> </a:t>
            </a:r>
            <a:r>
              <a:rPr spc="-30" dirty="0"/>
              <a:t>of</a:t>
            </a:r>
            <a:r>
              <a:rPr spc="-15" dirty="0"/>
              <a:t> </a:t>
            </a:r>
            <a:r>
              <a:rPr spc="-10" dirty="0"/>
              <a:t>records!</a:t>
            </a:r>
          </a:p>
          <a:p>
            <a:pPr marL="344805" indent="-17526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Arial"/>
              <a:buChar char="►"/>
              <a:tabLst>
                <a:tab pos="344805" algn="l"/>
              </a:tabLst>
            </a:pPr>
            <a:r>
              <a:rPr sz="1100" dirty="0"/>
              <a:t>We</a:t>
            </a:r>
            <a:r>
              <a:rPr sz="1100" spc="-85" dirty="0"/>
              <a:t> </a:t>
            </a:r>
            <a:r>
              <a:rPr sz="1100" spc="-35" dirty="0"/>
              <a:t>can </a:t>
            </a:r>
            <a:r>
              <a:rPr sz="1100" spc="-40" dirty="0"/>
              <a:t>construct</a:t>
            </a:r>
            <a:r>
              <a:rPr sz="1100" spc="-10" dirty="0"/>
              <a:t> </a:t>
            </a:r>
            <a:r>
              <a:rPr sz="1100" dirty="0"/>
              <a:t>a</a:t>
            </a:r>
            <a:r>
              <a:rPr sz="1100" spc="-15" dirty="0"/>
              <a:t> </a:t>
            </a:r>
            <a:r>
              <a:rPr sz="1100" spc="-4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55" dirty="0"/>
              <a:t> </a:t>
            </a:r>
            <a:r>
              <a:rPr lang="en-US" sz="1100" b="1" spc="55" dirty="0"/>
              <a:t>short strings</a:t>
            </a:r>
            <a:r>
              <a:rPr lang="en-US" sz="1100" spc="55" dirty="0"/>
              <a:t> </a:t>
            </a:r>
            <a:r>
              <a:rPr sz="1100" spc="-45" dirty="0"/>
              <a:t>from</a:t>
            </a:r>
            <a:r>
              <a:rPr sz="1100" spc="-15" dirty="0"/>
              <a:t> </a:t>
            </a:r>
            <a:r>
              <a:rPr sz="1100" spc="-45" dirty="0"/>
              <a:t>the</a:t>
            </a:r>
            <a:r>
              <a:rPr sz="1100" spc="-15" dirty="0"/>
              <a:t> </a:t>
            </a:r>
            <a:r>
              <a:rPr sz="1100" spc="-20" dirty="0"/>
              <a:t>data</a:t>
            </a:r>
            <a:endParaRPr sz="11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3333B2"/>
              </a:buClr>
              <a:buFont typeface="Arial"/>
              <a:buChar char="►"/>
            </a:pPr>
            <a:endParaRPr sz="11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Arial"/>
              <a:buChar char="►"/>
            </a:pPr>
            <a:endParaRPr sz="1100" dirty="0">
              <a:latin typeface="Arial Black"/>
              <a:cs typeface="Arial Black"/>
            </a:endParaRPr>
          </a:p>
          <a:p>
            <a:pPr marL="344805" marR="30480" indent="-175260">
              <a:lnSpc>
                <a:spcPct val="102600"/>
              </a:lnSpc>
              <a:buClr>
                <a:srgbClr val="3333B2"/>
              </a:buClr>
              <a:buFont typeface="Arial"/>
              <a:buChar char="►"/>
              <a:tabLst>
                <a:tab pos="346710" algn="l"/>
              </a:tabLst>
            </a:pPr>
            <a:r>
              <a:rPr sz="1100" dirty="0"/>
              <a:t>This</a:t>
            </a:r>
            <a:r>
              <a:rPr sz="1100" spc="-25" dirty="0"/>
              <a:t> </a:t>
            </a:r>
            <a:r>
              <a:rPr sz="1100" dirty="0"/>
              <a:t>is</a:t>
            </a:r>
            <a:r>
              <a:rPr sz="1100" spc="-20" dirty="0"/>
              <a:t> </a:t>
            </a:r>
            <a:r>
              <a:rPr sz="1100" spc="-70" dirty="0"/>
              <a:t>useful</a:t>
            </a:r>
            <a:r>
              <a:rPr sz="1100" spc="-10" dirty="0"/>
              <a:t> </a:t>
            </a:r>
            <a:r>
              <a:rPr sz="1100" spc="-65" dirty="0"/>
              <a:t>because</a:t>
            </a:r>
            <a:r>
              <a:rPr sz="1100" spc="-20" dirty="0"/>
              <a:t> </a:t>
            </a:r>
            <a:r>
              <a:rPr sz="1100" spc="-60" dirty="0"/>
              <a:t>similar</a:t>
            </a:r>
            <a:r>
              <a:rPr sz="1100" spc="-20" dirty="0"/>
              <a:t> </a:t>
            </a:r>
            <a:r>
              <a:rPr sz="1100" spc="-55" dirty="0"/>
              <a:t>datasets</a:t>
            </a:r>
            <a:r>
              <a:rPr sz="1100" spc="-15" dirty="0"/>
              <a:t> </a:t>
            </a:r>
            <a:r>
              <a:rPr sz="1100" spc="-60" dirty="0"/>
              <a:t>will</a:t>
            </a:r>
            <a:r>
              <a:rPr sz="1100" spc="-20" dirty="0"/>
              <a:t> </a:t>
            </a:r>
            <a:r>
              <a:rPr sz="1100" spc="-60" dirty="0"/>
              <a:t>have</a:t>
            </a:r>
            <a:r>
              <a:rPr sz="1100" spc="-20" dirty="0"/>
              <a:t> </a:t>
            </a:r>
            <a:r>
              <a:rPr sz="1100" spc="-40" dirty="0"/>
              <a:t>many</a:t>
            </a:r>
            <a:r>
              <a:rPr sz="1100" spc="-15" dirty="0"/>
              <a:t> </a:t>
            </a:r>
            <a:r>
              <a:rPr sz="1100" spc="-30" dirty="0"/>
              <a:t>common 	</a:t>
            </a:r>
            <a:r>
              <a:rPr sz="1100" spc="-75" dirty="0"/>
              <a:t>elements</a:t>
            </a:r>
            <a:r>
              <a:rPr sz="1100" spc="-10" dirty="0"/>
              <a:t> </a:t>
            </a:r>
            <a:r>
              <a:rPr sz="1100" spc="-35" dirty="0"/>
              <a:t>(common</a:t>
            </a:r>
            <a:r>
              <a:rPr sz="1100" spc="-15" dirty="0"/>
              <a:t> </a:t>
            </a:r>
            <a:r>
              <a:rPr sz="1100" spc="-35" dirty="0"/>
              <a:t>short</a:t>
            </a:r>
            <a:r>
              <a:rPr sz="1100" spc="-10" dirty="0"/>
              <a:t> strings)</a:t>
            </a:r>
            <a:endParaRPr sz="1100" dirty="0"/>
          </a:p>
          <a:p>
            <a:pPr>
              <a:lnSpc>
                <a:spcPct val="100000"/>
              </a:lnSpc>
              <a:buClr>
                <a:srgbClr val="3333B2"/>
              </a:buClr>
              <a:buFont typeface="Arial"/>
              <a:buChar char="►"/>
            </a:pPr>
            <a:endParaRPr sz="1100" dirty="0"/>
          </a:p>
          <a:p>
            <a:pPr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Font typeface="Arial"/>
              <a:buChar char="►"/>
            </a:pPr>
            <a:endParaRPr sz="1100" dirty="0"/>
          </a:p>
          <a:p>
            <a:pPr marL="344805" indent="-175260">
              <a:lnSpc>
                <a:spcPct val="100000"/>
              </a:lnSpc>
              <a:buClr>
                <a:srgbClr val="3333B2"/>
              </a:buClr>
              <a:buFont typeface="Arial"/>
              <a:buChar char="►"/>
              <a:tabLst>
                <a:tab pos="344805" algn="l"/>
              </a:tabLst>
            </a:pPr>
            <a:r>
              <a:rPr sz="1100" dirty="0"/>
              <a:t>We</a:t>
            </a:r>
            <a:r>
              <a:rPr sz="1100" spc="-40" dirty="0"/>
              <a:t> </a:t>
            </a:r>
            <a:r>
              <a:rPr sz="1100" spc="-35" dirty="0"/>
              <a:t>can</a:t>
            </a:r>
            <a:r>
              <a:rPr sz="1100" spc="-30" dirty="0"/>
              <a:t> </a:t>
            </a:r>
            <a:r>
              <a:rPr sz="1100" dirty="0"/>
              <a:t>do</a:t>
            </a:r>
            <a:r>
              <a:rPr sz="1100" spc="-25" dirty="0"/>
              <a:t> </a:t>
            </a:r>
            <a:r>
              <a:rPr sz="1100" spc="-40" dirty="0"/>
              <a:t>construct</a:t>
            </a:r>
            <a:r>
              <a:rPr sz="1100" spc="-30" dirty="0"/>
              <a:t> </a:t>
            </a:r>
            <a:r>
              <a:rPr sz="1100" spc="-65" dirty="0"/>
              <a:t>these</a:t>
            </a:r>
            <a:r>
              <a:rPr sz="1100" spc="-20" dirty="0"/>
              <a:t> </a:t>
            </a:r>
            <a:r>
              <a:rPr sz="1100" spc="-45" dirty="0"/>
              <a:t>short</a:t>
            </a:r>
            <a:r>
              <a:rPr sz="1100" spc="-25" dirty="0"/>
              <a:t> </a:t>
            </a:r>
            <a:r>
              <a:rPr sz="1100" spc="-30" dirty="0"/>
              <a:t>strings </a:t>
            </a:r>
            <a:r>
              <a:rPr sz="1100" spc="-20" dirty="0"/>
              <a:t>using</a:t>
            </a:r>
            <a:r>
              <a:rPr sz="1100" spc="-30" dirty="0"/>
              <a:t> </a:t>
            </a:r>
            <a:r>
              <a:rPr sz="1100" i="1" spc="-10" dirty="0">
                <a:latin typeface="Calibri"/>
                <a:cs typeface="Calibri"/>
              </a:rPr>
              <a:t>shingling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11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spc="60" dirty="0">
                <a:latin typeface="Candara Light"/>
                <a:cs typeface="Candara Light"/>
              </a:rPr>
              <a:t>k</a:t>
            </a:r>
            <a:r>
              <a:rPr spc="60" dirty="0"/>
              <a:t>-</a:t>
            </a:r>
            <a:r>
              <a:rPr dirty="0"/>
              <a:t>shingling</a:t>
            </a:r>
            <a:r>
              <a:rPr spc="160" dirty="0"/>
              <a:t> </a:t>
            </a:r>
            <a:r>
              <a:rPr dirty="0"/>
              <a:t>(how-</a:t>
            </a:r>
            <a:r>
              <a:rPr spc="-25" dirty="0"/>
              <a:t>to)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01940"/>
            <a:ext cx="3813810" cy="1663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dirty="0">
                <a:latin typeface="Trebuchet MS"/>
                <a:cs typeface="Trebuchet MS"/>
              </a:rPr>
              <a:t>Think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of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data </a:t>
            </a:r>
            <a:r>
              <a:rPr sz="1100" spc="-45" dirty="0">
                <a:latin typeface="Trebuchet MS"/>
                <a:cs typeface="Trebuchet MS"/>
              </a:rPr>
              <a:t>set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as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string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of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characters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3333B2"/>
              </a:buClr>
              <a:buFont typeface="Trebuchet MS"/>
              <a:buAutoNum type="arabicPeriod"/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buClr>
                <a:srgbClr val="3333B2"/>
              </a:buClr>
              <a:buFont typeface="Trebuchet MS"/>
              <a:buAutoNum type="arabicPeriod"/>
            </a:pPr>
            <a:endParaRPr sz="1100">
              <a:latin typeface="Trebuchet MS"/>
              <a:cs typeface="Trebuchet MS"/>
            </a:endParaRPr>
          </a:p>
          <a:p>
            <a:pPr marL="184785" marR="5080" indent="-172720">
              <a:lnSpc>
                <a:spcPct val="102699"/>
              </a:lnSpc>
              <a:buAutoNum type="arabicPeriod"/>
              <a:tabLst>
                <a:tab pos="184785" algn="l"/>
                <a:tab pos="189230" algn="l"/>
              </a:tabLst>
            </a:pPr>
            <a:r>
              <a:rPr sz="1100" dirty="0">
                <a:solidFill>
                  <a:srgbClr val="3333B2"/>
                </a:solidFill>
                <a:latin typeface="Trebuchet MS"/>
                <a:cs typeface="Trebuchet MS"/>
              </a:rPr>
              <a:t>	</a:t>
            </a:r>
            <a:r>
              <a:rPr sz="1100" spc="55" dirty="0">
                <a:latin typeface="Trebuchet MS"/>
                <a:cs typeface="Trebuchet MS"/>
              </a:rPr>
              <a:t>A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libri"/>
                <a:cs typeface="Calibri"/>
              </a:rPr>
              <a:t>k</a:t>
            </a:r>
            <a:r>
              <a:rPr sz="1100" dirty="0">
                <a:latin typeface="Trebuchet MS"/>
                <a:cs typeface="Trebuchet MS"/>
              </a:rPr>
              <a:t>-</a:t>
            </a:r>
            <a:r>
              <a:rPr sz="1100" spc="-55" dirty="0">
                <a:latin typeface="Trebuchet MS"/>
                <a:cs typeface="Trebuchet MS"/>
              </a:rPr>
              <a:t>shingle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(k-</a:t>
            </a:r>
            <a:r>
              <a:rPr sz="1100" spc="-25" dirty="0">
                <a:latin typeface="Trebuchet MS"/>
                <a:cs typeface="Trebuchet MS"/>
              </a:rPr>
              <a:t>gram)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is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any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sub-</a:t>
            </a:r>
            <a:r>
              <a:rPr sz="1100" spc="-40" dirty="0">
                <a:latin typeface="Trebuchet MS"/>
                <a:cs typeface="Trebuchet MS"/>
              </a:rPr>
              <a:t>string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(word)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of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length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libri"/>
                <a:cs typeface="Calibri"/>
              </a:rPr>
              <a:t>k</a:t>
            </a:r>
            <a:r>
              <a:rPr sz="1100" i="1" spc="170" dirty="0">
                <a:latin typeface="Calibri"/>
                <a:cs typeface="Calibri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found </a:t>
            </a:r>
            <a:r>
              <a:rPr sz="1100" spc="-45" dirty="0">
                <a:latin typeface="Trebuchet MS"/>
                <a:cs typeface="Trebuchet MS"/>
              </a:rPr>
              <a:t>within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record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of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data</a:t>
            </a:r>
            <a:r>
              <a:rPr sz="1100" spc="-25" dirty="0">
                <a:latin typeface="Trebuchet MS"/>
                <a:cs typeface="Trebuchet MS"/>
              </a:rPr>
              <a:t> set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3333B2"/>
              </a:buClr>
              <a:buFont typeface="Trebuchet MS"/>
              <a:buAutoNum type="arabicPeriod"/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buClr>
                <a:srgbClr val="3333B2"/>
              </a:buClr>
              <a:buFont typeface="Trebuchet MS"/>
              <a:buAutoNum type="arabicPeriod"/>
            </a:pPr>
            <a:endParaRPr sz="1100">
              <a:latin typeface="Trebuchet MS"/>
              <a:cs typeface="Trebuchet MS"/>
            </a:endParaRPr>
          </a:p>
          <a:p>
            <a:pPr marL="189230" marR="24130" indent="-177165">
              <a:lnSpc>
                <a:spcPct val="102600"/>
              </a:lnSpc>
              <a:buClr>
                <a:srgbClr val="3333B2"/>
              </a:buClr>
              <a:buAutoNum type="arabicPeriod"/>
              <a:tabLst>
                <a:tab pos="189230" algn="l"/>
              </a:tabLst>
            </a:pPr>
            <a:r>
              <a:rPr sz="1100" spc="-35" dirty="0">
                <a:latin typeface="Trebuchet MS"/>
                <a:cs typeface="Trebuchet MS"/>
              </a:rPr>
              <a:t>Associate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with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each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data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set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set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of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libri"/>
                <a:cs typeface="Calibri"/>
              </a:rPr>
              <a:t>k</a:t>
            </a:r>
            <a:r>
              <a:rPr sz="1100" dirty="0">
                <a:latin typeface="Trebuchet MS"/>
                <a:cs typeface="Trebuchet MS"/>
              </a:rPr>
              <a:t>-</a:t>
            </a:r>
            <a:r>
              <a:rPr sz="1100" spc="-40" dirty="0">
                <a:latin typeface="Trebuchet MS"/>
                <a:cs typeface="Trebuchet MS"/>
              </a:rPr>
              <a:t>shingles</a:t>
            </a:r>
            <a:r>
              <a:rPr sz="1100" spc="-25" dirty="0">
                <a:latin typeface="Trebuchet MS"/>
                <a:cs typeface="Trebuchet MS"/>
              </a:rPr>
              <a:t> that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appear </a:t>
            </a:r>
            <a:r>
              <a:rPr sz="1100" spc="-45" dirty="0">
                <a:latin typeface="Trebuchet MS"/>
                <a:cs typeface="Trebuchet MS"/>
              </a:rPr>
              <a:t>one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or </a:t>
            </a:r>
            <a:r>
              <a:rPr sz="1100" spc="-65" dirty="0">
                <a:latin typeface="Trebuchet MS"/>
                <a:cs typeface="Trebuchet MS"/>
              </a:rPr>
              <a:t>more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times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12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Let’s</a:t>
            </a:r>
            <a:r>
              <a:rPr spc="280" dirty="0"/>
              <a:t> </a:t>
            </a:r>
            <a:r>
              <a:rPr spc="-25" dirty="0"/>
              <a:t>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46808"/>
            <a:ext cx="352234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1100" spc="-25" dirty="0">
                <a:latin typeface="Trebuchet MS"/>
                <a:cs typeface="Trebuchet MS"/>
              </a:rPr>
              <a:t>Suppose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our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data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set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is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string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“Hello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world”,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then</a:t>
            </a:r>
            <a:endParaRPr sz="1100">
              <a:latin typeface="Trebuchet MS"/>
              <a:cs typeface="Trebuchet MS"/>
            </a:endParaRPr>
          </a:p>
          <a:p>
            <a:pPr marL="313055" indent="-17526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Arial"/>
              <a:buChar char="►"/>
              <a:tabLst>
                <a:tab pos="313055" algn="l"/>
              </a:tabLst>
            </a:pP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set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of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2-</a:t>
            </a:r>
            <a:r>
              <a:rPr sz="1100" spc="-40" dirty="0">
                <a:latin typeface="Trebuchet MS"/>
                <a:cs typeface="Trebuchet MS"/>
              </a:rPr>
              <a:t>shingles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is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i="1" spc="-95" dirty="0">
                <a:latin typeface="Meiryo UI"/>
                <a:cs typeface="Meiryo UI"/>
              </a:rPr>
              <a:t>{</a:t>
            </a:r>
            <a:r>
              <a:rPr sz="1100" spc="-95" dirty="0">
                <a:latin typeface="Trebuchet MS"/>
                <a:cs typeface="Trebuchet MS"/>
              </a:rPr>
              <a:t>he,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el,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ll,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lo,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ow,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wo,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or,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rl,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ld</a:t>
            </a:r>
            <a:r>
              <a:rPr sz="1100" i="1" spc="-25" dirty="0">
                <a:latin typeface="Meiryo UI"/>
                <a:cs typeface="Meiryo UI"/>
              </a:rPr>
              <a:t>}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357" y="1797252"/>
            <a:ext cx="3622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Arial"/>
              <a:buChar char="►"/>
              <a:tabLst>
                <a:tab pos="187960" algn="l"/>
              </a:tabLst>
            </a:pP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set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of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3-</a:t>
            </a:r>
            <a:r>
              <a:rPr sz="1100" spc="-40" dirty="0">
                <a:latin typeface="Trebuchet MS"/>
                <a:cs typeface="Trebuchet MS"/>
              </a:rPr>
              <a:t>shingles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is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i="1" spc="-90" dirty="0">
                <a:latin typeface="Meiryo UI"/>
                <a:cs typeface="Meiryo UI"/>
              </a:rPr>
              <a:t>{</a:t>
            </a:r>
            <a:r>
              <a:rPr sz="1100" spc="-90" dirty="0">
                <a:latin typeface="Trebuchet MS"/>
                <a:cs typeface="Trebuchet MS"/>
              </a:rPr>
              <a:t>hel,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ell,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llo,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low,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owo,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wor,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orl,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rld</a:t>
            </a:r>
            <a:r>
              <a:rPr sz="1100" i="1" spc="-20" dirty="0">
                <a:latin typeface="Meiryo UI"/>
                <a:cs typeface="Meiryo UI"/>
              </a:rPr>
              <a:t>}</a:t>
            </a:r>
            <a:endParaRPr sz="1100">
              <a:latin typeface="Meiryo UI"/>
              <a:cs typeface="Meiryo UI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16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Your</a:t>
            </a:r>
            <a:r>
              <a:rPr spc="150" dirty="0"/>
              <a:t> </a:t>
            </a:r>
            <a:r>
              <a:rPr dirty="0"/>
              <a:t>turn</a:t>
            </a:r>
            <a:r>
              <a:rPr spc="15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839" y="896136"/>
            <a:ext cx="3936365" cy="1259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81610" algn="l"/>
              </a:tabLst>
            </a:pPr>
            <a:r>
              <a:rPr sz="1100" dirty="0">
                <a:latin typeface="Trebuchet MS"/>
                <a:cs typeface="Trebuchet MS"/>
              </a:rPr>
              <a:t>The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2-</a:t>
            </a:r>
            <a:r>
              <a:rPr sz="1100" spc="-40" dirty="0">
                <a:latin typeface="Trebuchet MS"/>
                <a:cs typeface="Trebuchet MS"/>
              </a:rPr>
              <a:t>shingles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for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first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record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are</a:t>
            </a:r>
            <a:endParaRPr sz="110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35"/>
              </a:spcBef>
            </a:pPr>
            <a:r>
              <a:rPr sz="1100" i="1" spc="-75" dirty="0">
                <a:latin typeface="Meiryo UI"/>
                <a:cs typeface="Meiryo UI"/>
              </a:rPr>
              <a:t>{</a:t>
            </a:r>
            <a:r>
              <a:rPr sz="1100" spc="-75" dirty="0">
                <a:latin typeface="Trebuchet MS"/>
                <a:cs typeface="Trebuchet MS"/>
              </a:rPr>
              <a:t>mi,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ic,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ch,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ha,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ae,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el,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lv,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vo,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og,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ge,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el</a:t>
            </a:r>
            <a:r>
              <a:rPr sz="1100" i="1" spc="-110" dirty="0">
                <a:latin typeface="Meiryo UI"/>
                <a:cs typeface="Meiryo UI"/>
              </a:rPr>
              <a:t>}</a:t>
            </a:r>
            <a:r>
              <a:rPr sz="1100" i="1" spc="-15" dirty="0">
                <a:latin typeface="Meiryo UI"/>
                <a:cs typeface="Meiryo UI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and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for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second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are</a:t>
            </a:r>
            <a:endParaRPr sz="110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35"/>
              </a:spcBef>
            </a:pPr>
            <a:r>
              <a:rPr sz="1100" i="1" spc="-75" dirty="0">
                <a:latin typeface="Meiryo UI"/>
                <a:cs typeface="Meiryo UI"/>
              </a:rPr>
              <a:t>{</a:t>
            </a:r>
            <a:r>
              <a:rPr sz="1100" spc="-75" dirty="0">
                <a:latin typeface="Trebuchet MS"/>
                <a:cs typeface="Trebuchet MS"/>
              </a:rPr>
              <a:t>mi,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ic,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ch,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ha,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ae,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el,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lm,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me,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ey,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ye,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er</a:t>
            </a:r>
            <a:r>
              <a:rPr sz="1100" i="1" spc="-25" dirty="0">
                <a:latin typeface="Meiryo UI"/>
                <a:cs typeface="Meiryo UI"/>
              </a:rPr>
              <a:t>}</a:t>
            </a:r>
            <a:endParaRPr sz="11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100">
              <a:latin typeface="Meiryo UI"/>
              <a:cs typeface="Meiryo UI"/>
            </a:endParaRPr>
          </a:p>
          <a:p>
            <a:pPr marL="15875" marR="5080" indent="168910">
              <a:lnSpc>
                <a:spcPct val="102600"/>
              </a:lnSpc>
              <a:spcBef>
                <a:spcPts val="5"/>
              </a:spcBef>
              <a:buAutoNum type="arabicPeriod" startAt="2"/>
              <a:tabLst>
                <a:tab pos="184785" algn="l"/>
              </a:tabLst>
            </a:pPr>
            <a:r>
              <a:rPr sz="1100" spc="-30" dirty="0">
                <a:latin typeface="Trebuchet MS"/>
                <a:cs typeface="Trebuchet MS"/>
              </a:rPr>
              <a:t>There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are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6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items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common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Meiryo UI"/>
                <a:cs typeface="Meiryo UI"/>
              </a:rPr>
              <a:t>{</a:t>
            </a:r>
            <a:r>
              <a:rPr sz="1100" spc="-75" dirty="0">
                <a:latin typeface="Trebuchet MS"/>
                <a:cs typeface="Trebuchet MS"/>
              </a:rPr>
              <a:t>mi,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ic,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ch,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ha,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ae,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el</a:t>
            </a:r>
            <a:r>
              <a:rPr sz="1100" i="1" spc="-110" dirty="0">
                <a:latin typeface="Meiryo UI"/>
                <a:cs typeface="Meiryo UI"/>
              </a:rPr>
              <a:t>}</a:t>
            </a:r>
            <a:r>
              <a:rPr sz="1100" i="1" spc="-15" dirty="0">
                <a:latin typeface="Meiryo UI"/>
                <a:cs typeface="Meiryo UI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and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15 </a:t>
            </a:r>
            <a:r>
              <a:rPr sz="1100" spc="-65" dirty="0">
                <a:latin typeface="Trebuchet MS"/>
                <a:cs typeface="Trebuchet MS"/>
              </a:rPr>
              <a:t>items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total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Meiryo UI"/>
                <a:cs typeface="Meiryo UI"/>
              </a:rPr>
              <a:t>{</a:t>
            </a:r>
            <a:r>
              <a:rPr sz="1100" spc="-75" dirty="0">
                <a:latin typeface="Trebuchet MS"/>
                <a:cs typeface="Trebuchet MS"/>
              </a:rPr>
              <a:t>mi,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ic,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ch,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ha,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ae,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el,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lv,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vo,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og,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ge,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lm,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me,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ey,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ye,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er</a:t>
            </a:r>
            <a:r>
              <a:rPr sz="1100" i="1" spc="-60" dirty="0">
                <a:latin typeface="Meiryo UI"/>
                <a:cs typeface="Meiryo UI"/>
              </a:rPr>
              <a:t>}</a:t>
            </a:r>
            <a:r>
              <a:rPr sz="1100" spc="-60" dirty="0">
                <a:latin typeface="Trebuchet MS"/>
                <a:cs typeface="Trebuchet MS"/>
              </a:rPr>
              <a:t>,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7664" y="2220593"/>
            <a:ext cx="401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5280" algn="l"/>
              </a:tabLst>
            </a:pPr>
            <a:r>
              <a:rPr sz="800" spc="-25" dirty="0">
                <a:latin typeface="Calibri"/>
                <a:cs typeface="Calibri"/>
              </a:rPr>
              <a:t>15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2135503"/>
            <a:ext cx="2419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rebuchet MS"/>
                <a:cs typeface="Trebuchet MS"/>
              </a:rPr>
              <a:t>so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Jaccard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similarity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is</a:t>
            </a:r>
            <a:r>
              <a:rPr sz="1100" spc="114" dirty="0">
                <a:latin typeface="Trebuchet MS"/>
                <a:cs typeface="Trebuchet MS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6</a:t>
            </a:r>
            <a:r>
              <a:rPr sz="1200" u="sng" spc="22" baseline="312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u="none" spc="307" baseline="31250" dirty="0">
                <a:latin typeface="Calibri"/>
                <a:cs typeface="Calibri"/>
              </a:rPr>
              <a:t> </a:t>
            </a:r>
            <a:r>
              <a:rPr sz="1100" u="none" spc="270" dirty="0">
                <a:latin typeface="Trebuchet MS"/>
                <a:cs typeface="Trebuchet MS"/>
              </a:rPr>
              <a:t>=</a:t>
            </a:r>
            <a:r>
              <a:rPr sz="1100" u="none" spc="55" dirty="0">
                <a:latin typeface="Trebuchet MS"/>
                <a:cs typeface="Trebuchet MS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1200" u="none" spc="307" baseline="31250" dirty="0">
                <a:latin typeface="Calibri"/>
                <a:cs typeface="Calibri"/>
              </a:rPr>
              <a:t> </a:t>
            </a:r>
            <a:r>
              <a:rPr sz="1100" u="none" spc="270" dirty="0">
                <a:latin typeface="Trebuchet MS"/>
                <a:cs typeface="Trebuchet MS"/>
              </a:rPr>
              <a:t>=</a:t>
            </a:r>
            <a:r>
              <a:rPr sz="1100" u="none" spc="-55" dirty="0">
                <a:latin typeface="Trebuchet MS"/>
                <a:cs typeface="Trebuchet MS"/>
              </a:rPr>
              <a:t> </a:t>
            </a:r>
            <a:r>
              <a:rPr sz="1100" u="none" spc="-25" dirty="0">
                <a:latin typeface="Trebuchet MS"/>
                <a:cs typeface="Trebuchet MS"/>
              </a:rPr>
              <a:t>0</a:t>
            </a:r>
            <a:r>
              <a:rPr sz="1100" i="1" u="none" spc="-25" dirty="0">
                <a:latin typeface="Arial"/>
                <a:cs typeface="Arial"/>
              </a:rPr>
              <a:t>.</a:t>
            </a:r>
            <a:r>
              <a:rPr sz="1100" u="none" spc="-25" dirty="0"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686556"/>
            <a:ext cx="3911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rebuchet MS"/>
                <a:cs typeface="Trebuchet MS"/>
              </a:rPr>
              <a:t>3.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You</a:t>
            </a:r>
            <a:r>
              <a:rPr sz="1100" spc="-40" dirty="0">
                <a:latin typeface="Trebuchet MS"/>
                <a:cs typeface="Trebuchet MS"/>
              </a:rPr>
              <a:t> should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have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learned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that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this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is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very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tedious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to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hand!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17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Useful</a:t>
            </a:r>
            <a:r>
              <a:rPr spc="125" dirty="0"/>
              <a:t> </a:t>
            </a:r>
            <a:r>
              <a:rPr dirty="0"/>
              <a:t>packages/functions</a:t>
            </a:r>
            <a:r>
              <a:rPr spc="130" dirty="0"/>
              <a:t> </a:t>
            </a:r>
            <a:r>
              <a:rPr dirty="0"/>
              <a:t>in</a:t>
            </a:r>
            <a:r>
              <a:rPr spc="125" dirty="0"/>
              <a:t> </a:t>
            </a:r>
            <a:r>
              <a:rPr spc="-50" dirty="0">
                <a:latin typeface="Adobe Thai"/>
                <a:cs typeface="Adobe Thai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83524"/>
            <a:ext cx="3834765" cy="62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Trebuchet MS"/>
                <a:cs typeface="Trebuchet MS"/>
              </a:rPr>
              <a:t>From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the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exercise,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you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should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have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learned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that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we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don’t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want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to </a:t>
            </a:r>
            <a:r>
              <a:rPr sz="1100" dirty="0">
                <a:latin typeface="Trebuchet MS"/>
                <a:cs typeface="Trebuchet MS"/>
              </a:rPr>
              <a:t>do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this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hand!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5" dirty="0">
                <a:latin typeface="Trebuchet MS"/>
                <a:cs typeface="Trebuchet MS"/>
              </a:rPr>
              <a:t>Here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are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some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useful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packages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170" dirty="0">
                <a:latin typeface="Palatino Linotype"/>
                <a:cs typeface="Palatino Linotype"/>
              </a:rPr>
              <a:t>R</a:t>
            </a:r>
            <a:r>
              <a:rPr sz="1100" spc="8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that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can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help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us!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046" y="1919236"/>
            <a:ext cx="3964304" cy="37528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b="1" spc="95" dirty="0">
                <a:solidFill>
                  <a:srgbClr val="214987"/>
                </a:solidFill>
                <a:latin typeface="Palatino Linotype"/>
                <a:cs typeface="Palatino Linotype"/>
              </a:rPr>
              <a:t>library</a:t>
            </a:r>
            <a:r>
              <a:rPr sz="1100" spc="95" dirty="0">
                <a:latin typeface="Palatino Linotype"/>
                <a:cs typeface="Palatino Linotype"/>
              </a:rPr>
              <a:t>(textreuse)</a:t>
            </a:r>
            <a:r>
              <a:rPr sz="1100" spc="325" dirty="0"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100" i="1" spc="33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40" dirty="0">
                <a:solidFill>
                  <a:srgbClr val="8E5902"/>
                </a:solidFill>
                <a:latin typeface="Palatino Linotype"/>
                <a:cs typeface="Palatino Linotype"/>
              </a:rPr>
              <a:t>text</a:t>
            </a:r>
            <a:r>
              <a:rPr sz="1100" i="1" spc="33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65" dirty="0">
                <a:solidFill>
                  <a:srgbClr val="8E5902"/>
                </a:solidFill>
                <a:latin typeface="Palatino Linotype"/>
                <a:cs typeface="Palatino Linotype"/>
              </a:rPr>
              <a:t>reuse/document</a:t>
            </a:r>
            <a:r>
              <a:rPr sz="1100" i="1" spc="33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30" dirty="0">
                <a:solidFill>
                  <a:srgbClr val="8E5902"/>
                </a:solidFill>
                <a:latin typeface="Palatino Linotype"/>
                <a:cs typeface="Palatino Linotype"/>
              </a:rPr>
              <a:t>similarity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b="1" spc="85" dirty="0">
                <a:solidFill>
                  <a:srgbClr val="214987"/>
                </a:solidFill>
                <a:latin typeface="Palatino Linotype"/>
                <a:cs typeface="Palatino Linotype"/>
              </a:rPr>
              <a:t>library</a:t>
            </a:r>
            <a:r>
              <a:rPr sz="1100" spc="85" dirty="0">
                <a:latin typeface="Palatino Linotype"/>
                <a:cs typeface="Palatino Linotype"/>
              </a:rPr>
              <a:t>(tokenizers)</a:t>
            </a:r>
            <a:r>
              <a:rPr sz="1100" spc="345" dirty="0"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100" i="1" spc="35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10" dirty="0">
                <a:solidFill>
                  <a:srgbClr val="8E5902"/>
                </a:solidFill>
                <a:latin typeface="Palatino Linotype"/>
                <a:cs typeface="Palatino Linotype"/>
              </a:rPr>
              <a:t>shingles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A70D2-7F71-AC5B-A490-CF205A6E4632}"/>
              </a:ext>
            </a:extLst>
          </p:cNvPr>
          <p:cNvSpPr txBox="1"/>
          <p:nvPr/>
        </p:nvSpPr>
        <p:spPr>
          <a:xfrm>
            <a:off x="347294" y="2525965"/>
            <a:ext cx="378655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All packages needed for the exam will be preloaded.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Your</a:t>
            </a:r>
            <a:r>
              <a:rPr spc="150" dirty="0"/>
              <a:t> </a:t>
            </a:r>
            <a:r>
              <a:rPr dirty="0"/>
              <a:t>turn</a:t>
            </a:r>
            <a:r>
              <a:rPr spc="155" dirty="0"/>
              <a:t> </a:t>
            </a:r>
            <a:r>
              <a:rPr spc="-10" dirty="0"/>
              <a:t>(solution)</a:t>
            </a:r>
          </a:p>
        </p:txBody>
      </p:sp>
      <p:sp>
        <p:nvSpPr>
          <p:cNvPr id="3" name="object 3"/>
          <p:cNvSpPr/>
          <p:nvPr/>
        </p:nvSpPr>
        <p:spPr>
          <a:xfrm>
            <a:off x="322046" y="836155"/>
            <a:ext cx="3964304" cy="1393825"/>
          </a:xfrm>
          <a:custGeom>
            <a:avLst/>
            <a:gdLst/>
            <a:ahLst/>
            <a:cxnLst/>
            <a:rect l="l" t="t" r="r" b="b"/>
            <a:pathLst>
              <a:path w="3964304" h="1393825">
                <a:moveTo>
                  <a:pt x="3963911" y="0"/>
                </a:moveTo>
                <a:lnTo>
                  <a:pt x="0" y="0"/>
                </a:lnTo>
                <a:lnTo>
                  <a:pt x="0" y="1393431"/>
                </a:lnTo>
                <a:lnTo>
                  <a:pt x="3963911" y="1393431"/>
                </a:lnTo>
                <a:lnTo>
                  <a:pt x="396391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805851"/>
            <a:ext cx="4244340" cy="1722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100" i="1" spc="30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40" dirty="0">
                <a:solidFill>
                  <a:srgbClr val="8E5902"/>
                </a:solidFill>
                <a:latin typeface="Palatino Linotype"/>
                <a:cs typeface="Palatino Linotype"/>
              </a:rPr>
              <a:t>create</a:t>
            </a:r>
            <a:r>
              <a:rPr sz="1100" i="1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20" dirty="0">
                <a:solidFill>
                  <a:srgbClr val="8E5902"/>
                </a:solidFill>
                <a:latin typeface="Palatino Linotype"/>
                <a:cs typeface="Palatino Linotype"/>
              </a:rPr>
              <a:t>shingles</a:t>
            </a:r>
            <a:r>
              <a:rPr sz="1100" i="1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65" dirty="0">
                <a:solidFill>
                  <a:srgbClr val="8E5902"/>
                </a:solidFill>
                <a:latin typeface="Palatino Linotype"/>
                <a:cs typeface="Palatino Linotype"/>
              </a:rPr>
              <a:t>for</a:t>
            </a:r>
            <a:r>
              <a:rPr sz="1100" i="1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90" dirty="0">
                <a:solidFill>
                  <a:srgbClr val="8E5902"/>
                </a:solidFill>
                <a:latin typeface="Palatino Linotype"/>
                <a:cs typeface="Palatino Linotype"/>
              </a:rPr>
              <a:t>both</a:t>
            </a:r>
            <a:r>
              <a:rPr sz="1100" i="1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-10" dirty="0">
                <a:solidFill>
                  <a:srgbClr val="8E5902"/>
                </a:solidFill>
                <a:latin typeface="Palatino Linotype"/>
                <a:cs typeface="Palatino Linotype"/>
              </a:rPr>
              <a:t>names</a:t>
            </a:r>
            <a:endParaRPr sz="1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60" dirty="0">
                <a:latin typeface="Palatino Linotype"/>
                <a:cs typeface="Palatino Linotype"/>
              </a:rPr>
              <a:t>token</a:t>
            </a:r>
            <a:r>
              <a:rPr sz="1100" spc="60" dirty="0">
                <a:solidFill>
                  <a:srgbClr val="0000CE"/>
                </a:solidFill>
                <a:latin typeface="Palatino Linotype"/>
                <a:cs typeface="Palatino Linotype"/>
              </a:rPr>
              <a:t>.1</a:t>
            </a:r>
            <a:r>
              <a:rPr sz="1100" spc="295" dirty="0">
                <a:solidFill>
                  <a:srgbClr val="0000CE"/>
                </a:solidFill>
                <a:latin typeface="Palatino Linotype"/>
                <a:cs typeface="Palatino Linotype"/>
              </a:rPr>
              <a:t> </a:t>
            </a:r>
            <a:r>
              <a:rPr sz="1100" spc="85" dirty="0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endParaRPr sz="1100" dirty="0">
              <a:latin typeface="Palatino Linotype"/>
              <a:cs typeface="Palatino Linotype"/>
            </a:endParaRPr>
          </a:p>
          <a:p>
            <a:pPr marL="12700" marR="586740" indent="145415">
              <a:lnSpc>
                <a:spcPct val="102600"/>
              </a:lnSpc>
            </a:pPr>
            <a:r>
              <a:rPr sz="1100" b="1" spc="-10" dirty="0">
                <a:solidFill>
                  <a:srgbClr val="214987"/>
                </a:solidFill>
                <a:latin typeface="Palatino Linotype"/>
                <a:cs typeface="Palatino Linotype"/>
              </a:rPr>
              <a:t>tokenize_character_shingles</a:t>
            </a:r>
            <a:r>
              <a:rPr sz="1100" spc="-10" dirty="0">
                <a:latin typeface="Palatino Linotype"/>
                <a:cs typeface="Palatino Linotype"/>
              </a:rPr>
              <a:t>(</a:t>
            </a:r>
            <a:r>
              <a:rPr sz="1100" spc="-10" dirty="0">
                <a:solidFill>
                  <a:srgbClr val="4F9905"/>
                </a:solidFill>
                <a:latin typeface="Palatino Linotype"/>
                <a:cs typeface="Palatino Linotype"/>
              </a:rPr>
              <a:t>"MICHAELVOGEL"</a:t>
            </a:r>
            <a:r>
              <a:rPr sz="1100" spc="-10" dirty="0">
                <a:latin typeface="Palatino Linotype"/>
                <a:cs typeface="Palatino Linotype"/>
              </a:rPr>
              <a:t>,</a:t>
            </a:r>
            <a:r>
              <a:rPr sz="1100" spc="114" dirty="0">
                <a:latin typeface="Palatino Linotype"/>
                <a:cs typeface="Palatino Linotype"/>
              </a:rPr>
              <a:t>  </a:t>
            </a:r>
            <a:r>
              <a:rPr sz="1100" spc="-20" dirty="0">
                <a:solidFill>
                  <a:srgbClr val="214987"/>
                </a:solidFill>
                <a:latin typeface="Palatino Linotype"/>
                <a:cs typeface="Palatino Linotype"/>
              </a:rPr>
              <a:t>n=</a:t>
            </a:r>
            <a:r>
              <a:rPr sz="1100" spc="-20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100" spc="-20" dirty="0">
                <a:latin typeface="Palatino Linotype"/>
                <a:cs typeface="Palatino Linotype"/>
              </a:rPr>
              <a:t>) </a:t>
            </a:r>
            <a:r>
              <a:rPr sz="1100" spc="60" dirty="0">
                <a:latin typeface="Palatino Linotype"/>
                <a:cs typeface="Palatino Linotype"/>
              </a:rPr>
              <a:t>token</a:t>
            </a:r>
            <a:r>
              <a:rPr sz="1100" spc="60" dirty="0">
                <a:solidFill>
                  <a:srgbClr val="0000CE"/>
                </a:solidFill>
                <a:latin typeface="Palatino Linotype"/>
                <a:cs typeface="Palatino Linotype"/>
              </a:rPr>
              <a:t>.2</a:t>
            </a:r>
            <a:r>
              <a:rPr sz="1100" spc="295" dirty="0">
                <a:solidFill>
                  <a:srgbClr val="0000CE"/>
                </a:solidFill>
                <a:latin typeface="Palatino Linotype"/>
                <a:cs typeface="Palatino Linotype"/>
              </a:rPr>
              <a:t> </a:t>
            </a:r>
            <a:r>
              <a:rPr sz="1100" spc="85" dirty="0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endParaRPr sz="1100" dirty="0">
              <a:latin typeface="Palatino Linotype"/>
              <a:cs typeface="Palatino Linotype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solidFill>
                  <a:srgbClr val="214987"/>
                </a:solidFill>
                <a:latin typeface="Palatino Linotype"/>
                <a:cs typeface="Palatino Linotype"/>
              </a:rPr>
              <a:t>tokenize_character_shingles</a:t>
            </a:r>
            <a:r>
              <a:rPr sz="1100" spc="-10" dirty="0">
                <a:latin typeface="Palatino Linotype"/>
                <a:cs typeface="Palatino Linotype"/>
              </a:rPr>
              <a:t>(</a:t>
            </a:r>
            <a:r>
              <a:rPr sz="1100" spc="-10" dirty="0">
                <a:solidFill>
                  <a:srgbClr val="4F9905"/>
                </a:solidFill>
                <a:latin typeface="Palatino Linotype"/>
                <a:cs typeface="Palatino Linotype"/>
              </a:rPr>
              <a:t>"MICHAELMEYER"</a:t>
            </a:r>
            <a:r>
              <a:rPr sz="1100" spc="-10" dirty="0">
                <a:latin typeface="Palatino Linotype"/>
                <a:cs typeface="Palatino Linotype"/>
              </a:rPr>
              <a:t>,</a:t>
            </a:r>
            <a:r>
              <a:rPr sz="1100" spc="114" dirty="0">
                <a:latin typeface="Palatino Linotype"/>
                <a:cs typeface="Palatino Linotype"/>
              </a:rPr>
              <a:t>  </a:t>
            </a:r>
            <a:r>
              <a:rPr sz="1100" spc="-20" dirty="0">
                <a:solidFill>
                  <a:srgbClr val="214987"/>
                </a:solidFill>
                <a:latin typeface="Palatino Linotype"/>
                <a:cs typeface="Palatino Linotype"/>
              </a:rPr>
              <a:t>n=</a:t>
            </a:r>
            <a:r>
              <a:rPr sz="1100" spc="-20" dirty="0">
                <a:solidFill>
                  <a:srgbClr val="0000CE"/>
                </a:solidFill>
                <a:latin typeface="Palatino Linotype"/>
                <a:cs typeface="Palatino Linotype"/>
              </a:rPr>
              <a:t>2</a:t>
            </a:r>
            <a:r>
              <a:rPr sz="1100" spc="-20" dirty="0">
                <a:latin typeface="Palatino Linotype"/>
                <a:cs typeface="Palatino Linotype"/>
              </a:rPr>
              <a:t>)</a:t>
            </a:r>
            <a:endParaRPr sz="1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100" i="1" spc="4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8E5902"/>
                </a:solidFill>
                <a:latin typeface="Palatino Linotype"/>
                <a:cs typeface="Palatino Linotype"/>
              </a:rPr>
              <a:t>compute</a:t>
            </a:r>
            <a:r>
              <a:rPr sz="1100" i="1" spc="4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20" dirty="0">
                <a:solidFill>
                  <a:srgbClr val="8E5902"/>
                </a:solidFill>
                <a:latin typeface="Palatino Linotype"/>
                <a:cs typeface="Palatino Linotype"/>
              </a:rPr>
              <a:t>jaccard</a:t>
            </a:r>
            <a:r>
              <a:rPr sz="1100" i="1" spc="4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30" dirty="0">
                <a:solidFill>
                  <a:srgbClr val="8E5902"/>
                </a:solidFill>
                <a:latin typeface="Palatino Linotype"/>
                <a:cs typeface="Palatino Linotype"/>
              </a:rPr>
              <a:t>similarity</a:t>
            </a:r>
            <a:endParaRPr sz="1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100" i="1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80" dirty="0">
                <a:solidFill>
                  <a:srgbClr val="8E5902"/>
                </a:solidFill>
                <a:latin typeface="Palatino Linotype"/>
                <a:cs typeface="Palatino Linotype"/>
              </a:rPr>
              <a:t>use</a:t>
            </a:r>
            <a:r>
              <a:rPr sz="1100" i="1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50" dirty="0">
                <a:solidFill>
                  <a:srgbClr val="8E5902"/>
                </a:solidFill>
                <a:latin typeface="Palatino Linotype"/>
                <a:cs typeface="Palatino Linotype"/>
              </a:rPr>
              <a:t>unlist()</a:t>
            </a:r>
            <a:r>
              <a:rPr sz="1100" i="1" spc="31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40" dirty="0">
                <a:solidFill>
                  <a:srgbClr val="8E5902"/>
                </a:solidFill>
                <a:latin typeface="Palatino Linotype"/>
                <a:cs typeface="Palatino Linotype"/>
              </a:rPr>
              <a:t>to</a:t>
            </a:r>
            <a:r>
              <a:rPr sz="1100" i="1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60" dirty="0">
                <a:solidFill>
                  <a:srgbClr val="8E5902"/>
                </a:solidFill>
                <a:latin typeface="Palatino Linotype"/>
                <a:cs typeface="Palatino Linotype"/>
              </a:rPr>
              <a:t>flatten</a:t>
            </a:r>
            <a:r>
              <a:rPr sz="1100" i="1" spc="31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20" dirty="0">
                <a:solidFill>
                  <a:srgbClr val="8E5902"/>
                </a:solidFill>
                <a:latin typeface="Palatino Linotype"/>
                <a:cs typeface="Palatino Linotype"/>
              </a:rPr>
              <a:t>the</a:t>
            </a:r>
            <a:r>
              <a:rPr sz="1100" i="1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225" dirty="0">
                <a:solidFill>
                  <a:srgbClr val="8E5902"/>
                </a:solidFill>
                <a:latin typeface="Palatino Linotype"/>
                <a:cs typeface="Palatino Linotype"/>
              </a:rPr>
              <a:t>list</a:t>
            </a:r>
            <a:r>
              <a:rPr sz="1100" i="1" spc="31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25" dirty="0">
                <a:solidFill>
                  <a:srgbClr val="8E5902"/>
                </a:solidFill>
                <a:latin typeface="Palatino Linotype"/>
                <a:cs typeface="Palatino Linotype"/>
              </a:rPr>
              <a:t>into</a:t>
            </a:r>
            <a:r>
              <a:rPr sz="1100" i="1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80" dirty="0">
                <a:solidFill>
                  <a:srgbClr val="8E5902"/>
                </a:solidFill>
                <a:latin typeface="Palatino Linotype"/>
                <a:cs typeface="Palatino Linotype"/>
              </a:rPr>
              <a:t>a</a:t>
            </a:r>
            <a:r>
              <a:rPr sz="1100" i="1" spc="3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14" dirty="0">
                <a:solidFill>
                  <a:srgbClr val="8E5902"/>
                </a:solidFill>
                <a:latin typeface="Palatino Linotype"/>
                <a:cs typeface="Palatino Linotype"/>
              </a:rPr>
              <a:t>character</a:t>
            </a:r>
            <a:r>
              <a:rPr sz="1100" i="1" spc="31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10" dirty="0">
                <a:solidFill>
                  <a:srgbClr val="8E5902"/>
                </a:solidFill>
                <a:latin typeface="Palatino Linotype"/>
                <a:cs typeface="Palatino Linotype"/>
              </a:rPr>
              <a:t>vector</a:t>
            </a:r>
            <a:endParaRPr sz="1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80" dirty="0">
                <a:solidFill>
                  <a:srgbClr val="214987"/>
                </a:solidFill>
                <a:latin typeface="Palatino Linotype"/>
                <a:cs typeface="Palatino Linotype"/>
              </a:rPr>
              <a:t>jaccard_similarity</a:t>
            </a:r>
            <a:r>
              <a:rPr sz="1100" spc="80" dirty="0">
                <a:latin typeface="Palatino Linotype"/>
                <a:cs typeface="Palatino Linotype"/>
              </a:rPr>
              <a:t>(</a:t>
            </a:r>
            <a:r>
              <a:rPr sz="1100" b="1" spc="80" dirty="0">
                <a:solidFill>
                  <a:srgbClr val="214987"/>
                </a:solidFill>
                <a:latin typeface="Palatino Linotype"/>
                <a:cs typeface="Palatino Linotype"/>
              </a:rPr>
              <a:t>unlist</a:t>
            </a:r>
            <a:r>
              <a:rPr sz="1100" spc="80" dirty="0">
                <a:latin typeface="Palatino Linotype"/>
                <a:cs typeface="Palatino Linotype"/>
              </a:rPr>
              <a:t>(token</a:t>
            </a:r>
            <a:r>
              <a:rPr sz="1100" spc="80" dirty="0">
                <a:solidFill>
                  <a:srgbClr val="0000CE"/>
                </a:solidFill>
                <a:latin typeface="Palatino Linotype"/>
                <a:cs typeface="Palatino Linotype"/>
              </a:rPr>
              <a:t>.1</a:t>
            </a:r>
            <a:r>
              <a:rPr sz="1100" spc="80" dirty="0">
                <a:latin typeface="Palatino Linotype"/>
                <a:cs typeface="Palatino Linotype"/>
              </a:rPr>
              <a:t>),</a:t>
            </a:r>
            <a:r>
              <a:rPr sz="1100" b="1" spc="80" dirty="0">
                <a:solidFill>
                  <a:srgbClr val="214987"/>
                </a:solidFill>
                <a:latin typeface="Palatino Linotype"/>
                <a:cs typeface="Palatino Linotype"/>
              </a:rPr>
              <a:t>unlist</a:t>
            </a:r>
            <a:r>
              <a:rPr sz="1100" spc="80" dirty="0">
                <a:latin typeface="Palatino Linotype"/>
                <a:cs typeface="Palatino Linotype"/>
              </a:rPr>
              <a:t>(token</a:t>
            </a:r>
            <a:r>
              <a:rPr sz="1100" spc="80" dirty="0">
                <a:solidFill>
                  <a:srgbClr val="0000CE"/>
                </a:solidFill>
                <a:latin typeface="Palatino Linotype"/>
                <a:cs typeface="Palatino Linotype"/>
              </a:rPr>
              <a:t>.2</a:t>
            </a:r>
            <a:r>
              <a:rPr sz="1100" spc="80" dirty="0">
                <a:latin typeface="Palatino Linotype"/>
                <a:cs typeface="Palatino Linotype"/>
              </a:rPr>
              <a:t>))</a:t>
            </a:r>
            <a:endParaRPr sz="1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100" dirty="0">
                <a:latin typeface="Palatino Linotype"/>
                <a:cs typeface="Palatino Linotype"/>
              </a:rPr>
              <a:t>##</a:t>
            </a:r>
            <a:r>
              <a:rPr sz="1100" spc="345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[1]</a:t>
            </a:r>
            <a:r>
              <a:rPr sz="1100" spc="350" dirty="0">
                <a:latin typeface="Palatino Linotype"/>
                <a:cs typeface="Palatino Linotype"/>
              </a:rPr>
              <a:t> </a:t>
            </a:r>
            <a:r>
              <a:rPr sz="1100" spc="85" dirty="0">
                <a:latin typeface="Palatino Linotype"/>
                <a:cs typeface="Palatino Linotype"/>
              </a:rPr>
              <a:t>0.4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6097" y="3311408"/>
            <a:ext cx="25400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latin typeface="Calibri"/>
                <a:cs typeface="Calibri"/>
              </a:rPr>
              <a:t>19</a:t>
            </a:r>
            <a:r>
              <a:rPr sz="600" spc="-15" dirty="0">
                <a:latin typeface="Calibri"/>
                <a:cs typeface="Calibri"/>
              </a:rPr>
              <a:t> </a:t>
            </a:r>
            <a:r>
              <a:rPr sz="600" spc="75" dirty="0">
                <a:latin typeface="Calibri"/>
                <a:cs typeface="Calibri"/>
              </a:rPr>
              <a:t>/</a:t>
            </a:r>
            <a:r>
              <a:rPr sz="600" spc="-15" dirty="0">
                <a:latin typeface="Calibri"/>
                <a:cs typeface="Calibri"/>
              </a:rPr>
              <a:t> </a:t>
            </a:r>
            <a:r>
              <a:rPr sz="600" spc="-35" dirty="0">
                <a:latin typeface="Calibri"/>
                <a:cs typeface="Calibri"/>
              </a:rPr>
              <a:t>30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26432" y="3311408"/>
            <a:ext cx="2139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latin typeface="Calibri"/>
                <a:cs typeface="Calibri"/>
              </a:rPr>
              <a:t>1</a:t>
            </a:r>
            <a:r>
              <a:rPr sz="600" spc="-25" dirty="0">
                <a:latin typeface="Calibri"/>
                <a:cs typeface="Calibri"/>
              </a:rPr>
              <a:t> </a:t>
            </a:r>
            <a:r>
              <a:rPr sz="600" spc="75" dirty="0">
                <a:latin typeface="Calibri"/>
                <a:cs typeface="Calibri"/>
              </a:rPr>
              <a:t>/</a:t>
            </a:r>
            <a:r>
              <a:rPr sz="600" spc="-20" dirty="0">
                <a:latin typeface="Calibri"/>
                <a:cs typeface="Calibri"/>
              </a:rPr>
              <a:t> </a:t>
            </a:r>
            <a:r>
              <a:rPr sz="600" spc="-25" dirty="0">
                <a:latin typeface="Calibri"/>
                <a:cs typeface="Calibri"/>
              </a:rPr>
              <a:t>30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6605" y="972322"/>
            <a:ext cx="3054985" cy="720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Module</a:t>
            </a:r>
            <a:r>
              <a:rPr sz="1400" spc="2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4:</a:t>
            </a:r>
            <a:r>
              <a:rPr sz="1400" spc="40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Probabilistic</a:t>
            </a:r>
            <a:r>
              <a:rPr sz="1400" spc="2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Blocking,</a:t>
            </a:r>
            <a:r>
              <a:rPr sz="1400" spc="2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Part</a:t>
            </a:r>
            <a:r>
              <a:rPr sz="1400" spc="2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Calibri"/>
                <a:cs typeface="Calibri"/>
              </a:rPr>
              <a:t>II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Rebecca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C.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Steorts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26432" y="3311408"/>
            <a:ext cx="21399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latin typeface="Calibri"/>
                <a:cs typeface="Calibri"/>
              </a:rPr>
              <a:t>4</a:t>
            </a:r>
            <a:r>
              <a:rPr sz="600" spc="-25" dirty="0">
                <a:latin typeface="Calibri"/>
                <a:cs typeface="Calibri"/>
              </a:rPr>
              <a:t> </a:t>
            </a:r>
            <a:r>
              <a:rPr sz="600" spc="75" dirty="0">
                <a:latin typeface="Calibri"/>
                <a:cs typeface="Calibri"/>
              </a:rPr>
              <a:t>/</a:t>
            </a:r>
            <a:r>
              <a:rPr sz="600" spc="-20" dirty="0">
                <a:latin typeface="Calibri"/>
                <a:cs typeface="Calibri"/>
              </a:rPr>
              <a:t> </a:t>
            </a:r>
            <a:r>
              <a:rPr sz="600" spc="-25" dirty="0">
                <a:latin typeface="Calibri"/>
                <a:cs typeface="Calibri"/>
              </a:rPr>
              <a:t>30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300" y="72527"/>
            <a:ext cx="346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14" dirty="0">
                <a:solidFill>
                  <a:srgbClr val="3333B2"/>
                </a:solidFill>
                <a:latin typeface="Calibri"/>
                <a:cs typeface="Calibri"/>
              </a:rPr>
              <a:t>LSH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67699"/>
            <a:ext cx="38703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solidFill>
                  <a:srgbClr val="000000"/>
                </a:solidFill>
              </a:rPr>
              <a:t>Locality</a:t>
            </a:r>
            <a:r>
              <a:rPr sz="1100" spc="1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sensitive</a:t>
            </a:r>
            <a:r>
              <a:rPr sz="1100" spc="114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hashing</a:t>
            </a:r>
            <a:r>
              <a:rPr sz="1100" spc="110" dirty="0">
                <a:solidFill>
                  <a:srgbClr val="000000"/>
                </a:solidFill>
              </a:rPr>
              <a:t> </a:t>
            </a:r>
            <a:r>
              <a:rPr sz="1100" spc="90" dirty="0">
                <a:solidFill>
                  <a:srgbClr val="000000"/>
                </a:solidFill>
              </a:rPr>
              <a:t>(LSH)</a:t>
            </a:r>
            <a:r>
              <a:rPr sz="1100" spc="1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is</a:t>
            </a:r>
            <a:r>
              <a:rPr sz="1100" spc="114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</a:t>
            </a:r>
            <a:r>
              <a:rPr sz="1100" spc="1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fast</a:t>
            </a:r>
            <a:r>
              <a:rPr sz="1100" spc="1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method</a:t>
            </a:r>
            <a:r>
              <a:rPr sz="1100" spc="114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of</a:t>
            </a:r>
            <a:r>
              <a:rPr sz="1100" spc="114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blocking</a:t>
            </a:r>
            <a:r>
              <a:rPr sz="1100" spc="110" dirty="0">
                <a:solidFill>
                  <a:srgbClr val="000000"/>
                </a:solidFill>
              </a:rPr>
              <a:t> </a:t>
            </a:r>
            <a:r>
              <a:rPr sz="1100" spc="-25" dirty="0">
                <a:solidFill>
                  <a:srgbClr val="000000"/>
                </a:solidFill>
              </a:rPr>
              <a:t>for </a:t>
            </a:r>
            <a:r>
              <a:rPr sz="1100" spc="-10" dirty="0">
                <a:solidFill>
                  <a:srgbClr val="000000"/>
                </a:solidFill>
              </a:rPr>
              <a:t>record</a:t>
            </a:r>
            <a:r>
              <a:rPr sz="1100" spc="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linkage</a:t>
            </a:r>
            <a:r>
              <a:rPr sz="1100" spc="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that</a:t>
            </a:r>
            <a:r>
              <a:rPr sz="1100" spc="5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orginates</a:t>
            </a:r>
            <a:r>
              <a:rPr sz="1100" spc="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from</a:t>
            </a:r>
            <a:r>
              <a:rPr sz="1100" spc="5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the</a:t>
            </a:r>
            <a:r>
              <a:rPr sz="1100" spc="5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computer</a:t>
            </a:r>
            <a:r>
              <a:rPr sz="1100" spc="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science</a:t>
            </a:r>
            <a:r>
              <a:rPr sz="1100" spc="5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literature.</a:t>
            </a:r>
            <a:endParaRPr sz="110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134" y="602831"/>
            <a:ext cx="3545578" cy="19094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rebuchet MS"/>
                <a:cs typeface="Trebuchet MS"/>
              </a:rPr>
              <a:t>4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28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DF57B-11AF-3D5D-53A8-111568319DF8}"/>
              </a:ext>
            </a:extLst>
          </p:cNvPr>
          <p:cNvSpPr txBox="1"/>
          <p:nvPr/>
        </p:nvSpPr>
        <p:spPr>
          <a:xfrm>
            <a:off x="534134" y="2719419"/>
            <a:ext cx="188625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Recognize the 4 steps!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7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Hash</a:t>
            </a:r>
            <a:r>
              <a:rPr spc="204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391" y="1135123"/>
            <a:ext cx="3556635" cy="8001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looking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hash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h</a:t>
            </a:r>
            <a:r>
              <a:rPr sz="1100" spc="55" dirty="0">
                <a:latin typeface="Calibri"/>
                <a:cs typeface="Calibri"/>
              </a:rPr>
              <a:t>()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that</a:t>
            </a:r>
            <a:endParaRPr sz="1100">
              <a:latin typeface="Calibri"/>
              <a:cs typeface="Calibri"/>
            </a:endParaRPr>
          </a:p>
          <a:p>
            <a:pPr marL="319405" indent="-17526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Arial"/>
              <a:buChar char="►"/>
              <a:tabLst>
                <a:tab pos="319405" algn="l"/>
              </a:tabLst>
            </a:pPr>
            <a:r>
              <a:rPr sz="1100" dirty="0">
                <a:latin typeface="Calibri"/>
                <a:cs typeface="Calibri"/>
              </a:rPr>
              <a:t>if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sim(</a:t>
            </a:r>
            <a:r>
              <a:rPr sz="1100" i="1" dirty="0">
                <a:latin typeface="Calibri"/>
                <a:cs typeface="Calibri"/>
              </a:rPr>
              <a:t>A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B</a:t>
            </a:r>
            <a:r>
              <a:rPr sz="1100" spc="135" dirty="0">
                <a:latin typeface="Calibri"/>
                <a:cs typeface="Calibri"/>
              </a:rPr>
              <a:t>)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prob.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i="1" spc="65" dirty="0">
                <a:latin typeface="Calibri"/>
                <a:cs typeface="Calibri"/>
              </a:rPr>
              <a:t>h</a:t>
            </a:r>
            <a:r>
              <a:rPr sz="1100" spc="65" dirty="0">
                <a:latin typeface="Calibri"/>
                <a:cs typeface="Calibri"/>
              </a:rPr>
              <a:t>(</a:t>
            </a:r>
            <a:r>
              <a:rPr sz="1100" i="1" spc="65" dirty="0">
                <a:latin typeface="Calibri"/>
                <a:cs typeface="Calibri"/>
              </a:rPr>
              <a:t>A</a:t>
            </a:r>
            <a:r>
              <a:rPr sz="1100" spc="65" dirty="0">
                <a:latin typeface="Calibri"/>
                <a:cs typeface="Calibri"/>
              </a:rPr>
              <a:t>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h</a:t>
            </a:r>
            <a:r>
              <a:rPr sz="1100" spc="50" dirty="0">
                <a:latin typeface="Calibri"/>
                <a:cs typeface="Calibri"/>
              </a:rPr>
              <a:t>(</a:t>
            </a:r>
            <a:r>
              <a:rPr sz="1100" i="1" spc="50" dirty="0">
                <a:latin typeface="Calibri"/>
                <a:cs typeface="Calibri"/>
              </a:rPr>
              <a:t>B</a:t>
            </a:r>
            <a:r>
              <a:rPr sz="1100" spc="50" dirty="0">
                <a:latin typeface="Calibri"/>
                <a:cs typeface="Calibri"/>
              </a:rPr>
              <a:t>)</a:t>
            </a:r>
            <a:r>
              <a:rPr sz="1100" i="1" spc="50" dirty="0"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  <a:p>
            <a:pPr marL="319405" indent="-17526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Arial"/>
              <a:buChar char="►"/>
              <a:tabLst>
                <a:tab pos="319405" algn="l"/>
              </a:tabLst>
            </a:pPr>
            <a:r>
              <a:rPr sz="1100" dirty="0">
                <a:latin typeface="Calibri"/>
                <a:cs typeface="Calibri"/>
              </a:rPr>
              <a:t>if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sim(</a:t>
            </a:r>
            <a:r>
              <a:rPr sz="1100" i="1" dirty="0">
                <a:latin typeface="Calibri"/>
                <a:cs typeface="Calibri"/>
              </a:rPr>
              <a:t>A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B</a:t>
            </a:r>
            <a:r>
              <a:rPr sz="1100" spc="135" dirty="0">
                <a:latin typeface="Calibri"/>
                <a:cs typeface="Calibri"/>
              </a:rPr>
              <a:t>)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low,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prob.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i="1" spc="65" dirty="0">
                <a:latin typeface="Calibri"/>
                <a:cs typeface="Calibri"/>
              </a:rPr>
              <a:t>h</a:t>
            </a:r>
            <a:r>
              <a:rPr sz="1100" spc="65" dirty="0">
                <a:latin typeface="Calibri"/>
                <a:cs typeface="Calibri"/>
              </a:rPr>
              <a:t>(</a:t>
            </a:r>
            <a:r>
              <a:rPr sz="1100" i="1" spc="65" dirty="0">
                <a:latin typeface="Calibri"/>
                <a:cs typeface="Calibri"/>
              </a:rPr>
              <a:t>A</a:t>
            </a:r>
            <a:r>
              <a:rPr sz="1100" spc="65" dirty="0">
                <a:latin typeface="Calibri"/>
                <a:cs typeface="Calibri"/>
              </a:rPr>
              <a:t>)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i="1" spc="-350" dirty="0">
                <a:latin typeface="Meiryo UI"/>
                <a:cs typeface="Meiryo UI"/>
              </a:rPr>
              <a:t>/</a:t>
            </a:r>
            <a:r>
              <a:rPr sz="1100" spc="160" dirty="0">
                <a:latin typeface="Calibri"/>
                <a:cs typeface="Calibri"/>
              </a:rPr>
              <a:t>=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h</a:t>
            </a:r>
            <a:r>
              <a:rPr sz="1100" spc="50" dirty="0">
                <a:latin typeface="Calibri"/>
                <a:cs typeface="Calibri"/>
              </a:rPr>
              <a:t>(</a:t>
            </a:r>
            <a:r>
              <a:rPr sz="1100" i="1" spc="50" dirty="0">
                <a:latin typeface="Calibri"/>
                <a:cs typeface="Calibri"/>
              </a:rPr>
              <a:t>B</a:t>
            </a:r>
            <a:r>
              <a:rPr sz="1100" spc="50" dirty="0">
                <a:latin typeface="Calibri"/>
                <a:cs typeface="Calibri"/>
              </a:rPr>
              <a:t>)</a:t>
            </a:r>
            <a:r>
              <a:rPr sz="1100" i="1" spc="50" dirty="0"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8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Hashing</a:t>
            </a:r>
            <a:r>
              <a:rPr spc="210" dirty="0"/>
              <a:t> </a:t>
            </a:r>
            <a:r>
              <a:rPr spc="-10" dirty="0"/>
              <a:t>shingles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91" y="1092389"/>
            <a:ext cx="389890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4640" marR="5080" indent="-17589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295910" algn="l"/>
              </a:tabLst>
            </a:pPr>
            <a:r>
              <a:rPr sz="1100" dirty="0">
                <a:latin typeface="Calibri"/>
                <a:cs typeface="Calibri"/>
              </a:rPr>
              <a:t>Instead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storing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strings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shingles,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lang="en-US" sz="1100" dirty="0">
                <a:latin typeface="Calibri"/>
                <a:cs typeface="Calibri"/>
              </a:rPr>
              <a:t> </a:t>
            </a:r>
            <a:r>
              <a:rPr lang="en-US" sz="1100" b="1" dirty="0">
                <a:latin typeface="Calibri"/>
                <a:cs typeface="Calibri"/>
              </a:rPr>
              <a:t>hashed values</a:t>
            </a:r>
            <a:r>
              <a:rPr lang="en-US" sz="1100" spc="-10" dirty="0"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  <a:p>
            <a:pPr marL="294640" indent="-17589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294640" algn="l"/>
              </a:tabLst>
            </a:pPr>
            <a:r>
              <a:rPr sz="1100" dirty="0">
                <a:latin typeface="Calibri"/>
                <a:cs typeface="Calibri"/>
              </a:rPr>
              <a:t>These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integers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(instead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strings).</a:t>
            </a:r>
            <a:endParaRPr sz="1100" dirty="0">
              <a:latin typeface="Calibri"/>
              <a:cs typeface="Calibri"/>
            </a:endParaRPr>
          </a:p>
          <a:p>
            <a:pPr marL="19050" marR="186055" indent="-6985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because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integers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less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memory,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are </a:t>
            </a:r>
            <a:r>
              <a:rPr sz="1100" spc="-10" dirty="0">
                <a:latin typeface="Calibri"/>
                <a:cs typeface="Calibri"/>
              </a:rPr>
              <a:t>performing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lang="en-US" sz="1100" spc="100" dirty="0">
                <a:latin typeface="Calibri"/>
                <a:cs typeface="Calibri"/>
              </a:rPr>
              <a:t>of </a:t>
            </a:r>
            <a:r>
              <a:rPr lang="en-US" sz="1100" b="1" spc="100" dirty="0">
                <a:latin typeface="Calibri"/>
                <a:cs typeface="Calibri"/>
              </a:rPr>
              <a:t>dimension reduction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10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Characteristic</a:t>
            </a:r>
            <a:r>
              <a:rPr spc="185" dirty="0"/>
              <a:t> </a:t>
            </a:r>
            <a:r>
              <a:rPr dirty="0"/>
              <a:t>matrix</a:t>
            </a:r>
            <a:r>
              <a:rPr spc="185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91" y="1192554"/>
            <a:ext cx="3919854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050" marR="5080" indent="-698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visualize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records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(columns)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hashed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shingles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 large,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binar</a:t>
            </a:r>
            <a:r>
              <a:rPr lang="en-US" sz="1100" dirty="0">
                <a:latin typeface="Calibri"/>
                <a:cs typeface="Calibri"/>
              </a:rPr>
              <a:t>y </a:t>
            </a:r>
            <a:r>
              <a:rPr lang="en-US" sz="1100" b="1" dirty="0">
                <a:latin typeface="Calibri"/>
                <a:cs typeface="Calibri"/>
              </a:rPr>
              <a:t>characteristic matrix</a:t>
            </a:r>
            <a:r>
              <a:rPr lang="en-US" sz="1100" dirty="0">
                <a:latin typeface="Calibri"/>
                <a:cs typeface="Calibri"/>
              </a:rPr>
              <a:t>.</a:t>
            </a:r>
            <a:endParaRPr sz="11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490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Characteristic</a:t>
            </a:r>
            <a:r>
              <a:rPr spc="185" dirty="0"/>
              <a:t> </a:t>
            </a:r>
            <a:r>
              <a:rPr dirty="0"/>
              <a:t>matrix</a:t>
            </a:r>
            <a:r>
              <a:rPr spc="185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299529"/>
            <a:ext cx="3964304" cy="35433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i="1" dirty="0">
                <a:solidFill>
                  <a:srgbClr val="8E5902"/>
                </a:solidFill>
                <a:latin typeface="Palatino Linotype"/>
                <a:cs typeface="Palatino Linotype"/>
              </a:rPr>
              <a:t>#</a:t>
            </a:r>
            <a:r>
              <a:rPr sz="1100" i="1" spc="31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25" dirty="0">
                <a:solidFill>
                  <a:srgbClr val="8E5902"/>
                </a:solidFill>
                <a:latin typeface="Palatino Linotype"/>
                <a:cs typeface="Palatino Linotype"/>
              </a:rPr>
              <a:t>inspect</a:t>
            </a:r>
            <a:r>
              <a:rPr sz="1100" i="1" spc="32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1100" i="1" spc="130" dirty="0">
                <a:solidFill>
                  <a:srgbClr val="8E5902"/>
                </a:solidFill>
                <a:latin typeface="Palatino Linotype"/>
                <a:cs typeface="Palatino Linotype"/>
              </a:rPr>
              <a:t>results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b="1" spc="55" dirty="0">
                <a:solidFill>
                  <a:srgbClr val="214987"/>
                </a:solidFill>
                <a:latin typeface="Palatino Linotype"/>
                <a:cs typeface="Palatino Linotype"/>
              </a:rPr>
              <a:t>kable</a:t>
            </a:r>
            <a:r>
              <a:rPr sz="1100" spc="55" dirty="0">
                <a:latin typeface="Palatino Linotype"/>
                <a:cs typeface="Palatino Linotype"/>
              </a:rPr>
              <a:t>(char_mat[</a:t>
            </a:r>
            <a:r>
              <a:rPr sz="1100" spc="55" dirty="0">
                <a:solidFill>
                  <a:srgbClr val="0000CE"/>
                </a:solidFill>
                <a:latin typeface="Palatino Linotype"/>
                <a:cs typeface="Palatino Linotype"/>
              </a:rPr>
              <a:t>1</a:t>
            </a:r>
            <a:r>
              <a:rPr sz="1100" b="1" spc="55" dirty="0">
                <a:solidFill>
                  <a:srgbClr val="CE5B00"/>
                </a:solidFill>
                <a:latin typeface="Palatino Linotype"/>
                <a:cs typeface="Palatino Linotype"/>
              </a:rPr>
              <a:t>:</a:t>
            </a:r>
            <a:r>
              <a:rPr sz="1100" spc="55" dirty="0">
                <a:solidFill>
                  <a:srgbClr val="0000CE"/>
                </a:solidFill>
                <a:latin typeface="Palatino Linotype"/>
                <a:cs typeface="Palatino Linotype"/>
              </a:rPr>
              <a:t>10</a:t>
            </a:r>
            <a:r>
              <a:rPr sz="1100" spc="55" dirty="0">
                <a:latin typeface="Palatino Linotype"/>
                <a:cs typeface="Palatino Linotype"/>
              </a:rPr>
              <a:t>,</a:t>
            </a:r>
            <a:r>
              <a:rPr sz="1100" spc="305" dirty="0">
                <a:latin typeface="Palatino Linotype"/>
                <a:cs typeface="Palatino Linotype"/>
              </a:rPr>
              <a:t> </a:t>
            </a:r>
            <a:r>
              <a:rPr sz="1100" spc="114" dirty="0">
                <a:solidFill>
                  <a:srgbClr val="0000CE"/>
                </a:solidFill>
                <a:latin typeface="Palatino Linotype"/>
                <a:cs typeface="Palatino Linotype"/>
              </a:rPr>
              <a:t>5</a:t>
            </a:r>
            <a:r>
              <a:rPr sz="1100" b="1" spc="114" dirty="0">
                <a:solidFill>
                  <a:srgbClr val="CE5B00"/>
                </a:solidFill>
                <a:latin typeface="Palatino Linotype"/>
                <a:cs typeface="Palatino Linotype"/>
              </a:rPr>
              <a:t>:</a:t>
            </a:r>
            <a:r>
              <a:rPr sz="1100" spc="114" dirty="0">
                <a:solidFill>
                  <a:srgbClr val="0000CE"/>
                </a:solidFill>
                <a:latin typeface="Palatino Linotype"/>
                <a:cs typeface="Palatino Linotype"/>
              </a:rPr>
              <a:t>10</a:t>
            </a:r>
            <a:r>
              <a:rPr sz="1100" spc="114" dirty="0">
                <a:latin typeface="Palatino Linotype"/>
                <a:cs typeface="Palatino Linotype"/>
              </a:rPr>
              <a:t>])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043" y="1510714"/>
            <a:ext cx="636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Calibri"/>
                <a:cs typeface="Calibri"/>
              </a:rPr>
              <a:t>105604907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4993" y="760374"/>
          <a:ext cx="4236716" cy="267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89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15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Record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215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Record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215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Record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215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Record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1215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Record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215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Record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marL="34925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466016402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215"/>
                        </a:lnSpc>
                      </a:pPr>
                      <a:r>
                        <a:rPr sz="1100" spc="-35" dirty="0">
                          <a:latin typeface="Calibri"/>
                          <a:cs typeface="Calibri"/>
                        </a:rPr>
                        <a:t>1270983012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32105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04495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04495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03225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04495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5570" algn="ct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35" dirty="0">
                          <a:latin typeface="Calibri"/>
                          <a:cs typeface="Calibri"/>
                        </a:rPr>
                        <a:t>1170519627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492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35" dirty="0">
                          <a:latin typeface="Calibri"/>
                          <a:cs typeface="Calibri"/>
                        </a:rPr>
                        <a:t>2082481628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71120" algn="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91440" algn="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5570" algn="ct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492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60115271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34925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883068501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492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71120" algn="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91440" algn="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5570" algn="ctr">
                        <a:lnSpc>
                          <a:spcPts val="12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35" dirty="0">
                          <a:latin typeface="Calibri"/>
                          <a:cs typeface="Calibri"/>
                        </a:rPr>
                        <a:t>1062212181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71120" algn="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91440" algn="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26720">
                        <a:lnSpc>
                          <a:spcPts val="1190"/>
                        </a:lnSpc>
                      </a:pPr>
                      <a:r>
                        <a:rPr sz="1650" baseline="12626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50" spc="232" baseline="1262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7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600" spc="-25" dirty="0">
                          <a:latin typeface="Calibri"/>
                          <a:cs typeface="Calibri"/>
                        </a:rPr>
                        <a:t> 30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12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Similarity</a:t>
            </a:r>
            <a:r>
              <a:rPr spc="75" dirty="0"/>
              <a:t> </a:t>
            </a:r>
            <a:r>
              <a:rPr spc="-10" dirty="0"/>
              <a:t>preserving</a:t>
            </a:r>
            <a:r>
              <a:rPr spc="80" dirty="0"/>
              <a:t> </a:t>
            </a:r>
            <a:r>
              <a:rPr spc="-10" dirty="0"/>
              <a:t>summaries</a:t>
            </a:r>
            <a:r>
              <a:rPr spc="8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20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91" y="465466"/>
            <a:ext cx="3926840" cy="17747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Sets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shingles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large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(larger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original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set)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100" dirty="0">
              <a:latin typeface="Calibri"/>
              <a:cs typeface="Calibri"/>
            </a:endParaRPr>
          </a:p>
          <a:p>
            <a:pPr marL="19050" marR="10795">
              <a:lnSpc>
                <a:spcPct val="102600"/>
              </a:lnSpc>
            </a:pP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If</a:t>
            </a:r>
            <a:r>
              <a:rPr sz="1100" spc="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spc="-30" dirty="0">
                <a:highlight>
                  <a:srgbClr val="FFFF00"/>
                </a:highlight>
                <a:latin typeface="Calibri"/>
                <a:cs typeface="Calibri"/>
              </a:rPr>
              <a:t>we</a:t>
            </a:r>
            <a:r>
              <a:rPr sz="1100" spc="5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spc="-10" dirty="0">
                <a:highlight>
                  <a:srgbClr val="FFFF00"/>
                </a:highlight>
                <a:latin typeface="Calibri"/>
                <a:cs typeface="Calibri"/>
              </a:rPr>
              <a:t>have</a:t>
            </a:r>
            <a:r>
              <a:rPr sz="1100" spc="5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millions</a:t>
            </a:r>
            <a:r>
              <a:rPr sz="1100" spc="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1100" spc="5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spc="-25" dirty="0">
                <a:highlight>
                  <a:srgbClr val="FFFF00"/>
                </a:highlight>
                <a:latin typeface="Calibri"/>
                <a:cs typeface="Calibri"/>
              </a:rPr>
              <a:t>records</a:t>
            </a:r>
            <a:r>
              <a:rPr sz="1100" spc="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in</a:t>
            </a:r>
            <a:r>
              <a:rPr sz="1100" spc="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our</a:t>
            </a:r>
            <a:r>
              <a:rPr sz="1100" spc="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data</a:t>
            </a:r>
            <a:r>
              <a:rPr sz="1100" spc="5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set,</a:t>
            </a:r>
            <a:r>
              <a:rPr sz="1100" spc="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it</a:t>
            </a:r>
            <a:r>
              <a:rPr sz="1100" spc="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may</a:t>
            </a:r>
            <a:r>
              <a:rPr sz="1100" spc="5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not</a:t>
            </a:r>
            <a:r>
              <a:rPr sz="1100" spc="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be</a:t>
            </a:r>
            <a:r>
              <a:rPr sz="1100" spc="5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spc="-10" dirty="0">
                <a:highlight>
                  <a:srgbClr val="FFFF00"/>
                </a:highlight>
                <a:latin typeface="Calibri"/>
                <a:cs typeface="Calibri"/>
              </a:rPr>
              <a:t>possible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to</a:t>
            </a:r>
            <a:r>
              <a:rPr sz="1100" spc="9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spc="-10" dirty="0">
                <a:highlight>
                  <a:srgbClr val="FFFF00"/>
                </a:highlight>
                <a:latin typeface="Calibri"/>
                <a:cs typeface="Calibri"/>
              </a:rPr>
              <a:t>store</a:t>
            </a:r>
            <a:r>
              <a:rPr sz="1100" spc="1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all</a:t>
            </a:r>
            <a:r>
              <a:rPr sz="1100" spc="9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the</a:t>
            </a:r>
            <a:r>
              <a:rPr sz="1100" spc="1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spc="-20" dirty="0">
                <a:highlight>
                  <a:srgbClr val="FFFF00"/>
                </a:highlight>
                <a:latin typeface="Calibri"/>
                <a:cs typeface="Calibri"/>
              </a:rPr>
              <a:t>shingle-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sets</a:t>
            </a:r>
            <a:r>
              <a:rPr sz="1100" spc="9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dirty="0">
                <a:highlight>
                  <a:srgbClr val="FFFF00"/>
                </a:highlight>
                <a:latin typeface="Calibri"/>
                <a:cs typeface="Calibri"/>
              </a:rPr>
              <a:t>in</a:t>
            </a:r>
            <a:r>
              <a:rPr sz="1100" spc="9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100" spc="-10" dirty="0">
                <a:highlight>
                  <a:srgbClr val="FFFF00"/>
                </a:highlight>
                <a:latin typeface="Calibri"/>
                <a:cs typeface="Calibri"/>
              </a:rPr>
              <a:t>memory</a:t>
            </a:r>
            <a:endParaRPr sz="1100"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replace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large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smaller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representations,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called</a:t>
            </a:r>
            <a:endParaRPr sz="1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Calibri"/>
                <a:cs typeface="Calibri"/>
              </a:rPr>
              <a:t>signatures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100" dirty="0">
              <a:latin typeface="Calibri"/>
              <a:cs typeface="Calibri"/>
            </a:endParaRPr>
          </a:p>
          <a:p>
            <a:pPr marL="19050" marR="12700" indent="-6985">
              <a:lnSpc>
                <a:spcPct val="102600"/>
              </a:lnSpc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signatures</a:t>
            </a:r>
            <a:r>
              <a:rPr sz="1100" i="1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lang="en-US" sz="1100" spc="80" dirty="0">
                <a:latin typeface="Calibri"/>
                <a:cs typeface="Calibri"/>
              </a:rPr>
              <a:t> </a:t>
            </a:r>
            <a:r>
              <a:rPr lang="en-US" sz="1100" b="1" spc="80" dirty="0">
                <a:latin typeface="Calibri"/>
                <a:cs typeface="Calibri"/>
              </a:rPr>
              <a:t>approximate</a:t>
            </a:r>
            <a:r>
              <a:rPr lang="en-US"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Jaccard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similarit</a:t>
            </a:r>
            <a:r>
              <a:rPr lang="en-US" sz="1100" dirty="0">
                <a:latin typeface="Calibri"/>
                <a:cs typeface="Calibri"/>
              </a:rPr>
              <a:t>y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14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06375"/>
            <a:ext cx="35636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A</a:t>
            </a:r>
            <a:r>
              <a:rPr dirty="0"/>
              <a:t>pply</a:t>
            </a:r>
            <a:r>
              <a:rPr spc="90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spc="-10" dirty="0" err="1"/>
              <a:t>Minhash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40791" y="644649"/>
            <a:ext cx="3781425" cy="202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want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signature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through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minhashing</a:t>
            </a:r>
            <a:endParaRPr sz="1100" dirty="0">
              <a:latin typeface="Calibri"/>
              <a:cs typeface="Calibri"/>
            </a:endParaRPr>
          </a:p>
          <a:p>
            <a:pPr marL="294640" indent="-17589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294640" algn="l"/>
              </a:tabLst>
            </a:pPr>
            <a:r>
              <a:rPr sz="1100" dirty="0">
                <a:latin typeface="Calibri"/>
                <a:cs typeface="Calibri"/>
              </a:rPr>
              <a:t>Permute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rows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characteristic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m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times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3333B2"/>
              </a:buClr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  <a:p>
            <a:pPr marL="294640" indent="-17589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94640" algn="l"/>
              </a:tabLst>
            </a:pPr>
            <a:r>
              <a:rPr sz="1100" dirty="0">
                <a:latin typeface="Calibri"/>
                <a:cs typeface="Calibri"/>
              </a:rPr>
              <a:t>Iterate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over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each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column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permuted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matrix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333B2"/>
              </a:buClr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  <a:p>
            <a:pPr marL="294640" marR="5080" indent="-175895">
              <a:lnSpc>
                <a:spcPct val="102600"/>
              </a:lnSpc>
              <a:buClr>
                <a:srgbClr val="3333B2"/>
              </a:buClr>
              <a:buAutoNum type="arabicPeriod"/>
              <a:tabLst>
                <a:tab pos="295910" algn="l"/>
              </a:tabLst>
            </a:pPr>
            <a:r>
              <a:rPr sz="1100" dirty="0">
                <a:latin typeface="Calibri"/>
                <a:cs typeface="Calibri"/>
              </a:rPr>
              <a:t>Populate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signature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matrix,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row-</a:t>
            </a:r>
            <a:r>
              <a:rPr sz="1100" dirty="0">
                <a:latin typeface="Calibri"/>
                <a:cs typeface="Calibri"/>
              </a:rPr>
              <a:t>wise,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row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index 	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first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1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column</a:t>
            </a:r>
            <a:endParaRPr sz="1100" dirty="0">
              <a:latin typeface="Calibri"/>
              <a:cs typeface="Calibri"/>
            </a:endParaRPr>
          </a:p>
          <a:p>
            <a:pPr marL="19050" marR="120014" indent="-5080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signature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hashing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permuted </a:t>
            </a:r>
            <a:r>
              <a:rPr sz="1100" dirty="0">
                <a:latin typeface="Calibri"/>
                <a:cs typeface="Calibri"/>
              </a:rPr>
              <a:t>characteristic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row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number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permutations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calculated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100" i="1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),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column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each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record.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407A-6892-041A-A199-BDB87178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72527"/>
            <a:ext cx="3563620" cy="215444"/>
          </a:xfrm>
        </p:spPr>
        <p:txBody>
          <a:bodyPr/>
          <a:lstStyle/>
          <a:p>
            <a:r>
              <a:rPr lang="en-US" dirty="0" err="1"/>
              <a:t>Minhash</a:t>
            </a:r>
            <a:r>
              <a:rPr lang="en-US" dirty="0"/>
              <a:t>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287E1-C2E3-A90F-6230-F6B59161A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13625"/>
              </p:ext>
            </p:extLst>
          </p:nvPr>
        </p:nvGraphicFramePr>
        <p:xfrm>
          <a:off x="323850" y="456142"/>
          <a:ext cx="3810000" cy="225431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613947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6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038232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400191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3814165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Element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087132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06151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975971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978663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63439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095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456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83D54-5935-DF7C-DDA2-37928553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76D-EE46-57FA-2D16-8FF5A9EF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72527"/>
            <a:ext cx="3563620" cy="215444"/>
          </a:xfrm>
        </p:spPr>
        <p:txBody>
          <a:bodyPr/>
          <a:lstStyle/>
          <a:p>
            <a:r>
              <a:rPr lang="en-US" dirty="0" err="1"/>
              <a:t>Minhash</a:t>
            </a:r>
            <a:r>
              <a:rPr lang="en-US" dirty="0"/>
              <a:t>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3E5DA8-4EEA-B36B-7926-2B9D80B02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32523"/>
              </p:ext>
            </p:extLst>
          </p:nvPr>
        </p:nvGraphicFramePr>
        <p:xfrm>
          <a:off x="323850" y="456142"/>
          <a:ext cx="3810000" cy="225431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613947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6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038232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400191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3814165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Palatino" pitchFamily="2" charset="77"/>
                          <a:cs typeface="Calibri" panose="020F0502020204030204" pitchFamily="34" charset="0"/>
                        </a:rPr>
                        <a:t>Element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087132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  <a:latin typeface="Palatino" pitchFamily="2" charset="77"/>
                          <a:ea typeface="Palatino" pitchFamily="2" charset="77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06151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  <a:latin typeface="Palatino" pitchFamily="2" charset="77"/>
                          <a:ea typeface="Palatino" pitchFamily="2" charset="77"/>
                        </a:rPr>
                        <a:t>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975971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978663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  <a:latin typeface="Palatino" pitchFamily="2" charset="77"/>
                          <a:ea typeface="Palatino" pitchFamily="2" charset="77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63439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  <a:latin typeface="Palatino" pitchFamily="2" charset="77"/>
                          <a:ea typeface="Palatino" pitchFamily="2" charset="77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0954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741A80-B9B3-14BA-366E-7ACDEF724B60}"/>
              </a:ext>
            </a:extLst>
          </p:cNvPr>
          <p:cNvSpPr txBox="1"/>
          <p:nvPr/>
        </p:nvSpPr>
        <p:spPr>
          <a:xfrm>
            <a:off x="325742" y="2949575"/>
            <a:ext cx="21227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Step 1: Permute rows </a:t>
            </a:r>
          </a:p>
        </p:txBody>
      </p:sp>
    </p:spTree>
    <p:extLst>
      <p:ext uri="{BB962C8B-B14F-4D97-AF65-F5344CB8AC3E}">
        <p14:creationId xmlns:p14="http://schemas.microsoft.com/office/powerpoint/2010/main" val="3895675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9AE2B-04E4-79A8-E0D7-E37DC1A9A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22B2-A9AD-6437-A054-049F4A2E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72527"/>
            <a:ext cx="3563620" cy="215444"/>
          </a:xfrm>
        </p:spPr>
        <p:txBody>
          <a:bodyPr/>
          <a:lstStyle/>
          <a:p>
            <a:r>
              <a:rPr lang="en-US" dirty="0" err="1"/>
              <a:t>Minhash</a:t>
            </a:r>
            <a:r>
              <a:rPr lang="en-US" dirty="0"/>
              <a:t>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988F37-D00C-34A0-9648-C2BD52F39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5574"/>
              </p:ext>
            </p:extLst>
          </p:nvPr>
        </p:nvGraphicFramePr>
        <p:xfrm>
          <a:off x="323850" y="456142"/>
          <a:ext cx="3810000" cy="225431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613947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6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038232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400191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3814165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Palatino" pitchFamily="2" charset="77"/>
                          <a:cs typeface="Calibri" panose="020F0502020204030204" pitchFamily="34" charset="0"/>
                        </a:rPr>
                        <a:t>Element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2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200" baseline="-2500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087132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  <a:latin typeface="Palatino" pitchFamily="2" charset="77"/>
                          <a:ea typeface="Palatino" pitchFamily="2" charset="7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06151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975971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1200" dirty="0">
                        <a:highlight>
                          <a:srgbClr val="FF0000"/>
                        </a:highlight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1200" dirty="0">
                        <a:highlight>
                          <a:srgbClr val="FF0000"/>
                        </a:highlight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978663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63439"/>
                  </a:ext>
                </a:extLst>
              </a:tr>
              <a:tr h="378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sz="1200" dirty="0">
                        <a:highlight>
                          <a:srgbClr val="FF0000"/>
                        </a:highlight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" pitchFamily="2" charset="77"/>
                          <a:ea typeface="Palatino" pitchFamily="2" charset="77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0954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58B10B-3D8D-95CE-CE57-94CA7DB30314}"/>
              </a:ext>
            </a:extLst>
          </p:cNvPr>
          <p:cNvSpPr txBox="1"/>
          <p:nvPr/>
        </p:nvSpPr>
        <p:spPr>
          <a:xfrm>
            <a:off x="325742" y="2797175"/>
            <a:ext cx="3808108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Step 2 &amp; 3: Find row index with first “1” in each column</a:t>
            </a:r>
          </a:p>
          <a:p>
            <a:r>
              <a:rPr lang="en-US" sz="1100" dirty="0"/>
              <a:t>First row of Signature Matrix: [3, 5, 1, 3]</a:t>
            </a:r>
          </a:p>
        </p:txBody>
      </p:sp>
    </p:spTree>
    <p:extLst>
      <p:ext uri="{BB962C8B-B14F-4D97-AF65-F5344CB8AC3E}">
        <p14:creationId xmlns:p14="http://schemas.microsoft.com/office/powerpoint/2010/main" val="292167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8A8CE-ECC7-FB58-1E8E-7118F6E82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ED87806-7B83-BFB7-A407-FEDA22213E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14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7071F5B-0CF9-C875-E4FD-B20BA368D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206375"/>
            <a:ext cx="35636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 err="1"/>
              <a:t>Minhash</a:t>
            </a:r>
            <a:r>
              <a:rPr lang="en-US" spc="-10" dirty="0"/>
              <a:t> Example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80C6306-F6A8-C8EB-49F9-BDDF0A7E90AC}"/>
              </a:ext>
            </a:extLst>
          </p:cNvPr>
          <p:cNvSpPr txBox="1"/>
          <p:nvPr/>
        </p:nvSpPr>
        <p:spPr>
          <a:xfrm>
            <a:off x="340791" y="644649"/>
            <a:ext cx="3781425" cy="986809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en-US" sz="1100" dirty="0">
                <a:latin typeface="Calibri"/>
                <a:cs typeface="Calibri"/>
              </a:rPr>
              <a:t>Repeat </a:t>
            </a:r>
            <a:r>
              <a:rPr lang="en-US" sz="1100" i="1" dirty="0">
                <a:latin typeface="Calibri"/>
                <a:cs typeface="Calibri"/>
              </a:rPr>
              <a:t>m</a:t>
            </a:r>
            <a:r>
              <a:rPr lang="en-US" sz="1100" dirty="0">
                <a:latin typeface="Calibri"/>
                <a:cs typeface="Calibri"/>
              </a:rPr>
              <a:t> times to create signature matrix.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endParaRPr lang="en-US" sz="11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Calibri"/>
                <a:cs typeface="Calibri"/>
              </a:rPr>
              <a:t>Minhash</a:t>
            </a:r>
            <a:r>
              <a:rPr lang="en-US" sz="1100" dirty="0">
                <a:latin typeface="Calibri"/>
                <a:cs typeface="Calibri"/>
              </a:rPr>
              <a:t> function basically permutes (re-orders) the rows of the characteristic matrix</a:t>
            </a:r>
          </a:p>
        </p:txBody>
      </p:sp>
    </p:spTree>
    <p:extLst>
      <p:ext uri="{BB962C8B-B14F-4D97-AF65-F5344CB8AC3E}">
        <p14:creationId xmlns:p14="http://schemas.microsoft.com/office/powerpoint/2010/main" val="370974331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507" y="541160"/>
            <a:ext cx="1690057" cy="20403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rebuchet MS"/>
                <a:cs typeface="Trebuchet MS"/>
              </a:rPr>
              <a:t>7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28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/>
              <a:t>16</a:t>
            </a:r>
            <a:r>
              <a:rPr spc="-15" dirty="0"/>
              <a:t> </a:t>
            </a:r>
            <a:r>
              <a:rPr spc="75" dirty="0"/>
              <a:t>/</a:t>
            </a:r>
            <a:r>
              <a:rPr spc="-15" dirty="0"/>
              <a:t> </a:t>
            </a:r>
            <a:r>
              <a:rPr spc="-3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Signature</a:t>
            </a:r>
            <a:r>
              <a:rPr spc="195" dirty="0"/>
              <a:t> </a:t>
            </a:r>
            <a:r>
              <a:rPr dirty="0"/>
              <a:t>matrix</a:t>
            </a:r>
            <a:r>
              <a:rPr spc="195" dirty="0"/>
              <a:t> </a:t>
            </a:r>
            <a:r>
              <a:rPr dirty="0"/>
              <a:t>and</a:t>
            </a:r>
            <a:r>
              <a:rPr spc="200" dirty="0"/>
              <a:t> </a:t>
            </a:r>
            <a:r>
              <a:rPr dirty="0"/>
              <a:t>Jaccard</a:t>
            </a:r>
            <a:r>
              <a:rPr spc="195" dirty="0"/>
              <a:t> </a:t>
            </a:r>
            <a:r>
              <a:rPr spc="-10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595" y="450429"/>
            <a:ext cx="3382010" cy="34939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relationship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between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lang="en-US" sz="1100" dirty="0">
                <a:latin typeface="Calibri"/>
                <a:cs typeface="Calibri"/>
              </a:rPr>
              <a:t>Signature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Jaccard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Similarity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740" y="998904"/>
            <a:ext cx="2341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60" dirty="0">
                <a:latin typeface="Calibri"/>
                <a:cs typeface="Calibri"/>
              </a:rPr>
              <a:t>Pr</a:t>
            </a:r>
            <a:r>
              <a:rPr sz="1100" i="1" spc="-120" dirty="0">
                <a:latin typeface="Calibri"/>
                <a:cs typeface="Calibri"/>
              </a:rPr>
              <a:t> </a:t>
            </a:r>
            <a:r>
              <a:rPr sz="1100" i="1" dirty="0">
                <a:latin typeface="Meiryo UI"/>
                <a:cs typeface="Meiryo UI"/>
              </a:rPr>
              <a:t>{</a:t>
            </a:r>
            <a:r>
              <a:rPr sz="1100" dirty="0">
                <a:latin typeface="Calibri"/>
                <a:cs typeface="Calibri"/>
              </a:rPr>
              <a:t>min[</a:t>
            </a:r>
            <a:r>
              <a:rPr sz="1100" i="1" dirty="0">
                <a:latin typeface="Georgia"/>
                <a:cs typeface="Georgia"/>
              </a:rPr>
              <a:t>π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100" i="1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)]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min[</a:t>
            </a:r>
            <a:r>
              <a:rPr sz="1100" i="1" dirty="0">
                <a:latin typeface="Georgia"/>
                <a:cs typeface="Georgia"/>
              </a:rPr>
              <a:t>π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)]</a:t>
            </a:r>
            <a:r>
              <a:rPr sz="1100" i="1" dirty="0">
                <a:latin typeface="Meiryo UI"/>
                <a:cs typeface="Meiryo UI"/>
              </a:rPr>
              <a:t>}</a:t>
            </a:r>
            <a:r>
              <a:rPr sz="1100" i="1" spc="-45" dirty="0">
                <a:latin typeface="Meiryo UI"/>
                <a:cs typeface="Meiryo U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650" i="1" u="sng" spc="-75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|</a:t>
            </a:r>
            <a:r>
              <a:rPr sz="1650" i="1" u="sng" spc="-75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650" i="1" u="sng" spc="15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50" i="1" u="sng" spc="-262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∩</a:t>
            </a:r>
            <a:r>
              <a:rPr sz="1650" i="1" u="sng" spc="-165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sz="1650" i="1" u="sng" spc="-37" baseline="3787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650" i="1" u="sng" spc="-37" baseline="37878" dirty="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|</a:t>
            </a:r>
            <a:endParaRPr sz="1650" baseline="37878" dirty="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2640" y="1093938"/>
            <a:ext cx="449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Meiryo UI"/>
                <a:cs typeface="Meiryo UI"/>
              </a:rPr>
              <a:t>|</a:t>
            </a:r>
            <a:r>
              <a:rPr sz="1100" i="1" spc="-5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i="1" spc="-175" dirty="0">
                <a:latin typeface="Meiryo UI"/>
                <a:cs typeface="Meiryo UI"/>
              </a:rPr>
              <a:t>∪</a:t>
            </a:r>
            <a:r>
              <a:rPr sz="1100" i="1" spc="-130" dirty="0">
                <a:latin typeface="Meiryo UI"/>
                <a:cs typeface="Meiryo UI"/>
              </a:rPr>
              <a:t> </a:t>
            </a:r>
            <a:r>
              <a:rPr sz="1100" i="1" spc="-35" dirty="0">
                <a:latin typeface="Calibri"/>
                <a:cs typeface="Calibri"/>
              </a:rPr>
              <a:t>B</a:t>
            </a:r>
            <a:r>
              <a:rPr sz="1100" i="1" spc="-35" dirty="0">
                <a:latin typeface="Meiryo UI"/>
                <a:cs typeface="Meiryo UI"/>
              </a:rPr>
              <a:t>|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800" y="1759118"/>
            <a:ext cx="3921760" cy="68416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5080" indent="-171450">
              <a:spcBef>
                <a:spcPts val="55"/>
              </a:spcBef>
              <a:buFont typeface="Wingdings" pitchFamily="2" charset="2"/>
              <a:buChar char="Ø"/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relationship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lang="en-US" sz="1100" spc="60" dirty="0">
                <a:latin typeface="Calibri"/>
                <a:cs typeface="Calibri"/>
              </a:rPr>
              <a:t> </a:t>
            </a:r>
            <a:r>
              <a:rPr lang="en-US" sz="1100" b="1" spc="60" dirty="0">
                <a:latin typeface="Calibri"/>
                <a:cs typeface="Calibri"/>
              </a:rPr>
              <a:t>approximate</a:t>
            </a:r>
            <a:r>
              <a:rPr lang="en-US"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similarity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between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any </a:t>
            </a:r>
            <a:r>
              <a:rPr sz="1100" dirty="0">
                <a:latin typeface="Calibri"/>
                <a:cs typeface="Calibri"/>
              </a:rPr>
              <a:t>two</a:t>
            </a:r>
            <a:r>
              <a:rPr sz="1100" spc="-10" dirty="0">
                <a:latin typeface="Calibri"/>
                <a:cs typeface="Calibri"/>
              </a:rPr>
              <a:t> records</a:t>
            </a:r>
            <a:endParaRPr sz="1100" dirty="0">
              <a:latin typeface="Calibri"/>
              <a:cs typeface="Calibri"/>
            </a:endParaRPr>
          </a:p>
          <a:p>
            <a:pPr marL="185420" marR="5715" indent="-171450">
              <a:buFont typeface="Wingdings" pitchFamily="2" charset="2"/>
              <a:buChar char="Ø"/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number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agreements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over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total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number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combinations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lang="en-US"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approximation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Jaccard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measure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4FDC2-8C7A-B191-B2ED-A22EF897D86B}"/>
              </a:ext>
            </a:extLst>
          </p:cNvPr>
          <p:cNvSpPr txBox="1"/>
          <p:nvPr/>
        </p:nvSpPr>
        <p:spPr>
          <a:xfrm>
            <a:off x="335800" y="1357552"/>
            <a:ext cx="265684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Min-hashing two sets gives same value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6B053-1269-F638-71B8-C1677201A24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64220" y="1189823"/>
            <a:ext cx="336030" cy="167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86097" y="3311408"/>
            <a:ext cx="25400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latin typeface="Calibri"/>
                <a:cs typeface="Calibri"/>
              </a:rPr>
              <a:t>20</a:t>
            </a:r>
            <a:r>
              <a:rPr sz="600" spc="-15" dirty="0">
                <a:latin typeface="Calibri"/>
                <a:cs typeface="Calibri"/>
              </a:rPr>
              <a:t> </a:t>
            </a:r>
            <a:r>
              <a:rPr sz="600" spc="75" dirty="0">
                <a:latin typeface="Calibri"/>
                <a:cs typeface="Calibri"/>
              </a:rPr>
              <a:t>/</a:t>
            </a:r>
            <a:r>
              <a:rPr sz="600" spc="-15" dirty="0">
                <a:latin typeface="Calibri"/>
                <a:cs typeface="Calibri"/>
              </a:rPr>
              <a:t> </a:t>
            </a:r>
            <a:r>
              <a:rPr sz="600" spc="-35" dirty="0">
                <a:latin typeface="Calibri"/>
                <a:cs typeface="Calibri"/>
              </a:rPr>
              <a:t>30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Locality</a:t>
            </a:r>
            <a:r>
              <a:rPr spc="175" dirty="0"/>
              <a:t> </a:t>
            </a:r>
            <a:r>
              <a:rPr dirty="0"/>
              <a:t>Sensitive</a:t>
            </a:r>
            <a:r>
              <a:rPr spc="175" dirty="0"/>
              <a:t> </a:t>
            </a:r>
            <a:r>
              <a:rPr dirty="0"/>
              <a:t>Hashing</a:t>
            </a:r>
            <a:r>
              <a:rPr spc="175" dirty="0"/>
              <a:t> </a:t>
            </a:r>
            <a:r>
              <a:rPr spc="125" dirty="0"/>
              <a:t>(LSH)</a:t>
            </a:r>
            <a:r>
              <a:rPr spc="17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dirty="0"/>
              <a:t>the</a:t>
            </a:r>
            <a:r>
              <a:rPr spc="175" dirty="0"/>
              <a:t> </a:t>
            </a:r>
            <a:r>
              <a:rPr spc="-10" dirty="0"/>
              <a:t>Rescue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91" y="557947"/>
            <a:ext cx="3947795" cy="24174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750" marR="205104" indent="-698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want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hash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items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several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similar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items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are </a:t>
            </a:r>
            <a:r>
              <a:rPr sz="1100" spc="-10" dirty="0">
                <a:latin typeface="Calibri"/>
                <a:cs typeface="Calibri"/>
              </a:rPr>
              <a:t>more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likely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hashed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bucket.</a:t>
            </a:r>
            <a:endParaRPr sz="1100" dirty="0">
              <a:latin typeface="Calibri"/>
              <a:cs typeface="Calibri"/>
            </a:endParaRPr>
          </a:p>
          <a:p>
            <a:pPr marL="307340" marR="19685" indent="-175895">
              <a:lnSpc>
                <a:spcPct val="102600"/>
              </a:lnSpc>
              <a:spcBef>
                <a:spcPts val="680"/>
              </a:spcBef>
              <a:buClr>
                <a:srgbClr val="3333B2"/>
              </a:buClr>
              <a:buAutoNum type="arabicPeriod"/>
              <a:tabLst>
                <a:tab pos="308610" algn="l"/>
              </a:tabLst>
            </a:pPr>
            <a:r>
              <a:rPr sz="1100" dirty="0">
                <a:latin typeface="Calibri"/>
                <a:cs typeface="Calibri"/>
              </a:rPr>
              <a:t>Divide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lang="en-US" sz="1100" spc="85" dirty="0">
                <a:latin typeface="Calibri"/>
                <a:cs typeface="Calibri"/>
              </a:rPr>
              <a:t> </a:t>
            </a:r>
            <a:r>
              <a:rPr lang="en-US" sz="1100" b="1" spc="85" dirty="0">
                <a:latin typeface="Calibri"/>
                <a:cs typeface="Calibri"/>
              </a:rPr>
              <a:t>signature matrix</a:t>
            </a:r>
            <a:r>
              <a:rPr lang="en-US"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i="1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bands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r</a:t>
            </a:r>
            <a:r>
              <a:rPr sz="1100" i="1" spc="2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rows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each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so </a:t>
            </a:r>
            <a:r>
              <a:rPr lang="en-US" sz="1100" spc="-2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m</a:t>
            </a:r>
            <a:r>
              <a:rPr sz="1100" i="1" spc="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i="1" spc="15" dirty="0">
                <a:latin typeface="Calibri"/>
                <a:cs typeface="Calibri"/>
              </a:rPr>
              <a:t> </a:t>
            </a:r>
            <a:r>
              <a:rPr sz="1100" i="1" spc="-150" dirty="0">
                <a:latin typeface="Meiryo UI"/>
                <a:cs typeface="Meiryo UI"/>
              </a:rPr>
              <a:t>∗</a:t>
            </a:r>
            <a:r>
              <a:rPr sz="1100" i="1" spc="-135" dirty="0">
                <a:latin typeface="Meiryo UI"/>
                <a:cs typeface="Meiryo UI"/>
              </a:rPr>
              <a:t> </a:t>
            </a:r>
            <a:r>
              <a:rPr sz="1100" i="1" dirty="0">
                <a:latin typeface="Calibri"/>
                <a:cs typeface="Calibri"/>
              </a:rPr>
              <a:t>r</a:t>
            </a:r>
            <a:r>
              <a:rPr sz="1100" i="1" spc="18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where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m</a:t>
            </a:r>
            <a:r>
              <a:rPr sz="1100" i="1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number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we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drew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	permutation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characteristic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process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of 	</a:t>
            </a:r>
            <a:r>
              <a:rPr sz="1100" spc="-10" dirty="0">
                <a:latin typeface="Calibri"/>
                <a:cs typeface="Calibri"/>
              </a:rPr>
              <a:t>minhashing</a:t>
            </a:r>
            <a:endParaRPr sz="1100" dirty="0">
              <a:latin typeface="Calibri"/>
              <a:cs typeface="Calibri"/>
            </a:endParaRPr>
          </a:p>
          <a:p>
            <a:pPr marL="307340" marR="17780" indent="-175895">
              <a:lnSpc>
                <a:spcPct val="102600"/>
              </a:lnSpc>
              <a:buClr>
                <a:srgbClr val="3333B2"/>
              </a:buClr>
              <a:buAutoNum type="arabicPeriod"/>
              <a:tabLst>
                <a:tab pos="308610" algn="l"/>
              </a:tabLst>
            </a:pPr>
            <a:r>
              <a:rPr sz="1100" dirty="0">
                <a:latin typeface="Calibri"/>
                <a:cs typeface="Calibri"/>
              </a:rPr>
              <a:t>Each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band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hashed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bucket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comparing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 err="1">
                <a:latin typeface="Calibri"/>
                <a:cs typeface="Calibri"/>
              </a:rPr>
              <a:t>min</a:t>
            </a:r>
            <a:r>
              <a:rPr lang="en-US" sz="1100" spc="-10" dirty="0" err="1">
                <a:latin typeface="Calibri"/>
                <a:cs typeface="Calibri"/>
              </a:rPr>
              <a:t>i</a:t>
            </a:r>
            <a:r>
              <a:rPr sz="1100" spc="-10" dirty="0" err="1">
                <a:latin typeface="Calibri"/>
                <a:cs typeface="Calibri"/>
              </a:rPr>
              <a:t>hash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for 	</a:t>
            </a:r>
            <a:r>
              <a:rPr sz="1100" dirty="0">
                <a:latin typeface="Calibri"/>
                <a:cs typeface="Calibri"/>
              </a:rPr>
              <a:t>those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permutations</a:t>
            </a:r>
            <a:endParaRPr sz="1100" dirty="0">
              <a:latin typeface="Calibri"/>
              <a:cs typeface="Calibri"/>
            </a:endParaRPr>
          </a:p>
          <a:p>
            <a:pPr marL="583565" marR="38100" lvl="1" indent="-166370">
              <a:lnSpc>
                <a:spcPts val="1200"/>
              </a:lnSpc>
              <a:spcBef>
                <a:spcPts val="15"/>
              </a:spcBef>
              <a:buClr>
                <a:srgbClr val="3333B2"/>
              </a:buClr>
              <a:buFont typeface="Arial"/>
              <a:buChar char="►"/>
              <a:tabLst>
                <a:tab pos="585470" algn="l"/>
              </a:tabLst>
            </a:pPr>
            <a:r>
              <a:rPr sz="1000" dirty="0">
                <a:latin typeface="Calibri"/>
                <a:cs typeface="Calibri"/>
              </a:rPr>
              <a:t>If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they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match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within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band,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then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they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will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be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hashed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	same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bucket</a:t>
            </a:r>
            <a:endParaRPr sz="1000" dirty="0">
              <a:latin typeface="Calibri"/>
              <a:cs typeface="Calibri"/>
            </a:endParaRPr>
          </a:p>
          <a:p>
            <a:pPr marL="307340" marR="19685" indent="-175895">
              <a:lnSpc>
                <a:spcPts val="1350"/>
              </a:lnSpc>
              <a:spcBef>
                <a:spcPts val="30"/>
              </a:spcBef>
              <a:buClr>
                <a:srgbClr val="3333B2"/>
              </a:buClr>
              <a:buFont typeface="Calibri"/>
              <a:buAutoNum type="arabicPeriod"/>
              <a:tabLst>
                <a:tab pos="308610" algn="l"/>
              </a:tabLst>
            </a:pPr>
            <a:r>
              <a:rPr lang="en-US" sz="1100" dirty="0">
                <a:highlight>
                  <a:srgbClr val="FFFF00"/>
                </a:highlight>
                <a:latin typeface="Calibri"/>
                <a:cs typeface="Calibri"/>
              </a:rPr>
              <a:t>If two documents are hashed to the same bucket, they will be considered candidate pairs</a:t>
            </a:r>
            <a:endParaRPr lang="en-US" sz="1100" dirty="0">
              <a:highlight>
                <a:srgbClr val="FFFF00"/>
              </a:highlight>
              <a:latin typeface="Arial Black"/>
              <a:cs typeface="Arial Black"/>
            </a:endParaRPr>
          </a:p>
          <a:p>
            <a:pPr marL="25400">
              <a:lnSpc>
                <a:spcPct val="100000"/>
              </a:lnSpc>
              <a:spcBef>
                <a:spcPts val="665"/>
              </a:spcBef>
            </a:pPr>
            <a:r>
              <a:rPr lang="en-US" sz="1100" dirty="0">
                <a:latin typeface="Calibri"/>
                <a:cs typeface="Calibri"/>
              </a:rPr>
              <a:t>We</a:t>
            </a:r>
            <a:r>
              <a:rPr lang="en-US" sz="1100" spc="55" dirty="0">
                <a:latin typeface="Calibri"/>
                <a:cs typeface="Calibri"/>
              </a:rPr>
              <a:t> </a:t>
            </a:r>
            <a:r>
              <a:rPr lang="en-US" sz="1100" dirty="0">
                <a:latin typeface="Calibri"/>
                <a:cs typeface="Calibri"/>
              </a:rPr>
              <a:t>only</a:t>
            </a:r>
            <a:r>
              <a:rPr lang="en-US" sz="1100" spc="60" dirty="0">
                <a:latin typeface="Calibri"/>
                <a:cs typeface="Calibri"/>
              </a:rPr>
              <a:t> </a:t>
            </a:r>
            <a:r>
              <a:rPr lang="en-US" sz="1100" dirty="0">
                <a:latin typeface="Calibri"/>
                <a:cs typeface="Calibri"/>
              </a:rPr>
              <a:t>check</a:t>
            </a:r>
            <a:r>
              <a:rPr lang="en-US" sz="1100" spc="60" dirty="0">
                <a:latin typeface="Calibri"/>
                <a:cs typeface="Calibri"/>
              </a:rPr>
              <a:t> </a:t>
            </a:r>
            <a:r>
              <a:rPr lang="en-US" sz="1100" i="1" dirty="0">
                <a:latin typeface="Calibri"/>
                <a:cs typeface="Calibri"/>
              </a:rPr>
              <a:t>candidate</a:t>
            </a:r>
            <a:r>
              <a:rPr lang="en-US" sz="1100" i="1" spc="60" dirty="0">
                <a:latin typeface="Calibri"/>
                <a:cs typeface="Calibri"/>
              </a:rPr>
              <a:t> </a:t>
            </a:r>
            <a:r>
              <a:rPr lang="en-US" sz="1100" i="1" dirty="0">
                <a:latin typeface="Calibri"/>
                <a:cs typeface="Calibri"/>
              </a:rPr>
              <a:t>pairs</a:t>
            </a:r>
            <a:r>
              <a:rPr lang="en-US" sz="1100" i="1" spc="55" dirty="0">
                <a:latin typeface="Calibri"/>
                <a:cs typeface="Calibri"/>
              </a:rPr>
              <a:t> </a:t>
            </a:r>
            <a:r>
              <a:rPr lang="en-US" sz="1100" dirty="0">
                <a:latin typeface="Calibri"/>
                <a:cs typeface="Calibri"/>
              </a:rPr>
              <a:t>for</a:t>
            </a:r>
            <a:r>
              <a:rPr lang="en-US" sz="1100" spc="60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Calibri"/>
                <a:cs typeface="Calibri"/>
              </a:rPr>
              <a:t>similarity</a:t>
            </a:r>
            <a:endParaRPr lang="en-US"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0CD04C-A783-28AE-1409-DDC8809B8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FF0D10-E372-611E-AB92-DEC3C5031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5636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HW 3 Q2 Partial Solutions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1311DE8-C9D1-015C-64DC-F1B407290B44}"/>
              </a:ext>
            </a:extLst>
          </p:cNvPr>
          <p:cNvSpPr/>
          <p:nvPr/>
        </p:nvSpPr>
        <p:spPr>
          <a:xfrm>
            <a:off x="288361" y="396875"/>
            <a:ext cx="3964304" cy="2705100"/>
          </a:xfrm>
          <a:custGeom>
            <a:avLst/>
            <a:gdLst/>
            <a:ahLst/>
            <a:cxnLst/>
            <a:rect l="l" t="t" r="r" b="b"/>
            <a:pathLst>
              <a:path w="3964304" h="1393825">
                <a:moveTo>
                  <a:pt x="3963911" y="0"/>
                </a:moveTo>
                <a:lnTo>
                  <a:pt x="0" y="0"/>
                </a:lnTo>
                <a:lnTo>
                  <a:pt x="0" y="1393431"/>
                </a:lnTo>
                <a:lnTo>
                  <a:pt x="3963911" y="1393431"/>
                </a:lnTo>
                <a:lnTo>
                  <a:pt x="396391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C2C03C-BFF2-70D8-E997-987C9892BE7D}"/>
              </a:ext>
            </a:extLst>
          </p:cNvPr>
          <p:cNvSpPr txBox="1"/>
          <p:nvPr/>
        </p:nvSpPr>
        <p:spPr>
          <a:xfrm>
            <a:off x="365760" y="460507"/>
            <a:ext cx="3768090" cy="24994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# vector of candidate </a:t>
            </a:r>
            <a:r>
              <a:rPr lang="en-US" sz="1000" i="1" dirty="0" err="1">
                <a:solidFill>
                  <a:srgbClr val="8E5902"/>
                </a:solidFill>
                <a:latin typeface="Palatino Linotype"/>
                <a:cs typeface="Palatino Linotype"/>
              </a:rPr>
              <a:t>lsh</a:t>
            </a:r>
            <a:r>
              <a:rPr lang="en-US"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 pairs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lsh_pairs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&lt;- </a:t>
            </a:r>
            <a:r>
              <a:rPr lang="en-US" sz="1000" dirty="0">
                <a:solidFill>
                  <a:schemeClr val="tx2"/>
                </a:solidFill>
                <a:latin typeface="Palatino Linotype"/>
                <a:cs typeface="Palatino Linotype"/>
              </a:rPr>
              <a:t>paste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lsh_jaccard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$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a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lsh_jaccard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$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b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000" i="1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# vector of ground truth record pairs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cora_gold_pairs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&lt;- </a:t>
            </a:r>
            <a:r>
              <a:rPr lang="en-US" sz="1000" dirty="0">
                <a:solidFill>
                  <a:schemeClr val="tx2"/>
                </a:solidFill>
                <a:latin typeface="Palatino Linotype"/>
                <a:cs typeface="Palatino Linotype"/>
              </a:rPr>
              <a:t>paste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(cora_gold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$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id1, cora_gold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$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id2)</a:t>
            </a:r>
            <a:endParaRPr lang="en-US" sz="1000" dirty="0">
              <a:solidFill>
                <a:srgbClr val="8E5902"/>
              </a:solidFill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true_positive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&lt;- </a:t>
            </a:r>
            <a:r>
              <a:rPr lang="en-US" sz="1000" dirty="0">
                <a:solidFill>
                  <a:schemeClr val="tx2"/>
                </a:solidFill>
                <a:latin typeface="Palatino Linotype"/>
                <a:cs typeface="Palatino Linotype"/>
              </a:rPr>
              <a:t>sum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lsh_pairs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%in%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cora_gold_pairs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) </a:t>
            </a:r>
            <a:r>
              <a:rPr lang="en-US" sz="1000" i="1" dirty="0">
                <a:solidFill>
                  <a:schemeClr val="tx1"/>
                </a:solidFill>
                <a:latin typeface="Palatino Linotype"/>
                <a:cs typeface="Palatino Linotype"/>
              </a:rPr>
              <a:t># 58629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000" i="1" dirty="0">
              <a:solidFill>
                <a:srgbClr val="8E5902"/>
              </a:solidFill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# </a:t>
            </a:r>
            <a:r>
              <a:rPr lang="en-US" sz="1000" i="1" dirty="0" err="1">
                <a:solidFill>
                  <a:srgbClr val="8E5902"/>
                </a:solidFill>
                <a:latin typeface="Palatino Linotype"/>
                <a:cs typeface="Palatino Linotype"/>
              </a:rPr>
              <a:t>lsh</a:t>
            </a:r>
            <a:r>
              <a:rPr lang="en-US"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 predicts a record pair but it's not a true pair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false_positive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&lt;- </a:t>
            </a:r>
            <a:r>
              <a:rPr lang="en-US" sz="1000" dirty="0">
                <a:solidFill>
                  <a:schemeClr val="tx2"/>
                </a:solidFill>
                <a:latin typeface="Palatino Linotype"/>
                <a:cs typeface="Palatino Linotype"/>
              </a:rPr>
              <a:t>sum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(!(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lsh_pairs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%in%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cora_gold_pairs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)) </a:t>
            </a:r>
            <a:r>
              <a:rPr lang="en-US" sz="1000" i="1" dirty="0">
                <a:solidFill>
                  <a:schemeClr val="tx1"/>
                </a:solidFill>
                <a:latin typeface="Palatino Linotype"/>
                <a:cs typeface="Palatino Linotype"/>
              </a:rPr>
              <a:t># 69082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000" i="1" dirty="0">
              <a:solidFill>
                <a:srgbClr val="8E5902"/>
              </a:solidFill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# </a:t>
            </a:r>
            <a:r>
              <a:rPr lang="en-US" sz="1000" i="1" dirty="0" err="1">
                <a:solidFill>
                  <a:srgbClr val="8E5902"/>
                </a:solidFill>
                <a:latin typeface="Palatino Linotype"/>
                <a:cs typeface="Palatino Linotype"/>
              </a:rPr>
              <a:t>lsh</a:t>
            </a:r>
            <a:r>
              <a:rPr lang="en-US" sz="1000" i="1" dirty="0">
                <a:solidFill>
                  <a:srgbClr val="8E5902"/>
                </a:solidFill>
                <a:latin typeface="Palatino Linotype"/>
                <a:cs typeface="Palatino Linotype"/>
              </a:rPr>
              <a:t> predicted these to be not matches but they are true matches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false_negative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&lt;- </a:t>
            </a:r>
            <a:r>
              <a:rPr lang="en-US" sz="1000" dirty="0">
                <a:solidFill>
                  <a:schemeClr val="tx2"/>
                </a:solidFill>
                <a:latin typeface="Palatino Linotype"/>
                <a:cs typeface="Palatino Linotype"/>
              </a:rPr>
              <a:t>sum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(!(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cora_gold_pairs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%in% 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lsh_pairs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)) </a:t>
            </a:r>
            <a:r>
              <a:rPr lang="en-US" sz="1000" i="1" dirty="0">
                <a:solidFill>
                  <a:schemeClr val="tx1"/>
                </a:solidFill>
                <a:latin typeface="Palatino Linotype"/>
                <a:cs typeface="Palatino Linotype"/>
              </a:rPr>
              <a:t># 5949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000" i="1" dirty="0">
              <a:solidFill>
                <a:srgbClr val="8E5902"/>
              </a:solidFill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recall &lt;- 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true_positive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/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(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true_positive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+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false_negative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precision &lt;- 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true_positive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/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(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true_positive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Palatino Linotype"/>
                <a:cs typeface="Palatino Linotype"/>
              </a:rPr>
              <a:t>+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Palatino Linotype"/>
                <a:cs typeface="Palatino Linotype"/>
              </a:rPr>
              <a:t>false_positive</a:t>
            </a:r>
            <a:r>
              <a:rPr lang="en-US" sz="1000" dirty="0">
                <a:solidFill>
                  <a:schemeClr val="tx1"/>
                </a:solidFill>
                <a:latin typeface="Palatino Linotype"/>
                <a:cs typeface="Palatino Linotype"/>
              </a:rPr>
              <a:t>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17206C8-45D0-C229-5A21-6EA03312CCCC}"/>
              </a:ext>
            </a:extLst>
          </p:cNvPr>
          <p:cNvSpPr txBox="1"/>
          <p:nvPr/>
        </p:nvSpPr>
        <p:spPr>
          <a:xfrm>
            <a:off x="4286097" y="3311408"/>
            <a:ext cx="25400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latin typeface="Calibri"/>
                <a:cs typeface="Calibri"/>
              </a:rPr>
              <a:t>19</a:t>
            </a:r>
            <a:r>
              <a:rPr sz="600" spc="-15" dirty="0">
                <a:latin typeface="Calibri"/>
                <a:cs typeface="Calibri"/>
              </a:rPr>
              <a:t> </a:t>
            </a:r>
            <a:r>
              <a:rPr sz="600" spc="75" dirty="0">
                <a:latin typeface="Calibri"/>
                <a:cs typeface="Calibri"/>
              </a:rPr>
              <a:t>/</a:t>
            </a:r>
            <a:r>
              <a:rPr sz="600" spc="-15" dirty="0">
                <a:latin typeface="Calibri"/>
                <a:cs typeface="Calibri"/>
              </a:rPr>
              <a:t> </a:t>
            </a:r>
            <a:r>
              <a:rPr sz="600" spc="-35" dirty="0">
                <a:latin typeface="Calibri"/>
                <a:cs typeface="Calibri"/>
              </a:rPr>
              <a:t>30</a:t>
            </a:r>
            <a:endParaRPr sz="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434838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1E0B-66A9-53E6-0FBA-EDF0C600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72527"/>
            <a:ext cx="3563620" cy="215444"/>
          </a:xfrm>
        </p:spPr>
        <p:txBody>
          <a:bodyPr/>
          <a:lstStyle/>
          <a:p>
            <a:r>
              <a:rPr lang="en-US" dirty="0"/>
              <a:t>General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5F9BD-CDC1-DD1D-0713-C93E29612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991" y="650111"/>
            <a:ext cx="3996054" cy="2508059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Review HW (</a:t>
            </a:r>
            <a:r>
              <a:rPr lang="en-US" dirty="0">
                <a:highlight>
                  <a:srgbClr val="FFFF00"/>
                </a:highlight>
              </a:rPr>
              <a:t>especially HW 3 partial solutions on GitHub</a:t>
            </a:r>
            <a:r>
              <a:rPr lang="en-US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All packages needed will be loaded for you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You do not need online sources to solve the exam – everything can be found in HW or course slides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Do what the Hint tells you to do (you might think there’s a quicker/easier way, but you will likely get a different number!)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If you have a clarification question when taking the midterm, please post privately to Canvas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71189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655" y="491481"/>
            <a:ext cx="1782830" cy="21467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rebuchet MS"/>
                <a:cs typeface="Trebuchet MS"/>
              </a:rPr>
              <a:t>13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28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17ADD-55E4-8E3E-D355-FE0204B51327}"/>
              </a:ext>
            </a:extLst>
          </p:cNvPr>
          <p:cNvSpPr txBox="1"/>
          <p:nvPr/>
        </p:nvSpPr>
        <p:spPr>
          <a:xfrm>
            <a:off x="1405656" y="2700323"/>
            <a:ext cx="17828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HW 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666" y="480916"/>
            <a:ext cx="1803911" cy="2177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Trebuchet MS"/>
                <a:cs typeface="Trebuchet MS"/>
              </a:rPr>
              <a:t>24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28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8D35-4B60-20FE-5ACE-9BE70201CEFE}"/>
              </a:ext>
            </a:extLst>
          </p:cNvPr>
          <p:cNvSpPr txBox="1"/>
          <p:nvPr/>
        </p:nvSpPr>
        <p:spPr>
          <a:xfrm>
            <a:off x="1376016" y="2702835"/>
            <a:ext cx="17828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HW 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552" y="473902"/>
            <a:ext cx="1834953" cy="22095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>
                <a:latin typeface="Trebuchet MS"/>
                <a:cs typeface="Trebuchet MS"/>
              </a:rPr>
              <a:t>26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/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28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3282</Words>
  <Application>Microsoft Macintosh PowerPoint</Application>
  <PresentationFormat>Custom</PresentationFormat>
  <Paragraphs>565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Adobe Thai</vt:lpstr>
      <vt:lpstr>Candara Light</vt:lpstr>
      <vt:lpstr>Meiryo UI</vt:lpstr>
      <vt:lpstr>Arial</vt:lpstr>
      <vt:lpstr>Arial Black</vt:lpstr>
      <vt:lpstr>Calibri</vt:lpstr>
      <vt:lpstr>Cambria Math</vt:lpstr>
      <vt:lpstr>Georgia</vt:lpstr>
      <vt:lpstr>Palatino</vt:lpstr>
      <vt:lpstr>Palatino Linotype</vt:lpstr>
      <vt:lpstr>Tahoma</vt:lpstr>
      <vt:lpstr>Times New Roman</vt:lpstr>
      <vt:lpstr>Trebuchet MS</vt:lpstr>
      <vt:lpstr>Verdana</vt:lpstr>
      <vt:lpstr>Wingdings</vt:lpstr>
      <vt:lpstr>Office Theme</vt:lpstr>
      <vt:lpstr>STA 325L Lab (Sep 30)</vt:lpstr>
      <vt:lpstr>Exam Instructions</vt:lpstr>
      <vt:lpstr>Exam Instructions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 of Entity Resolution</vt:lpstr>
      <vt:lpstr>PowerPoint Presentation</vt:lpstr>
      <vt:lpstr>True Positive (True Matches)</vt:lpstr>
      <vt:lpstr>True Negatives (True Non-Matches)</vt:lpstr>
      <vt:lpstr>PowerPoint Presentation</vt:lpstr>
      <vt:lpstr>False Negatives (False Non-Matches)</vt:lpstr>
      <vt:lpstr>PowerPoint Presentation</vt:lpstr>
      <vt:lpstr>Evaluation Metrics</vt:lpstr>
      <vt:lpstr>Evaluation Metrics</vt:lpstr>
      <vt:lpstr>PowerPoint Presentation</vt:lpstr>
      <vt:lpstr>Blocking</vt:lpstr>
      <vt:lpstr>Traditional Blocking</vt:lpstr>
      <vt:lpstr>Evaluation Metrics</vt:lpstr>
      <vt:lpstr>Reduction Ratio</vt:lpstr>
      <vt:lpstr>Pairwise evaluation metrics</vt:lpstr>
      <vt:lpstr>Recall</vt:lpstr>
      <vt:lpstr>RLdata500 (Continued)</vt:lpstr>
      <vt:lpstr>RLdata500 (Continued)</vt:lpstr>
      <vt:lpstr>How do we calculate the reduction ratio (RR)?</vt:lpstr>
      <vt:lpstr>How do we calculate the RR (via a function)?</vt:lpstr>
      <vt:lpstr>In summary, we have reduced the comparison space by roughly by 88 percent.</vt:lpstr>
      <vt:lpstr>Pairwise Precision</vt:lpstr>
      <vt:lpstr>Pairwise Recall</vt:lpstr>
      <vt:lpstr>Interpretation</vt:lpstr>
      <vt:lpstr>Summary</vt:lpstr>
      <vt:lpstr>PowerPoint Presentation</vt:lpstr>
      <vt:lpstr>Locality sensitive hashing (LSH) is a fast method of blocking for record linkage that orginates from the computer science literature.</vt:lpstr>
      <vt:lpstr>Finding similar records</vt:lpstr>
      <vt:lpstr>Jaccard similarity</vt:lpstr>
      <vt:lpstr>Jaccard similarity</vt:lpstr>
      <vt:lpstr>How to represent data as sets?</vt:lpstr>
      <vt:lpstr>k-shingling (how-to)</vt:lpstr>
      <vt:lpstr>Let’s try</vt:lpstr>
      <vt:lpstr>Your turn solution</vt:lpstr>
      <vt:lpstr>Useful packages/functions in R</vt:lpstr>
      <vt:lpstr>Your turn (solution)</vt:lpstr>
      <vt:lpstr>PowerPoint Presentation</vt:lpstr>
      <vt:lpstr>Locality sensitive hashing (LSH) is a fast method of blocking for record linkage that orginates from the computer science literature.</vt:lpstr>
      <vt:lpstr>Hash function</vt:lpstr>
      <vt:lpstr>Hashing shingles</vt:lpstr>
      <vt:lpstr>Characteristic matrix (continued)</vt:lpstr>
      <vt:lpstr>Characteristic matrix (continued)</vt:lpstr>
      <vt:lpstr>Similarity preserving summaries of sets</vt:lpstr>
      <vt:lpstr>Apply the Minhash</vt:lpstr>
      <vt:lpstr>Minhash Example</vt:lpstr>
      <vt:lpstr>Minhash Example</vt:lpstr>
      <vt:lpstr>Minhash Example</vt:lpstr>
      <vt:lpstr>Minhash Example</vt:lpstr>
      <vt:lpstr>Signature matrix and Jaccard similarity</vt:lpstr>
      <vt:lpstr>Locality Sensitive Hashing (LSH) to the Rescue</vt:lpstr>
      <vt:lpstr>HW 3 Q2 Partial Solutions</vt:lpstr>
      <vt:lpstr>General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Rebecca C. Steorts</dc:creator>
  <cp:lastModifiedBy>Athena Ru</cp:lastModifiedBy>
  <cp:revision>1</cp:revision>
  <dcterms:created xsi:type="dcterms:W3CDTF">2024-09-29T17:24:48Z</dcterms:created>
  <dcterms:modified xsi:type="dcterms:W3CDTF">2024-09-30T16:43:52Z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2024-09-28T00:00:00Z</vt:filetime>
  </property>
  <property fmtid="{D5CDD505-2E9C-101B-9397-08002B2CF9AE}" pid="3" name="Creator">
    <vt:lpwstr>Acrobat Pro 24.3.20121</vt:lpwstr>
  </property>
  <property fmtid="{D5CDD505-2E9C-101B-9397-08002B2CF9AE}" pid="4" name="LastSaved">
    <vt:filetime>2024-09-29T00:00:00Z</vt:filetime>
  </property>
  <property fmtid="{D5CDD505-2E9C-101B-9397-08002B2CF9AE}" pid="5" name="Producer">
    <vt:lpwstr>Acrobat Pro 24.3.20121</vt:lpwstr>
  </property>
</Properties>
</file>