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2A75-1BE7-2D29-1982-59261080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2DEE3-23F3-74E9-4E55-55E8E677F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F4B7-4732-E9A0-7830-CAAF850D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B5F8-1DE1-EF65-D8E5-90E4D727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FCA3B-998D-0E17-1FE4-531614E3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4912-B9F8-D2B4-42BA-DD1CD953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16367-C2B8-12D1-C0CE-B65DCB60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4856-7678-3ED7-0CDE-1B70790C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B644-C58A-F706-71EB-26490FD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2143-5913-8517-7983-DF9A2484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C5FC-A6ED-A7D8-1425-F7C123B54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83A02-29CA-DEC1-A454-0ABCAEC5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0706-5418-F43C-D096-47CD011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B75B4-5F0C-1122-D829-B25568E0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9FB43-2648-11AA-02E5-21E53467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62B6-E1BA-A1F9-64EC-C308C18E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9425-82B6-26DC-687D-4DBB3BA2E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F6981-DB60-39B3-1BB7-E7D03F68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F39A6-C383-A160-36E3-46EB69DC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834E-F12F-0F15-EFFB-80B1070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3560-7F62-91DA-E06D-22A44628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7CF19-479C-1E0F-DB5F-69E0C163D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3955-A906-D345-FA62-2F8FDCD6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CB6C-32EE-4E25-ECAF-DBD800D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674D-D3EC-8BAC-4E97-6F58398E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1E6A-B65F-0E75-40BF-06F60AE7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5FEA-6B24-A86D-4789-531A29B8B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5306-FA63-0738-56E6-1A7F5C22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7F94C-137E-3806-A0EB-F1572A7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9801C-7ABF-65CC-8511-976BAF09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9E0E0-9772-0DA5-192A-8D694182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8711-CF44-C96F-D632-ECCC58A0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78B0F-E149-B01D-A678-78B60642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5A079-F26A-7BCD-720F-972DA6469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EFFD9-855C-DE83-A874-2EC739691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2AD5-9C2A-5C7C-C90B-BF7125B7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2F18B-1078-4568-7FC3-F29555C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B9F0F-4106-3DDF-03D4-612DAD3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26EDA-FC83-335E-52CA-FBAEEEA9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E164-8F93-83F6-1722-F42D0C00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EA39F-9663-1DBD-33F8-0386FA9D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594C-30C5-2C37-1B4C-0328284C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2C0A1-5A50-431F-6DBB-2A07FF36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4DBB3-4622-32FA-C4C4-01128EBE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22607-E6CD-FE89-A647-8BF540A6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4AA3-C640-A0E4-EE71-A5CEAA3C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AA62-F11B-1355-4C25-C6E94693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EC3E-0268-405A-540F-702D9780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26F4-4EE1-CC88-1425-552031949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3EDFC-CC07-1802-4E64-D8230F2E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68AAD-CD3B-0B6D-13FE-7BECAF49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63DD9-6F6F-E581-3004-2B5E15DC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D998-9993-B767-5427-074AD5D0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E3CC0-18F4-BC7C-C866-ECFFC301D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FF8CE-7C3B-003A-A11A-1176E0A26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5289-6E62-293E-4F19-5360A2567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8A10-1C02-6758-FF0C-6A846A99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87D4D-5ECC-E249-FA9E-AC6E9BF2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2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881A9-3EDB-4736-03B8-25BB8CFC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9D768-9B94-3529-7C61-6ED39A04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056E1-FEC4-345D-1BDE-5F3982EC0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0211A-43A7-F249-A4FA-790B6E180D8A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2550E-508F-A63C-D30B-D0502AEF9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A901-A18C-9D21-B001-DCBBC4AFF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50F5B-C353-FA47-91E3-A8618C0D6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2E8DE2-1B23-A95B-5169-F7657D93EBDE}"/>
              </a:ext>
            </a:extLst>
          </p:cNvPr>
          <p:cNvGrpSpPr/>
          <p:nvPr/>
        </p:nvGrpSpPr>
        <p:grpSpPr>
          <a:xfrm>
            <a:off x="644611" y="2780272"/>
            <a:ext cx="1243914" cy="1517553"/>
            <a:chOff x="644611" y="2619632"/>
            <a:chExt cx="1243914" cy="1517553"/>
          </a:xfrm>
        </p:grpSpPr>
        <p:pic>
          <p:nvPicPr>
            <p:cNvPr id="5" name="Picture 4" descr="A blue circle with a person in it&#10;&#10;Description automatically generated">
              <a:extLst>
                <a:ext uri="{FF2B5EF4-FFF2-40B4-BE49-F238E27FC236}">
                  <a16:creationId xmlns:a16="http://schemas.microsoft.com/office/drawing/2014/main" id="{01ACE493-FF79-940A-08E5-4F0B40FE8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611" y="2619632"/>
              <a:ext cx="1243914" cy="12439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84FCD2-16CA-6CAD-2C0F-0AE5564BC9E8}"/>
                </a:ext>
              </a:extLst>
            </p:cNvPr>
            <p:cNvSpPr txBox="1"/>
            <p:nvPr/>
          </p:nvSpPr>
          <p:spPr>
            <a:xfrm>
              <a:off x="644611" y="3767853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Partner1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99677E-B3CD-168A-F55A-22D4E7D7CB80}"/>
              </a:ext>
            </a:extLst>
          </p:cNvPr>
          <p:cNvSpPr txBox="1"/>
          <p:nvPr/>
        </p:nvSpPr>
        <p:spPr>
          <a:xfrm>
            <a:off x="4703135" y="446567"/>
            <a:ext cx="27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Outbound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A95FFB-B4E2-097F-637E-990177E2AD2C}"/>
              </a:ext>
            </a:extLst>
          </p:cNvPr>
          <p:cNvGrpSpPr/>
          <p:nvPr/>
        </p:nvGrpSpPr>
        <p:grpSpPr>
          <a:xfrm>
            <a:off x="4203404" y="1924852"/>
            <a:ext cx="3785191" cy="3051544"/>
            <a:chOff x="4203404" y="1924852"/>
            <a:chExt cx="3785191" cy="30515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C6500D-AE6D-1B2A-0262-2801D42334D3}"/>
                </a:ext>
              </a:extLst>
            </p:cNvPr>
            <p:cNvSpPr/>
            <p:nvPr/>
          </p:nvSpPr>
          <p:spPr>
            <a:xfrm>
              <a:off x="4203404" y="1924852"/>
              <a:ext cx="3785191" cy="305154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SFG</a:t>
              </a:r>
            </a:p>
          </p:txBody>
        </p: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2E7AE7E-E391-F3B3-3640-B040BE2D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975" y="2191600"/>
              <a:ext cx="2518048" cy="25180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399096-7360-45CF-A39A-D33A2D456446}"/>
                </a:ext>
              </a:extLst>
            </p:cNvPr>
            <p:cNvSpPr txBox="1"/>
            <p:nvPr/>
          </p:nvSpPr>
          <p:spPr>
            <a:xfrm>
              <a:off x="5509053" y="4196691"/>
              <a:ext cx="1173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PGP Encrypt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64BBB9-BC71-A51C-FEED-054C7381673D}"/>
              </a:ext>
            </a:extLst>
          </p:cNvPr>
          <p:cNvGrpSpPr/>
          <p:nvPr/>
        </p:nvGrpSpPr>
        <p:grpSpPr>
          <a:xfrm>
            <a:off x="9685638" y="2234100"/>
            <a:ext cx="2014978" cy="2384310"/>
            <a:chOff x="9685638" y="2234100"/>
            <a:chExt cx="2014978" cy="2384310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CA2ECE-D44C-56E7-F60A-FEB47E5C4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5638" y="2234100"/>
              <a:ext cx="2014978" cy="20149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E25D60-D050-A968-AF1F-54CFA378DFE4}"/>
                </a:ext>
              </a:extLst>
            </p:cNvPr>
            <p:cNvSpPr txBox="1"/>
            <p:nvPr/>
          </p:nvSpPr>
          <p:spPr>
            <a:xfrm>
              <a:off x="9931983" y="4249078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Partner2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17CA9-2A66-05E3-F868-8CDD4F8F3E8E}"/>
              </a:ext>
            </a:extLst>
          </p:cNvPr>
          <p:cNvCxnSpPr>
            <a:endCxn id="8" idx="3"/>
          </p:cNvCxnSpPr>
          <p:nvPr/>
        </p:nvCxnSpPr>
        <p:spPr>
          <a:xfrm flipH="1">
            <a:off x="7988595" y="3429000"/>
            <a:ext cx="1943388" cy="216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7E6ED-EBA5-8FAC-B3FE-786FC441C49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888525" y="3450624"/>
            <a:ext cx="2314879" cy="0"/>
          </a:xfrm>
          <a:prstGeom prst="straightConnector1">
            <a:avLst/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E0C4BB-6FBD-DCC6-53FC-13D768A54418}"/>
              </a:ext>
            </a:extLst>
          </p:cNvPr>
          <p:cNvSpPr txBox="1"/>
          <p:nvPr/>
        </p:nvSpPr>
        <p:spPr>
          <a:xfrm>
            <a:off x="8303741" y="3094452"/>
            <a:ext cx="138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PGP_demo.txt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4E06A-FB6A-B792-B63F-D4C81C3506A5}"/>
              </a:ext>
            </a:extLst>
          </p:cNvPr>
          <p:cNvSpPr txBox="1"/>
          <p:nvPr/>
        </p:nvSpPr>
        <p:spPr>
          <a:xfrm>
            <a:off x="2189946" y="3094452"/>
            <a:ext cx="169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PGP_demo.txt.pgp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283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82E8DE2-1B23-A95B-5169-F7657D93EBDE}"/>
              </a:ext>
            </a:extLst>
          </p:cNvPr>
          <p:cNvGrpSpPr/>
          <p:nvPr/>
        </p:nvGrpSpPr>
        <p:grpSpPr>
          <a:xfrm>
            <a:off x="644611" y="2780272"/>
            <a:ext cx="1243914" cy="1517553"/>
            <a:chOff x="644611" y="2619632"/>
            <a:chExt cx="1243914" cy="1517553"/>
          </a:xfrm>
        </p:grpSpPr>
        <p:pic>
          <p:nvPicPr>
            <p:cNvPr id="5" name="Picture 4" descr="A blue circle with a person in it&#10;&#10;Description automatically generated">
              <a:extLst>
                <a:ext uri="{FF2B5EF4-FFF2-40B4-BE49-F238E27FC236}">
                  <a16:creationId xmlns:a16="http://schemas.microsoft.com/office/drawing/2014/main" id="{01ACE493-FF79-940A-08E5-4F0B40FE8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611" y="2619632"/>
              <a:ext cx="1243914" cy="12439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84FCD2-16CA-6CAD-2C0F-0AE5564BC9E8}"/>
                </a:ext>
              </a:extLst>
            </p:cNvPr>
            <p:cNvSpPr txBox="1"/>
            <p:nvPr/>
          </p:nvSpPr>
          <p:spPr>
            <a:xfrm>
              <a:off x="644611" y="3767853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Partner1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999677E-B3CD-168A-F55A-22D4E7D7CB80}"/>
              </a:ext>
            </a:extLst>
          </p:cNvPr>
          <p:cNvSpPr txBox="1"/>
          <p:nvPr/>
        </p:nvSpPr>
        <p:spPr>
          <a:xfrm>
            <a:off x="4703135" y="446567"/>
            <a:ext cx="278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Inbound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A95FFB-B4E2-097F-637E-990177E2AD2C}"/>
              </a:ext>
            </a:extLst>
          </p:cNvPr>
          <p:cNvGrpSpPr/>
          <p:nvPr/>
        </p:nvGrpSpPr>
        <p:grpSpPr>
          <a:xfrm>
            <a:off x="4203404" y="1924852"/>
            <a:ext cx="3785191" cy="3051544"/>
            <a:chOff x="4203404" y="1924852"/>
            <a:chExt cx="3785191" cy="30515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C6500D-AE6D-1B2A-0262-2801D42334D3}"/>
                </a:ext>
              </a:extLst>
            </p:cNvPr>
            <p:cNvSpPr/>
            <p:nvPr/>
          </p:nvSpPr>
          <p:spPr>
            <a:xfrm>
              <a:off x="4203404" y="1924852"/>
              <a:ext cx="3785191" cy="305154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SFG</a:t>
              </a:r>
            </a:p>
          </p:txBody>
        </p: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2E7AE7E-E391-F3B3-3640-B040BE2D0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6975" y="2191600"/>
              <a:ext cx="2518048" cy="251804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399096-7360-45CF-A39A-D33A2D456446}"/>
                </a:ext>
              </a:extLst>
            </p:cNvPr>
            <p:cNvSpPr txBox="1"/>
            <p:nvPr/>
          </p:nvSpPr>
          <p:spPr>
            <a:xfrm>
              <a:off x="5509053" y="4196691"/>
              <a:ext cx="1173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PGP Decrypt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64BBB9-BC71-A51C-FEED-054C7381673D}"/>
              </a:ext>
            </a:extLst>
          </p:cNvPr>
          <p:cNvGrpSpPr/>
          <p:nvPr/>
        </p:nvGrpSpPr>
        <p:grpSpPr>
          <a:xfrm>
            <a:off x="9685638" y="2234100"/>
            <a:ext cx="2014978" cy="2384310"/>
            <a:chOff x="9685638" y="2234100"/>
            <a:chExt cx="2014978" cy="2384310"/>
          </a:xfrm>
        </p:grpSpPr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CA2ECE-D44C-56E7-F60A-FEB47E5C4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5638" y="2234100"/>
              <a:ext cx="2014978" cy="20149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E25D60-D050-A968-AF1F-54CFA378DFE4}"/>
                </a:ext>
              </a:extLst>
            </p:cNvPr>
            <p:cNvSpPr txBox="1"/>
            <p:nvPr/>
          </p:nvSpPr>
          <p:spPr>
            <a:xfrm>
              <a:off x="9931983" y="4249078"/>
              <a:ext cx="1198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Partner2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B17CA9-2A66-05E3-F868-8CDD4F8F3E8E}"/>
              </a:ext>
            </a:extLst>
          </p:cNvPr>
          <p:cNvCxnSpPr>
            <a:endCxn id="8" idx="3"/>
          </p:cNvCxnSpPr>
          <p:nvPr/>
        </p:nvCxnSpPr>
        <p:spPr>
          <a:xfrm flipH="1">
            <a:off x="7988595" y="3429000"/>
            <a:ext cx="1943388" cy="2162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7E6ED-EBA5-8FAC-B3FE-786FC441C49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888525" y="3450624"/>
            <a:ext cx="2314879" cy="0"/>
          </a:xfrm>
          <a:prstGeom prst="straightConnector1">
            <a:avLst/>
          </a:prstGeom>
          <a:ln w="25400">
            <a:solidFill>
              <a:srgbClr val="92D050"/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E0C4BB-6FBD-DCC6-53FC-13D768A54418}"/>
              </a:ext>
            </a:extLst>
          </p:cNvPr>
          <p:cNvSpPr txBox="1"/>
          <p:nvPr/>
        </p:nvSpPr>
        <p:spPr>
          <a:xfrm>
            <a:off x="8303741" y="3094452"/>
            <a:ext cx="138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PGP_demo.txt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4E06A-FB6A-B792-B63F-D4C81C3506A5}"/>
              </a:ext>
            </a:extLst>
          </p:cNvPr>
          <p:cNvSpPr txBox="1"/>
          <p:nvPr/>
        </p:nvSpPr>
        <p:spPr>
          <a:xfrm>
            <a:off x="2189946" y="3094452"/>
            <a:ext cx="169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PGP_demo.txt.pgp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0868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Cross</dc:creator>
  <cp:lastModifiedBy>Richard Cross</cp:lastModifiedBy>
  <cp:revision>1</cp:revision>
  <dcterms:created xsi:type="dcterms:W3CDTF">2024-09-04T11:31:34Z</dcterms:created>
  <dcterms:modified xsi:type="dcterms:W3CDTF">2024-09-04T11:51:14Z</dcterms:modified>
</cp:coreProperties>
</file>