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55"/>
  </p:notesMasterIdLst>
  <p:sldIdLst>
    <p:sldId id="256" r:id="rId5"/>
    <p:sldId id="262" r:id="rId6"/>
    <p:sldId id="318" r:id="rId7"/>
    <p:sldId id="267" r:id="rId8"/>
    <p:sldId id="319" r:id="rId9"/>
    <p:sldId id="265" r:id="rId10"/>
    <p:sldId id="270" r:id="rId11"/>
    <p:sldId id="324" r:id="rId12"/>
    <p:sldId id="268" r:id="rId13"/>
    <p:sldId id="294" r:id="rId14"/>
    <p:sldId id="322" r:id="rId15"/>
    <p:sldId id="320" r:id="rId16"/>
    <p:sldId id="321" r:id="rId17"/>
    <p:sldId id="295" r:id="rId18"/>
    <p:sldId id="296" r:id="rId19"/>
    <p:sldId id="323" r:id="rId20"/>
    <p:sldId id="287" r:id="rId21"/>
    <p:sldId id="282" r:id="rId22"/>
    <p:sldId id="288" r:id="rId23"/>
    <p:sldId id="306" r:id="rId24"/>
    <p:sldId id="307" r:id="rId25"/>
    <p:sldId id="283" r:id="rId26"/>
    <p:sldId id="289" r:id="rId27"/>
    <p:sldId id="285" r:id="rId28"/>
    <p:sldId id="284" r:id="rId29"/>
    <p:sldId id="286" r:id="rId30"/>
    <p:sldId id="300" r:id="rId31"/>
    <p:sldId id="310" r:id="rId32"/>
    <p:sldId id="311" r:id="rId33"/>
    <p:sldId id="313" r:id="rId34"/>
    <p:sldId id="314" r:id="rId35"/>
    <p:sldId id="260" r:id="rId36"/>
    <p:sldId id="308" r:id="rId37"/>
    <p:sldId id="316" r:id="rId38"/>
    <p:sldId id="315" r:id="rId39"/>
    <p:sldId id="261" r:id="rId40"/>
    <p:sldId id="258" r:id="rId41"/>
    <p:sldId id="274" r:id="rId42"/>
    <p:sldId id="276" r:id="rId43"/>
    <p:sldId id="305" r:id="rId44"/>
    <p:sldId id="266" r:id="rId45"/>
    <p:sldId id="303" r:id="rId46"/>
    <p:sldId id="312" r:id="rId47"/>
    <p:sldId id="264" r:id="rId48"/>
    <p:sldId id="273" r:id="rId49"/>
    <p:sldId id="271" r:id="rId50"/>
    <p:sldId id="302" r:id="rId51"/>
    <p:sldId id="325" r:id="rId52"/>
    <p:sldId id="297" r:id="rId53"/>
    <p:sldId id="37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B3DD13-3D72-485B-81B5-B1A3BD4C77CC}" v="4384" dt="2018-10-08T05:40:03.6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6" autoAdjust="0"/>
  </p:normalViewPr>
  <p:slideViewPr>
    <p:cSldViewPr>
      <p:cViewPr varScale="1">
        <p:scale>
          <a:sx n="78" d="100"/>
          <a:sy n="78" d="100"/>
        </p:scale>
        <p:origin x="51" y="2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Zou" userId="260b9726081dae15" providerId="LiveId" clId="{C1B3DD13-3D72-485B-81B5-B1A3BD4C77CC}"/>
    <pc:docChg chg="undo custSel mod addSld delSld modSld modMainMaster">
      <pc:chgData name="Xin Zou" userId="260b9726081dae15" providerId="LiveId" clId="{C1B3DD13-3D72-485B-81B5-B1A3BD4C77CC}" dt="2018-10-08T05:40:09.019" v="10208" actId="26606"/>
      <pc:docMkLst>
        <pc:docMk/>
      </pc:docMkLst>
      <pc:sldChg chg="modSp">
        <pc:chgData name="Xin Zou" userId="260b9726081dae15" providerId="LiveId" clId="{C1B3DD13-3D72-485B-81B5-B1A3BD4C77CC}" dt="2018-10-08T05:31:24.532" v="10136"/>
        <pc:sldMkLst>
          <pc:docMk/>
          <pc:sldMk cId="0" sldId="256"/>
        </pc:sldMkLst>
        <pc:spChg chg="mod">
          <ac:chgData name="Xin Zou" userId="260b9726081dae15" providerId="LiveId" clId="{C1B3DD13-3D72-485B-81B5-B1A3BD4C77CC}" dt="2018-10-08T05:31:24.532" v="10136"/>
          <ac:spMkLst>
            <pc:docMk/>
            <pc:sldMk cId="0" sldId="256"/>
            <ac:spMk id="2" creationId="{00000000-0000-0000-0000-000000000000}"/>
          </ac:spMkLst>
        </pc:spChg>
        <pc:spChg chg="mod">
          <ac:chgData name="Xin Zou" userId="260b9726081dae15" providerId="LiveId" clId="{C1B3DD13-3D72-485B-81B5-B1A3BD4C77CC}" dt="2018-10-08T05:31:24.532" v="10136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Xin Zou" userId="260b9726081dae15" providerId="LiveId" clId="{C1B3DD13-3D72-485B-81B5-B1A3BD4C77CC}" dt="2018-10-03T04:13:38.828" v="10099" actId="20577"/>
        <pc:sldMkLst>
          <pc:docMk/>
          <pc:sldMk cId="0" sldId="258"/>
        </pc:sldMkLst>
        <pc:spChg chg="mod">
          <ac:chgData name="Xin Zou" userId="260b9726081dae15" providerId="LiveId" clId="{C1B3DD13-3D72-485B-81B5-B1A3BD4C77CC}" dt="2018-10-03T04:13:38.828" v="10099" actId="20577"/>
          <ac:spMkLst>
            <pc:docMk/>
            <pc:sldMk cId="0" sldId="258"/>
            <ac:spMk id="2" creationId="{00000000-0000-0000-0000-000000000000}"/>
          </ac:spMkLst>
        </pc:spChg>
      </pc:sldChg>
      <pc:sldChg chg="modSp modAnim">
        <pc:chgData name="Xin Zou" userId="260b9726081dae15" providerId="LiveId" clId="{C1B3DD13-3D72-485B-81B5-B1A3BD4C77CC}" dt="2018-10-08T05:29:22.191" v="10125" actId="27636"/>
        <pc:sldMkLst>
          <pc:docMk/>
          <pc:sldMk cId="0" sldId="260"/>
        </pc:sldMkLst>
        <pc:spChg chg="mod">
          <ac:chgData name="Xin Zou" userId="260b9726081dae15" providerId="LiveId" clId="{C1B3DD13-3D72-485B-81B5-B1A3BD4C77CC}" dt="2018-10-02T06:31:47.155" v="4769"/>
          <ac:spMkLst>
            <pc:docMk/>
            <pc:sldMk cId="0" sldId="260"/>
            <ac:spMk id="2" creationId="{00000000-0000-0000-0000-000000000000}"/>
          </ac:spMkLst>
        </pc:spChg>
        <pc:spChg chg="mod">
          <ac:chgData name="Xin Zou" userId="260b9726081dae15" providerId="LiveId" clId="{C1B3DD13-3D72-485B-81B5-B1A3BD4C77CC}" dt="2018-10-08T05:29:22.191" v="10125" actId="27636"/>
          <ac:spMkLst>
            <pc:docMk/>
            <pc:sldMk cId="0" sldId="260"/>
            <ac:spMk id="3" creationId="{00000000-0000-0000-0000-000000000000}"/>
          </ac:spMkLst>
        </pc:spChg>
      </pc:sldChg>
      <pc:sldChg chg="modSp modAnim">
        <pc:chgData name="Xin Zou" userId="260b9726081dae15" providerId="LiveId" clId="{C1B3DD13-3D72-485B-81B5-B1A3BD4C77CC}" dt="2018-10-08T05:29:22.328" v="10128" actId="27636"/>
        <pc:sldMkLst>
          <pc:docMk/>
          <pc:sldMk cId="0" sldId="261"/>
        </pc:sldMkLst>
        <pc:spChg chg="mod">
          <ac:chgData name="Xin Zou" userId="260b9726081dae15" providerId="LiveId" clId="{C1B3DD13-3D72-485B-81B5-B1A3BD4C77CC}" dt="2018-10-02T19:50:04.388" v="6349"/>
          <ac:spMkLst>
            <pc:docMk/>
            <pc:sldMk cId="0" sldId="261"/>
            <ac:spMk id="2" creationId="{00000000-0000-0000-0000-000000000000}"/>
          </ac:spMkLst>
        </pc:spChg>
        <pc:spChg chg="mod">
          <ac:chgData name="Xin Zou" userId="260b9726081dae15" providerId="LiveId" clId="{C1B3DD13-3D72-485B-81B5-B1A3BD4C77CC}" dt="2018-10-08T05:29:22.328" v="10128" actId="27636"/>
          <ac:spMkLst>
            <pc:docMk/>
            <pc:sldMk cId="0" sldId="261"/>
            <ac:spMk id="3" creationId="{00000000-0000-0000-0000-000000000000}"/>
          </ac:spMkLst>
        </pc:spChg>
      </pc:sldChg>
      <pc:sldChg chg="addSp delSp modSp modAnim">
        <pc:chgData name="Xin Zou" userId="260b9726081dae15" providerId="LiveId" clId="{C1B3DD13-3D72-485B-81B5-B1A3BD4C77CC}" dt="2018-10-08T05:31:24.532" v="10136"/>
        <pc:sldMkLst>
          <pc:docMk/>
          <pc:sldMk cId="0" sldId="262"/>
        </pc:sldMkLst>
        <pc:spChg chg="mod">
          <ac:chgData name="Xin Zou" userId="260b9726081dae15" providerId="LiveId" clId="{C1B3DD13-3D72-485B-81B5-B1A3BD4C77CC}" dt="2018-10-02T04:57:50.708" v="207"/>
          <ac:spMkLst>
            <pc:docMk/>
            <pc:sldMk cId="0" sldId="262"/>
            <ac:spMk id="2" creationId="{00000000-0000-0000-0000-000000000000}"/>
          </ac:spMkLst>
        </pc:spChg>
        <pc:spChg chg="mod">
          <ac:chgData name="Xin Zou" userId="260b9726081dae15" providerId="LiveId" clId="{C1B3DD13-3D72-485B-81B5-B1A3BD4C77CC}" dt="2018-10-08T05:31:24.532" v="10136"/>
          <ac:spMkLst>
            <pc:docMk/>
            <pc:sldMk cId="0" sldId="262"/>
            <ac:spMk id="3" creationId="{00000000-0000-0000-0000-000000000000}"/>
          </ac:spMkLst>
        </pc:spChg>
        <pc:picChg chg="add del mod">
          <ac:chgData name="Xin Zou" userId="260b9726081dae15" providerId="LiveId" clId="{C1B3DD13-3D72-485B-81B5-B1A3BD4C77CC}" dt="2018-10-08T05:30:34.280" v="10133" actId="478"/>
          <ac:picMkLst>
            <pc:docMk/>
            <pc:sldMk cId="0" sldId="262"/>
            <ac:picMk id="4" creationId="{E7C99978-C14B-44DD-918D-A864B8D8F301}"/>
          </ac:picMkLst>
        </pc:picChg>
        <pc:picChg chg="add mod">
          <ac:chgData name="Xin Zou" userId="260b9726081dae15" providerId="LiveId" clId="{C1B3DD13-3D72-485B-81B5-B1A3BD4C77CC}" dt="2018-10-08T05:31:24.532" v="10136"/>
          <ac:picMkLst>
            <pc:docMk/>
            <pc:sldMk cId="0" sldId="262"/>
            <ac:picMk id="5" creationId="{54807951-5BBC-408C-A08C-618B9717293C}"/>
          </ac:picMkLst>
        </pc:picChg>
        <pc:picChg chg="add mod">
          <ac:chgData name="Xin Zou" userId="260b9726081dae15" providerId="LiveId" clId="{C1B3DD13-3D72-485B-81B5-B1A3BD4C77CC}" dt="2018-10-08T05:31:24.532" v="10136"/>
          <ac:picMkLst>
            <pc:docMk/>
            <pc:sldMk cId="0" sldId="262"/>
            <ac:picMk id="6" creationId="{D126D2F1-B7AA-4669-A08C-FDE273ED3E1A}"/>
          </ac:picMkLst>
        </pc:picChg>
      </pc:sldChg>
      <pc:sldChg chg="modSp modAnim">
        <pc:chgData name="Xin Zou" userId="260b9726081dae15" providerId="LiveId" clId="{C1B3DD13-3D72-485B-81B5-B1A3BD4C77CC}" dt="2018-10-08T05:29:22.568" v="10132" actId="27636"/>
        <pc:sldMkLst>
          <pc:docMk/>
          <pc:sldMk cId="0" sldId="264"/>
        </pc:sldMkLst>
        <pc:spChg chg="mod">
          <ac:chgData name="Xin Zou" userId="260b9726081dae15" providerId="LiveId" clId="{C1B3DD13-3D72-485B-81B5-B1A3BD4C77CC}" dt="2018-10-02T20:07:21.932" v="8810"/>
          <ac:spMkLst>
            <pc:docMk/>
            <pc:sldMk cId="0" sldId="264"/>
            <ac:spMk id="2" creationId="{00000000-0000-0000-0000-000000000000}"/>
          </ac:spMkLst>
        </pc:spChg>
        <pc:spChg chg="mod">
          <ac:chgData name="Xin Zou" userId="260b9726081dae15" providerId="LiveId" clId="{C1B3DD13-3D72-485B-81B5-B1A3BD4C77CC}" dt="2018-10-08T05:29:22.568" v="10132" actId="27636"/>
          <ac:spMkLst>
            <pc:docMk/>
            <pc:sldMk cId="0" sldId="264"/>
            <ac:spMk id="3" creationId="{00000000-0000-0000-0000-000000000000}"/>
          </ac:spMkLst>
        </pc:spChg>
      </pc:sldChg>
      <pc:sldChg chg="modSp modAnim">
        <pc:chgData name="Xin Zou" userId="260b9726081dae15" providerId="LiveId" clId="{C1B3DD13-3D72-485B-81B5-B1A3BD4C77CC}" dt="2018-10-08T05:29:19.692" v="10113" actId="27636"/>
        <pc:sldMkLst>
          <pc:docMk/>
          <pc:sldMk cId="0" sldId="265"/>
        </pc:sldMkLst>
        <pc:spChg chg="mod">
          <ac:chgData name="Xin Zou" userId="260b9726081dae15" providerId="LiveId" clId="{C1B3DD13-3D72-485B-81B5-B1A3BD4C77CC}" dt="2018-10-08T05:29:19.692" v="10113" actId="27636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Xin Zou" userId="260b9726081dae15" providerId="LiveId" clId="{C1B3DD13-3D72-485B-81B5-B1A3BD4C77CC}" dt="2018-10-08T05:29:22.435" v="10131" actId="27636"/>
        <pc:sldMkLst>
          <pc:docMk/>
          <pc:sldMk cId="0" sldId="266"/>
        </pc:sldMkLst>
        <pc:spChg chg="mod">
          <ac:chgData name="Xin Zou" userId="260b9726081dae15" providerId="LiveId" clId="{C1B3DD13-3D72-485B-81B5-B1A3BD4C77CC}" dt="2018-10-08T05:29:22.435" v="10131" actId="27636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Xin Zou" userId="260b9726081dae15" providerId="LiveId" clId="{C1B3DD13-3D72-485B-81B5-B1A3BD4C77CC}" dt="2018-10-02T05:06:36.986" v="233"/>
        <pc:sldMkLst>
          <pc:docMk/>
          <pc:sldMk cId="0" sldId="267"/>
        </pc:sldMkLst>
        <pc:spChg chg="mod">
          <ac:chgData name="Xin Zou" userId="260b9726081dae15" providerId="LiveId" clId="{C1B3DD13-3D72-485B-81B5-B1A3BD4C77CC}" dt="2018-10-02T05:06:36.986" v="233"/>
          <ac:spMkLst>
            <pc:docMk/>
            <pc:sldMk cId="0" sldId="267"/>
            <ac:spMk id="2" creationId="{00000000-0000-0000-0000-000000000000}"/>
          </ac:spMkLst>
        </pc:spChg>
      </pc:sldChg>
      <pc:sldChg chg="modSp add del">
        <pc:chgData name="Xin Zou" userId="260b9726081dae15" providerId="LiveId" clId="{C1B3DD13-3D72-485B-81B5-B1A3BD4C77CC}" dt="2018-10-08T05:29:20.780" v="10116" actId="27636"/>
        <pc:sldMkLst>
          <pc:docMk/>
          <pc:sldMk cId="0" sldId="268"/>
        </pc:sldMkLst>
        <pc:spChg chg="mod">
          <ac:chgData name="Xin Zou" userId="260b9726081dae15" providerId="LiveId" clId="{C1B3DD13-3D72-485B-81B5-B1A3BD4C77CC}" dt="2018-10-02T05:29:12.602" v="1292"/>
          <ac:spMkLst>
            <pc:docMk/>
            <pc:sldMk cId="0" sldId="268"/>
            <ac:spMk id="2" creationId="{00000000-0000-0000-0000-000000000000}"/>
          </ac:spMkLst>
        </pc:spChg>
        <pc:spChg chg="mod">
          <ac:chgData name="Xin Zou" userId="260b9726081dae15" providerId="LiveId" clId="{C1B3DD13-3D72-485B-81B5-B1A3BD4C77CC}" dt="2018-10-08T05:29:20.780" v="10116" actId="27636"/>
          <ac:spMkLst>
            <pc:docMk/>
            <pc:sldMk cId="0" sldId="268"/>
            <ac:spMk id="3" creationId="{00000000-0000-0000-0000-000000000000}"/>
          </ac:spMkLst>
        </pc:spChg>
      </pc:sldChg>
      <pc:sldChg chg="modSp">
        <pc:chgData name="Xin Zou" userId="260b9726081dae15" providerId="LiveId" clId="{C1B3DD13-3D72-485B-81B5-B1A3BD4C77CC}" dt="2018-10-08T05:29:19.767" v="10114" actId="27636"/>
        <pc:sldMkLst>
          <pc:docMk/>
          <pc:sldMk cId="0" sldId="270"/>
        </pc:sldMkLst>
        <pc:spChg chg="mod">
          <ac:chgData name="Xin Zou" userId="260b9726081dae15" providerId="LiveId" clId="{C1B3DD13-3D72-485B-81B5-B1A3BD4C77CC}" dt="2018-10-02T05:12:45.696" v="401"/>
          <ac:spMkLst>
            <pc:docMk/>
            <pc:sldMk cId="0" sldId="270"/>
            <ac:spMk id="2" creationId="{00000000-0000-0000-0000-000000000000}"/>
          </ac:spMkLst>
        </pc:spChg>
        <pc:spChg chg="mod">
          <ac:chgData name="Xin Zou" userId="260b9726081dae15" providerId="LiveId" clId="{C1B3DD13-3D72-485B-81B5-B1A3BD4C77CC}" dt="2018-10-08T05:29:19.767" v="10114" actId="27636"/>
          <ac:spMkLst>
            <pc:docMk/>
            <pc:sldMk cId="0" sldId="270"/>
            <ac:spMk id="3" creationId="{00000000-0000-0000-0000-000000000000}"/>
          </ac:spMkLst>
        </pc:spChg>
      </pc:sldChg>
      <pc:sldChg chg="modSp">
        <pc:chgData name="Xin Zou" userId="260b9726081dae15" providerId="LiveId" clId="{C1B3DD13-3D72-485B-81B5-B1A3BD4C77CC}" dt="2018-10-08T05:31:24.532" v="10136"/>
        <pc:sldMkLst>
          <pc:docMk/>
          <pc:sldMk cId="0" sldId="271"/>
        </pc:sldMkLst>
        <pc:spChg chg="mod">
          <ac:chgData name="Xin Zou" userId="260b9726081dae15" providerId="LiveId" clId="{C1B3DD13-3D72-485B-81B5-B1A3BD4C77CC}" dt="2018-10-08T05:31:24.532" v="10136"/>
          <ac:spMkLst>
            <pc:docMk/>
            <pc:sldMk cId="0" sldId="271"/>
            <ac:spMk id="3" creationId="{00000000-0000-0000-0000-000000000000}"/>
          </ac:spMkLst>
        </pc:spChg>
      </pc:sldChg>
      <pc:sldChg chg="modSp">
        <pc:chgData name="Xin Zou" userId="260b9726081dae15" providerId="LiveId" clId="{C1B3DD13-3D72-485B-81B5-B1A3BD4C77CC}" dt="2018-10-02T20:09:58.331" v="9395"/>
        <pc:sldMkLst>
          <pc:docMk/>
          <pc:sldMk cId="0" sldId="273"/>
        </pc:sldMkLst>
        <pc:spChg chg="mod">
          <ac:chgData name="Xin Zou" userId="260b9726081dae15" providerId="LiveId" clId="{C1B3DD13-3D72-485B-81B5-B1A3BD4C77CC}" dt="2018-10-02T20:09:58.331" v="9395"/>
          <ac:spMkLst>
            <pc:docMk/>
            <pc:sldMk cId="0" sldId="273"/>
            <ac:spMk id="2" creationId="{00000000-0000-0000-0000-000000000000}"/>
          </ac:spMkLst>
        </pc:spChg>
        <pc:spChg chg="mod">
          <ac:chgData name="Xin Zou" userId="260b9726081dae15" providerId="LiveId" clId="{C1B3DD13-3D72-485B-81B5-B1A3BD4C77CC}" dt="2018-10-02T20:09:54.668" v="9385" actId="6549"/>
          <ac:spMkLst>
            <pc:docMk/>
            <pc:sldMk cId="0" sldId="273"/>
            <ac:spMk id="3" creationId="{00000000-0000-0000-0000-000000000000}"/>
          </ac:spMkLst>
        </pc:spChg>
      </pc:sldChg>
      <pc:sldChg chg="modSp modAnim">
        <pc:chgData name="Xin Zou" userId="260b9726081dae15" providerId="LiveId" clId="{C1B3DD13-3D72-485B-81B5-B1A3BD4C77CC}" dt="2018-10-02T20:00:55.862" v="7318"/>
        <pc:sldMkLst>
          <pc:docMk/>
          <pc:sldMk cId="0" sldId="274"/>
        </pc:sldMkLst>
        <pc:spChg chg="mod">
          <ac:chgData name="Xin Zou" userId="260b9726081dae15" providerId="LiveId" clId="{C1B3DD13-3D72-485B-81B5-B1A3BD4C77CC}" dt="2018-10-02T19:59:48.094" v="6989" actId="20577"/>
          <ac:spMkLst>
            <pc:docMk/>
            <pc:sldMk cId="0" sldId="274"/>
            <ac:spMk id="2" creationId="{00000000-0000-0000-0000-000000000000}"/>
          </ac:spMkLst>
        </pc:spChg>
        <pc:spChg chg="mod">
          <ac:chgData name="Xin Zou" userId="260b9726081dae15" providerId="LiveId" clId="{C1B3DD13-3D72-485B-81B5-B1A3BD4C77CC}" dt="2018-10-02T20:00:55.862" v="7318"/>
          <ac:spMkLst>
            <pc:docMk/>
            <pc:sldMk cId="0" sldId="274"/>
            <ac:spMk id="3" creationId="{00000000-0000-0000-0000-000000000000}"/>
          </ac:spMkLst>
        </pc:spChg>
      </pc:sldChg>
      <pc:sldChg chg="modSp">
        <pc:chgData name="Xin Zou" userId="260b9726081dae15" providerId="LiveId" clId="{C1B3DD13-3D72-485B-81B5-B1A3BD4C77CC}" dt="2018-10-08T05:31:26.441" v="10142" actId="27636"/>
        <pc:sldMkLst>
          <pc:docMk/>
          <pc:sldMk cId="0" sldId="276"/>
        </pc:sldMkLst>
        <pc:spChg chg="mod">
          <ac:chgData name="Xin Zou" userId="260b9726081dae15" providerId="LiveId" clId="{C1B3DD13-3D72-485B-81B5-B1A3BD4C77CC}" dt="2018-10-02T20:01:16.187" v="7380"/>
          <ac:spMkLst>
            <pc:docMk/>
            <pc:sldMk cId="0" sldId="276"/>
            <ac:spMk id="2" creationId="{00000000-0000-0000-0000-000000000000}"/>
          </ac:spMkLst>
        </pc:spChg>
        <pc:spChg chg="mod">
          <ac:chgData name="Xin Zou" userId="260b9726081dae15" providerId="LiveId" clId="{C1B3DD13-3D72-485B-81B5-B1A3BD4C77CC}" dt="2018-10-08T05:31:26.441" v="10142" actId="27636"/>
          <ac:spMkLst>
            <pc:docMk/>
            <pc:sldMk cId="0" sldId="276"/>
            <ac:spMk id="3" creationId="{00000000-0000-0000-0000-000000000000}"/>
          </ac:spMkLst>
        </pc:spChg>
      </pc:sldChg>
      <pc:sldChg chg="modSp">
        <pc:chgData name="Xin Zou" userId="260b9726081dae15" providerId="LiveId" clId="{C1B3DD13-3D72-485B-81B5-B1A3BD4C77CC}" dt="2018-10-02T06:26:27.464" v="4045"/>
        <pc:sldMkLst>
          <pc:docMk/>
          <pc:sldMk cId="0" sldId="282"/>
        </pc:sldMkLst>
        <pc:spChg chg="mod">
          <ac:chgData name="Xin Zou" userId="260b9726081dae15" providerId="LiveId" clId="{C1B3DD13-3D72-485B-81B5-B1A3BD4C77CC}" dt="2018-10-02T06:26:27.464" v="4045"/>
          <ac:spMkLst>
            <pc:docMk/>
            <pc:sldMk cId="0" sldId="282"/>
            <ac:spMk id="2" creationId="{00000000-0000-0000-0000-000000000000}"/>
          </ac:spMkLst>
        </pc:spChg>
      </pc:sldChg>
      <pc:sldChg chg="modSp">
        <pc:chgData name="Xin Zou" userId="260b9726081dae15" providerId="LiveId" clId="{C1B3DD13-3D72-485B-81B5-B1A3BD4C77CC}" dt="2018-10-08T05:29:21.878" v="10121" actId="27636"/>
        <pc:sldMkLst>
          <pc:docMk/>
          <pc:sldMk cId="0" sldId="283"/>
        </pc:sldMkLst>
        <pc:spChg chg="mod">
          <ac:chgData name="Xin Zou" userId="260b9726081dae15" providerId="LiveId" clId="{C1B3DD13-3D72-485B-81B5-B1A3BD4C77CC}" dt="2018-10-02T06:28:07.175" v="4241"/>
          <ac:spMkLst>
            <pc:docMk/>
            <pc:sldMk cId="0" sldId="283"/>
            <ac:spMk id="2" creationId="{00000000-0000-0000-0000-000000000000}"/>
          </ac:spMkLst>
        </pc:spChg>
        <pc:spChg chg="mod">
          <ac:chgData name="Xin Zou" userId="260b9726081dae15" providerId="LiveId" clId="{C1B3DD13-3D72-485B-81B5-B1A3BD4C77CC}" dt="2018-10-08T05:29:21.878" v="10121" actId="27636"/>
          <ac:spMkLst>
            <pc:docMk/>
            <pc:sldMk cId="0" sldId="283"/>
            <ac:spMk id="3" creationId="{00000000-0000-0000-0000-000000000000}"/>
          </ac:spMkLst>
        </pc:spChg>
      </pc:sldChg>
      <pc:sldChg chg="modSp">
        <pc:chgData name="Xin Zou" userId="260b9726081dae15" providerId="LiveId" clId="{C1B3DD13-3D72-485B-81B5-B1A3BD4C77CC}" dt="2018-10-02T06:30:17.013" v="4602" actId="20577"/>
        <pc:sldMkLst>
          <pc:docMk/>
          <pc:sldMk cId="0" sldId="284"/>
        </pc:sldMkLst>
        <pc:spChg chg="mod">
          <ac:chgData name="Xin Zou" userId="260b9726081dae15" providerId="LiveId" clId="{C1B3DD13-3D72-485B-81B5-B1A3BD4C77CC}" dt="2018-10-02T06:30:02.555" v="4545"/>
          <ac:spMkLst>
            <pc:docMk/>
            <pc:sldMk cId="0" sldId="284"/>
            <ac:spMk id="2" creationId="{00000000-0000-0000-0000-000000000000}"/>
          </ac:spMkLst>
        </pc:spChg>
        <pc:spChg chg="mod">
          <ac:chgData name="Xin Zou" userId="260b9726081dae15" providerId="LiveId" clId="{C1B3DD13-3D72-485B-81B5-B1A3BD4C77CC}" dt="2018-10-02T06:30:17.013" v="4602" actId="20577"/>
          <ac:spMkLst>
            <pc:docMk/>
            <pc:sldMk cId="0" sldId="284"/>
            <ac:spMk id="3" creationId="{00000000-0000-0000-0000-000000000000}"/>
          </ac:spMkLst>
        </pc:spChg>
      </pc:sldChg>
      <pc:sldChg chg="modSp">
        <pc:chgData name="Xin Zou" userId="260b9726081dae15" providerId="LiveId" clId="{C1B3DD13-3D72-485B-81B5-B1A3BD4C77CC}" dt="2018-10-08T05:32:40.098" v="10204"/>
        <pc:sldMkLst>
          <pc:docMk/>
          <pc:sldMk cId="0" sldId="285"/>
        </pc:sldMkLst>
        <pc:spChg chg="mod">
          <ac:chgData name="Xin Zou" userId="260b9726081dae15" providerId="LiveId" clId="{C1B3DD13-3D72-485B-81B5-B1A3BD4C77CC}" dt="2018-10-02T06:29:11.018" v="4359"/>
          <ac:spMkLst>
            <pc:docMk/>
            <pc:sldMk cId="0" sldId="285"/>
            <ac:spMk id="2" creationId="{00000000-0000-0000-0000-000000000000}"/>
          </ac:spMkLst>
        </pc:spChg>
        <pc:spChg chg="mod">
          <ac:chgData name="Xin Zou" userId="260b9726081dae15" providerId="LiveId" clId="{C1B3DD13-3D72-485B-81B5-B1A3BD4C77CC}" dt="2018-10-08T05:32:40.098" v="10204"/>
          <ac:spMkLst>
            <pc:docMk/>
            <pc:sldMk cId="0" sldId="285"/>
            <ac:spMk id="3" creationId="{00000000-0000-0000-0000-000000000000}"/>
          </ac:spMkLst>
        </pc:spChg>
      </pc:sldChg>
      <pc:sldChg chg="modSp modAnim">
        <pc:chgData name="Xin Zou" userId="260b9726081dae15" providerId="LiveId" clId="{C1B3DD13-3D72-485B-81B5-B1A3BD4C77CC}" dt="2018-10-08T05:29:22.075" v="10123" actId="27636"/>
        <pc:sldMkLst>
          <pc:docMk/>
          <pc:sldMk cId="0" sldId="286"/>
        </pc:sldMkLst>
        <pc:spChg chg="mod">
          <ac:chgData name="Xin Zou" userId="260b9726081dae15" providerId="LiveId" clId="{C1B3DD13-3D72-485B-81B5-B1A3BD4C77CC}" dt="2018-10-02T06:30:31.492" v="4638"/>
          <ac:spMkLst>
            <pc:docMk/>
            <pc:sldMk cId="0" sldId="286"/>
            <ac:spMk id="2" creationId="{00000000-0000-0000-0000-000000000000}"/>
          </ac:spMkLst>
        </pc:spChg>
        <pc:spChg chg="mod">
          <ac:chgData name="Xin Zou" userId="260b9726081dae15" providerId="LiveId" clId="{C1B3DD13-3D72-485B-81B5-B1A3BD4C77CC}" dt="2018-10-08T05:29:22.075" v="10123" actId="27636"/>
          <ac:spMkLst>
            <pc:docMk/>
            <pc:sldMk cId="0" sldId="286"/>
            <ac:spMk id="3" creationId="{00000000-0000-0000-0000-000000000000}"/>
          </ac:spMkLst>
        </pc:spChg>
      </pc:sldChg>
      <pc:sldChg chg="modSp">
        <pc:chgData name="Xin Zou" userId="260b9726081dae15" providerId="LiveId" clId="{C1B3DD13-3D72-485B-81B5-B1A3BD4C77CC}" dt="2018-10-08T05:31:24.532" v="10136"/>
        <pc:sldMkLst>
          <pc:docMk/>
          <pc:sldMk cId="0" sldId="287"/>
        </pc:sldMkLst>
        <pc:spChg chg="mod">
          <ac:chgData name="Xin Zou" userId="260b9726081dae15" providerId="LiveId" clId="{C1B3DD13-3D72-485B-81B5-B1A3BD4C77CC}" dt="2018-10-02T06:26:18.271" v="3999"/>
          <ac:spMkLst>
            <pc:docMk/>
            <pc:sldMk cId="0" sldId="287"/>
            <ac:spMk id="2" creationId="{00000000-0000-0000-0000-000000000000}"/>
          </ac:spMkLst>
        </pc:spChg>
        <pc:graphicFrameChg chg="mod">
          <ac:chgData name="Xin Zou" userId="260b9726081dae15" providerId="LiveId" clId="{C1B3DD13-3D72-485B-81B5-B1A3BD4C77CC}" dt="2018-10-08T05:31:24.532" v="10136"/>
          <ac:graphicFrameMkLst>
            <pc:docMk/>
            <pc:sldMk cId="0" sldId="287"/>
            <ac:graphicFrameMk id="4" creationId="{00000000-0000-0000-0000-000000000000}"/>
          </ac:graphicFrameMkLst>
        </pc:graphicFrameChg>
      </pc:sldChg>
      <pc:sldChg chg="modSp">
        <pc:chgData name="Xin Zou" userId="260b9726081dae15" providerId="LiveId" clId="{C1B3DD13-3D72-485B-81B5-B1A3BD4C77CC}" dt="2018-10-08T05:31:24.532" v="10136"/>
        <pc:sldMkLst>
          <pc:docMk/>
          <pc:sldMk cId="0" sldId="288"/>
        </pc:sldMkLst>
        <pc:spChg chg="mod">
          <ac:chgData name="Xin Zou" userId="260b9726081dae15" providerId="LiveId" clId="{C1B3DD13-3D72-485B-81B5-B1A3BD4C77CC}" dt="2018-10-02T06:26:58.198" v="4093"/>
          <ac:spMkLst>
            <pc:docMk/>
            <pc:sldMk cId="0" sldId="288"/>
            <ac:spMk id="2" creationId="{00000000-0000-0000-0000-000000000000}"/>
          </ac:spMkLst>
        </pc:spChg>
        <pc:graphicFrameChg chg="mod">
          <ac:chgData name="Xin Zou" userId="260b9726081dae15" providerId="LiveId" clId="{C1B3DD13-3D72-485B-81B5-B1A3BD4C77CC}" dt="2018-10-08T05:31:24.532" v="10136"/>
          <ac:graphicFrameMkLst>
            <pc:docMk/>
            <pc:sldMk cId="0" sldId="288"/>
            <ac:graphicFrameMk id="4" creationId="{00000000-0000-0000-0000-000000000000}"/>
          </ac:graphicFrameMkLst>
        </pc:graphicFrameChg>
      </pc:sldChg>
      <pc:sldChg chg="modSp">
        <pc:chgData name="Xin Zou" userId="260b9726081dae15" providerId="LiveId" clId="{C1B3DD13-3D72-485B-81B5-B1A3BD4C77CC}" dt="2018-10-08T05:31:24.532" v="10136"/>
        <pc:sldMkLst>
          <pc:docMk/>
          <pc:sldMk cId="0" sldId="289"/>
        </pc:sldMkLst>
        <pc:spChg chg="mod">
          <ac:chgData name="Xin Zou" userId="260b9726081dae15" providerId="LiveId" clId="{C1B3DD13-3D72-485B-81B5-B1A3BD4C77CC}" dt="2018-10-02T06:28:26.798" v="4272"/>
          <ac:spMkLst>
            <pc:docMk/>
            <pc:sldMk cId="0" sldId="289"/>
            <ac:spMk id="2" creationId="{00000000-0000-0000-0000-000000000000}"/>
          </ac:spMkLst>
        </pc:spChg>
        <pc:spChg chg="mod">
          <ac:chgData name="Xin Zou" userId="260b9726081dae15" providerId="LiveId" clId="{C1B3DD13-3D72-485B-81B5-B1A3BD4C77CC}" dt="2018-10-08T05:31:24.532" v="10136"/>
          <ac:spMkLst>
            <pc:docMk/>
            <pc:sldMk cId="0" sldId="289"/>
            <ac:spMk id="5" creationId="{00000000-0000-0000-0000-000000000000}"/>
          </ac:spMkLst>
        </pc:spChg>
        <pc:spChg chg="mod">
          <ac:chgData name="Xin Zou" userId="260b9726081dae15" providerId="LiveId" clId="{C1B3DD13-3D72-485B-81B5-B1A3BD4C77CC}" dt="2018-10-08T05:31:24.532" v="10136"/>
          <ac:spMkLst>
            <pc:docMk/>
            <pc:sldMk cId="0" sldId="289"/>
            <ac:spMk id="6" creationId="{00000000-0000-0000-0000-000000000000}"/>
          </ac:spMkLst>
        </pc:spChg>
        <pc:spChg chg="mod">
          <ac:chgData name="Xin Zou" userId="260b9726081dae15" providerId="LiveId" clId="{C1B3DD13-3D72-485B-81B5-B1A3BD4C77CC}" dt="2018-10-08T05:31:24.532" v="10136"/>
          <ac:spMkLst>
            <pc:docMk/>
            <pc:sldMk cId="0" sldId="289"/>
            <ac:spMk id="7" creationId="{00000000-0000-0000-0000-000000000000}"/>
          </ac:spMkLst>
        </pc:spChg>
        <pc:spChg chg="mod">
          <ac:chgData name="Xin Zou" userId="260b9726081dae15" providerId="LiveId" clId="{C1B3DD13-3D72-485B-81B5-B1A3BD4C77CC}" dt="2018-10-08T05:31:24.532" v="10136"/>
          <ac:spMkLst>
            <pc:docMk/>
            <pc:sldMk cId="0" sldId="289"/>
            <ac:spMk id="8" creationId="{00000000-0000-0000-0000-000000000000}"/>
          </ac:spMkLst>
        </pc:spChg>
        <pc:spChg chg="mod">
          <ac:chgData name="Xin Zou" userId="260b9726081dae15" providerId="LiveId" clId="{C1B3DD13-3D72-485B-81B5-B1A3BD4C77CC}" dt="2018-10-08T05:31:24.532" v="10136"/>
          <ac:spMkLst>
            <pc:docMk/>
            <pc:sldMk cId="0" sldId="289"/>
            <ac:spMk id="9" creationId="{00000000-0000-0000-0000-000000000000}"/>
          </ac:spMkLst>
        </pc:spChg>
        <pc:graphicFrameChg chg="mod">
          <ac:chgData name="Xin Zou" userId="260b9726081dae15" providerId="LiveId" clId="{C1B3DD13-3D72-485B-81B5-B1A3BD4C77CC}" dt="2018-10-08T05:31:24.532" v="10136"/>
          <ac:graphicFrameMkLst>
            <pc:docMk/>
            <pc:sldMk cId="0" sldId="289"/>
            <ac:graphicFrameMk id="4" creationId="{00000000-0000-0000-0000-000000000000}"/>
          </ac:graphicFrameMkLst>
        </pc:graphicFrameChg>
      </pc:sldChg>
      <pc:sldChg chg="modSp modAnim modNotesTx">
        <pc:chgData name="Xin Zou" userId="260b9726081dae15" providerId="LiveId" clId="{C1B3DD13-3D72-485B-81B5-B1A3BD4C77CC}" dt="2018-10-08T05:31:26.210" v="10138" actId="27636"/>
        <pc:sldMkLst>
          <pc:docMk/>
          <pc:sldMk cId="0" sldId="294"/>
        </pc:sldMkLst>
        <pc:spChg chg="mod">
          <ac:chgData name="Xin Zou" userId="260b9726081dae15" providerId="LiveId" clId="{C1B3DD13-3D72-485B-81B5-B1A3BD4C77CC}" dt="2018-10-02T05:48:01.325" v="2336"/>
          <ac:spMkLst>
            <pc:docMk/>
            <pc:sldMk cId="0" sldId="294"/>
            <ac:spMk id="2" creationId="{00000000-0000-0000-0000-000000000000}"/>
          </ac:spMkLst>
        </pc:spChg>
        <pc:spChg chg="mod">
          <ac:chgData name="Xin Zou" userId="260b9726081dae15" providerId="LiveId" clId="{C1B3DD13-3D72-485B-81B5-B1A3BD4C77CC}" dt="2018-10-08T05:31:26.210" v="10138" actId="27636"/>
          <ac:spMkLst>
            <pc:docMk/>
            <pc:sldMk cId="0" sldId="294"/>
            <ac:spMk id="3" creationId="{00000000-0000-0000-0000-000000000000}"/>
          </ac:spMkLst>
        </pc:spChg>
      </pc:sldChg>
      <pc:sldChg chg="modSp">
        <pc:chgData name="Xin Zou" userId="260b9726081dae15" providerId="LiveId" clId="{C1B3DD13-3D72-485B-81B5-B1A3BD4C77CC}" dt="2018-10-08T05:31:24.532" v="10136"/>
        <pc:sldMkLst>
          <pc:docMk/>
          <pc:sldMk cId="0" sldId="295"/>
        </pc:sldMkLst>
        <pc:spChg chg="mod">
          <ac:chgData name="Xin Zou" userId="260b9726081dae15" providerId="LiveId" clId="{C1B3DD13-3D72-485B-81B5-B1A3BD4C77CC}" dt="2018-10-02T06:13:38.076" v="2617" actId="27636"/>
          <ac:spMkLst>
            <pc:docMk/>
            <pc:sldMk cId="0" sldId="295"/>
            <ac:spMk id="2" creationId="{00000000-0000-0000-0000-000000000000}"/>
          </ac:spMkLst>
        </pc:spChg>
        <pc:spChg chg="mod">
          <ac:chgData name="Xin Zou" userId="260b9726081dae15" providerId="LiveId" clId="{C1B3DD13-3D72-485B-81B5-B1A3BD4C77CC}" dt="2018-10-08T05:31:24.532" v="10136"/>
          <ac:spMkLst>
            <pc:docMk/>
            <pc:sldMk cId="0" sldId="295"/>
            <ac:spMk id="6" creationId="{00000000-0000-0000-0000-000000000000}"/>
          </ac:spMkLst>
        </pc:spChg>
        <pc:picChg chg="mod">
          <ac:chgData name="Xin Zou" userId="260b9726081dae15" providerId="LiveId" clId="{C1B3DD13-3D72-485B-81B5-B1A3BD4C77CC}" dt="2018-10-08T05:31:24.532" v="10136"/>
          <ac:picMkLst>
            <pc:docMk/>
            <pc:sldMk cId="0" sldId="295"/>
            <ac:picMk id="2050" creationId="{00000000-0000-0000-0000-000000000000}"/>
          </ac:picMkLst>
        </pc:picChg>
      </pc:sldChg>
      <pc:sldChg chg="delSp modSp delAnim modAnim">
        <pc:chgData name="Xin Zou" userId="260b9726081dae15" providerId="LiveId" clId="{C1B3DD13-3D72-485B-81B5-B1A3BD4C77CC}" dt="2018-10-08T05:31:24.532" v="10136"/>
        <pc:sldMkLst>
          <pc:docMk/>
          <pc:sldMk cId="0" sldId="296"/>
        </pc:sldMkLst>
        <pc:spChg chg="mod">
          <ac:chgData name="Xin Zou" userId="260b9726081dae15" providerId="LiveId" clId="{C1B3DD13-3D72-485B-81B5-B1A3BD4C77CC}" dt="2018-10-02T06:13:57.821" v="2694"/>
          <ac:spMkLst>
            <pc:docMk/>
            <pc:sldMk cId="0" sldId="296"/>
            <ac:spMk id="2" creationId="{00000000-0000-0000-0000-000000000000}"/>
          </ac:spMkLst>
        </pc:spChg>
        <pc:spChg chg="mod">
          <ac:chgData name="Xin Zou" userId="260b9726081dae15" providerId="LiveId" clId="{C1B3DD13-3D72-485B-81B5-B1A3BD4C77CC}" dt="2018-10-08T05:31:24.532" v="10136"/>
          <ac:spMkLst>
            <pc:docMk/>
            <pc:sldMk cId="0" sldId="296"/>
            <ac:spMk id="5" creationId="{00000000-0000-0000-0000-000000000000}"/>
          </ac:spMkLst>
        </pc:spChg>
        <pc:spChg chg="del">
          <ac:chgData name="Xin Zou" userId="260b9726081dae15" providerId="LiveId" clId="{C1B3DD13-3D72-485B-81B5-B1A3BD4C77CC}" dt="2018-10-02T06:14:02.768" v="2695" actId="478"/>
          <ac:spMkLst>
            <pc:docMk/>
            <pc:sldMk cId="0" sldId="296"/>
            <ac:spMk id="6" creationId="{00000000-0000-0000-0000-000000000000}"/>
          </ac:spMkLst>
        </pc:spChg>
        <pc:graphicFrameChg chg="mod modGraphic">
          <ac:chgData name="Xin Zou" userId="260b9726081dae15" providerId="LiveId" clId="{C1B3DD13-3D72-485B-81B5-B1A3BD4C77CC}" dt="2018-10-08T05:31:24.532" v="10136"/>
          <ac:graphicFrameMkLst>
            <pc:docMk/>
            <pc:sldMk cId="0" sldId="296"/>
            <ac:graphicFrameMk id="4" creationId="{00000000-0000-0000-0000-000000000000}"/>
          </ac:graphicFrameMkLst>
        </pc:graphicFrameChg>
        <pc:graphicFrameChg chg="del mod modGraphic">
          <ac:chgData name="Xin Zou" userId="260b9726081dae15" providerId="LiveId" clId="{C1B3DD13-3D72-485B-81B5-B1A3BD4C77CC}" dt="2018-10-02T06:22:05.834" v="3734" actId="478"/>
          <ac:graphicFrameMkLst>
            <pc:docMk/>
            <pc:sldMk cId="0" sldId="296"/>
            <ac:graphicFrameMk id="7" creationId="{00000000-0000-0000-0000-000000000000}"/>
          </ac:graphicFrameMkLst>
        </pc:graphicFrameChg>
        <pc:graphicFrameChg chg="del mod modGraphic">
          <ac:chgData name="Xin Zou" userId="260b9726081dae15" providerId="LiveId" clId="{C1B3DD13-3D72-485B-81B5-B1A3BD4C77CC}" dt="2018-10-02T06:22:07.385" v="3735" actId="478"/>
          <ac:graphicFrameMkLst>
            <pc:docMk/>
            <pc:sldMk cId="0" sldId="296"/>
            <ac:graphicFrameMk id="8" creationId="{00000000-0000-0000-0000-000000000000}"/>
          </ac:graphicFrameMkLst>
        </pc:graphicFrameChg>
      </pc:sldChg>
      <pc:sldChg chg="modSp">
        <pc:chgData name="Xin Zou" userId="260b9726081dae15" providerId="LiveId" clId="{C1B3DD13-3D72-485B-81B5-B1A3BD4C77CC}" dt="2018-10-08T05:31:24.532" v="10136"/>
        <pc:sldMkLst>
          <pc:docMk/>
          <pc:sldMk cId="3008896520" sldId="300"/>
        </pc:sldMkLst>
        <pc:spChg chg="mod">
          <ac:chgData name="Xin Zou" userId="260b9726081dae15" providerId="LiveId" clId="{C1B3DD13-3D72-485B-81B5-B1A3BD4C77CC}" dt="2018-10-08T05:31:24.532" v="10136"/>
          <ac:spMkLst>
            <pc:docMk/>
            <pc:sldMk cId="3008896520" sldId="300"/>
            <ac:spMk id="4" creationId="{00000000-0000-0000-0000-000000000000}"/>
          </ac:spMkLst>
        </pc:spChg>
        <pc:picChg chg="mod">
          <ac:chgData name="Xin Zou" userId="260b9726081dae15" providerId="LiveId" clId="{C1B3DD13-3D72-485B-81B5-B1A3BD4C77CC}" dt="2018-10-08T05:31:24.532" v="10136"/>
          <ac:picMkLst>
            <pc:docMk/>
            <pc:sldMk cId="3008896520" sldId="300"/>
            <ac:picMk id="5" creationId="{00000000-0000-0000-0000-000000000000}"/>
          </ac:picMkLst>
        </pc:picChg>
      </pc:sldChg>
      <pc:sldChg chg="modSp">
        <pc:chgData name="Xin Zou" userId="260b9726081dae15" providerId="LiveId" clId="{C1B3DD13-3D72-485B-81B5-B1A3BD4C77CC}" dt="2018-10-02T20:11:34.002" v="9689"/>
        <pc:sldMkLst>
          <pc:docMk/>
          <pc:sldMk cId="3293516516" sldId="302"/>
        </pc:sldMkLst>
        <pc:spChg chg="mod">
          <ac:chgData name="Xin Zou" userId="260b9726081dae15" providerId="LiveId" clId="{C1B3DD13-3D72-485B-81B5-B1A3BD4C77CC}" dt="2018-10-02T20:11:34.002" v="9689"/>
          <ac:spMkLst>
            <pc:docMk/>
            <pc:sldMk cId="3293516516" sldId="302"/>
            <ac:spMk id="2" creationId="{00000000-0000-0000-0000-000000000000}"/>
          </ac:spMkLst>
        </pc:spChg>
        <pc:spChg chg="mod">
          <ac:chgData name="Xin Zou" userId="260b9726081dae15" providerId="LiveId" clId="{C1B3DD13-3D72-485B-81B5-B1A3BD4C77CC}" dt="2018-10-02T20:11:26.602" v="9677"/>
          <ac:spMkLst>
            <pc:docMk/>
            <pc:sldMk cId="3293516516" sldId="302"/>
            <ac:spMk id="3" creationId="{00000000-0000-0000-0000-000000000000}"/>
          </ac:spMkLst>
        </pc:spChg>
      </pc:sldChg>
      <pc:sldChg chg="modSp">
        <pc:chgData name="Xin Zou" userId="260b9726081dae15" providerId="LiveId" clId="{C1B3DD13-3D72-485B-81B5-B1A3BD4C77CC}" dt="2018-10-08T05:29:22.386" v="10130" actId="27636"/>
        <pc:sldMkLst>
          <pc:docMk/>
          <pc:sldMk cId="2965432049" sldId="305"/>
        </pc:sldMkLst>
        <pc:spChg chg="mod">
          <ac:chgData name="Xin Zou" userId="260b9726081dae15" providerId="LiveId" clId="{C1B3DD13-3D72-485B-81B5-B1A3BD4C77CC}" dt="2018-10-02T20:06:46.042" v="8783"/>
          <ac:spMkLst>
            <pc:docMk/>
            <pc:sldMk cId="2965432049" sldId="305"/>
            <ac:spMk id="2" creationId="{00000000-0000-0000-0000-000000000000}"/>
          </ac:spMkLst>
        </pc:spChg>
        <pc:spChg chg="mod">
          <ac:chgData name="Xin Zou" userId="260b9726081dae15" providerId="LiveId" clId="{C1B3DD13-3D72-485B-81B5-B1A3BD4C77CC}" dt="2018-10-08T05:29:22.386" v="10130" actId="27636"/>
          <ac:spMkLst>
            <pc:docMk/>
            <pc:sldMk cId="2965432049" sldId="305"/>
            <ac:spMk id="3" creationId="{00000000-0000-0000-0000-000000000000}"/>
          </ac:spMkLst>
        </pc:spChg>
      </pc:sldChg>
      <pc:sldChg chg="modSp">
        <pc:chgData name="Xin Zou" userId="260b9726081dae15" providerId="LiveId" clId="{C1B3DD13-3D72-485B-81B5-B1A3BD4C77CC}" dt="2018-10-02T06:27:23.453" v="4147"/>
        <pc:sldMkLst>
          <pc:docMk/>
          <pc:sldMk cId="1708130623" sldId="306"/>
        </pc:sldMkLst>
        <pc:spChg chg="mod">
          <ac:chgData name="Xin Zou" userId="260b9726081dae15" providerId="LiveId" clId="{C1B3DD13-3D72-485B-81B5-B1A3BD4C77CC}" dt="2018-10-02T06:27:23.453" v="4147"/>
          <ac:spMkLst>
            <pc:docMk/>
            <pc:sldMk cId="1708130623" sldId="306"/>
            <ac:spMk id="2" creationId="{00000000-0000-0000-0000-000000000000}"/>
          </ac:spMkLst>
        </pc:spChg>
      </pc:sldChg>
      <pc:sldChg chg="modSp">
        <pc:chgData name="Xin Zou" userId="260b9726081dae15" providerId="LiveId" clId="{C1B3DD13-3D72-485B-81B5-B1A3BD4C77CC}" dt="2018-10-08T05:31:24.532" v="10136"/>
        <pc:sldMkLst>
          <pc:docMk/>
          <pc:sldMk cId="2805241988" sldId="307"/>
        </pc:sldMkLst>
        <pc:spChg chg="mod">
          <ac:chgData name="Xin Zou" userId="260b9726081dae15" providerId="LiveId" clId="{C1B3DD13-3D72-485B-81B5-B1A3BD4C77CC}" dt="2018-10-08T05:31:24.532" v="10136"/>
          <ac:spMkLst>
            <pc:docMk/>
            <pc:sldMk cId="2805241988" sldId="307"/>
            <ac:spMk id="3" creationId="{00000000-0000-0000-0000-000000000000}"/>
          </ac:spMkLst>
        </pc:spChg>
        <pc:spChg chg="mod">
          <ac:chgData name="Xin Zou" userId="260b9726081dae15" providerId="LiveId" clId="{C1B3DD13-3D72-485B-81B5-B1A3BD4C77CC}" dt="2018-10-08T05:31:24.532" v="10136"/>
          <ac:spMkLst>
            <pc:docMk/>
            <pc:sldMk cId="2805241988" sldId="307"/>
            <ac:spMk id="4" creationId="{00000000-0000-0000-0000-000000000000}"/>
          </ac:spMkLst>
        </pc:spChg>
      </pc:sldChg>
      <pc:sldChg chg="modSp">
        <pc:chgData name="Xin Zou" userId="260b9726081dae15" providerId="LiveId" clId="{C1B3DD13-3D72-485B-81B5-B1A3BD4C77CC}" dt="2018-10-08T05:31:26.404" v="10141" actId="27636"/>
        <pc:sldMkLst>
          <pc:docMk/>
          <pc:sldMk cId="2186262585" sldId="308"/>
        </pc:sldMkLst>
        <pc:spChg chg="mod">
          <ac:chgData name="Xin Zou" userId="260b9726081dae15" providerId="LiveId" clId="{C1B3DD13-3D72-485B-81B5-B1A3BD4C77CC}" dt="2018-10-08T05:31:26.404" v="10141" actId="27636"/>
          <ac:spMkLst>
            <pc:docMk/>
            <pc:sldMk cId="2186262585" sldId="308"/>
            <ac:spMk id="3" creationId="{00000000-0000-0000-0000-000000000000}"/>
          </ac:spMkLst>
        </pc:spChg>
      </pc:sldChg>
      <pc:sldChg chg="modSp modAnim">
        <pc:chgData name="Xin Zou" userId="260b9726081dae15" providerId="LiveId" clId="{C1B3DD13-3D72-485B-81B5-B1A3BD4C77CC}" dt="2018-10-02T04:45:55.606" v="62" actId="20577"/>
        <pc:sldMkLst>
          <pc:docMk/>
          <pc:sldMk cId="3417995710" sldId="310"/>
        </pc:sldMkLst>
        <pc:spChg chg="mod">
          <ac:chgData name="Xin Zou" userId="260b9726081dae15" providerId="LiveId" clId="{C1B3DD13-3D72-485B-81B5-B1A3BD4C77CC}" dt="2018-10-02T04:45:55.606" v="62" actId="20577"/>
          <ac:spMkLst>
            <pc:docMk/>
            <pc:sldMk cId="3417995710" sldId="310"/>
            <ac:spMk id="3" creationId="{00000000-0000-0000-0000-000000000000}"/>
          </ac:spMkLst>
        </pc:spChg>
      </pc:sldChg>
      <pc:sldChg chg="modSp">
        <pc:chgData name="Xin Zou" userId="260b9726081dae15" providerId="LiveId" clId="{C1B3DD13-3D72-485B-81B5-B1A3BD4C77CC}" dt="2018-10-08T05:31:24.532" v="10136"/>
        <pc:sldMkLst>
          <pc:docMk/>
          <pc:sldMk cId="371470449" sldId="311"/>
        </pc:sldMkLst>
        <pc:spChg chg="mod">
          <ac:chgData name="Xin Zou" userId="260b9726081dae15" providerId="LiveId" clId="{C1B3DD13-3D72-485B-81B5-B1A3BD4C77CC}" dt="2018-10-08T05:31:24.532" v="10136"/>
          <ac:spMkLst>
            <pc:docMk/>
            <pc:sldMk cId="371470449" sldId="311"/>
            <ac:spMk id="5" creationId="{00000000-0000-0000-0000-000000000000}"/>
          </ac:spMkLst>
        </pc:spChg>
        <pc:picChg chg="mod">
          <ac:chgData name="Xin Zou" userId="260b9726081dae15" providerId="LiveId" clId="{C1B3DD13-3D72-485B-81B5-B1A3BD4C77CC}" dt="2018-10-08T05:31:24.532" v="10136"/>
          <ac:picMkLst>
            <pc:docMk/>
            <pc:sldMk cId="371470449" sldId="311"/>
            <ac:picMk id="4" creationId="{00000000-0000-0000-0000-000000000000}"/>
          </ac:picMkLst>
        </pc:picChg>
      </pc:sldChg>
      <pc:sldChg chg="modSp">
        <pc:chgData name="Xin Zou" userId="260b9726081dae15" providerId="LiveId" clId="{C1B3DD13-3D72-485B-81B5-B1A3BD4C77CC}" dt="2018-10-08T05:33:15.660" v="10206" actId="1076"/>
        <pc:sldMkLst>
          <pc:docMk/>
          <pc:sldMk cId="3903101822" sldId="312"/>
        </pc:sldMkLst>
        <pc:spChg chg="mod">
          <ac:chgData name="Xin Zou" userId="260b9726081dae15" providerId="LiveId" clId="{C1B3DD13-3D72-485B-81B5-B1A3BD4C77CC}" dt="2018-10-08T05:33:15.660" v="10206" actId="1076"/>
          <ac:spMkLst>
            <pc:docMk/>
            <pc:sldMk cId="3903101822" sldId="312"/>
            <ac:spMk id="5" creationId="{00000000-0000-0000-0000-000000000000}"/>
          </ac:spMkLst>
        </pc:spChg>
        <pc:picChg chg="mod">
          <ac:chgData name="Xin Zou" userId="260b9726081dae15" providerId="LiveId" clId="{C1B3DD13-3D72-485B-81B5-B1A3BD4C77CC}" dt="2018-10-08T05:33:09.136" v="10205" actId="1076"/>
          <ac:picMkLst>
            <pc:docMk/>
            <pc:sldMk cId="3903101822" sldId="312"/>
            <ac:picMk id="4" creationId="{00000000-0000-0000-0000-000000000000}"/>
          </ac:picMkLst>
        </pc:picChg>
      </pc:sldChg>
      <pc:sldChg chg="modSp">
        <pc:chgData name="Xin Zou" userId="260b9726081dae15" providerId="LiveId" clId="{C1B3DD13-3D72-485B-81B5-B1A3BD4C77CC}" dt="2018-10-02T04:49:40.857" v="65" actId="20577"/>
        <pc:sldMkLst>
          <pc:docMk/>
          <pc:sldMk cId="1171798685" sldId="313"/>
        </pc:sldMkLst>
        <pc:spChg chg="mod">
          <ac:chgData name="Xin Zou" userId="260b9726081dae15" providerId="LiveId" clId="{C1B3DD13-3D72-485B-81B5-B1A3BD4C77CC}" dt="2018-10-02T04:49:40.857" v="65" actId="20577"/>
          <ac:spMkLst>
            <pc:docMk/>
            <pc:sldMk cId="1171798685" sldId="313"/>
            <ac:spMk id="3" creationId="{00000000-0000-0000-0000-000000000000}"/>
          </ac:spMkLst>
        </pc:spChg>
      </pc:sldChg>
      <pc:sldChg chg="modSp">
        <pc:chgData name="Xin Zou" userId="260b9726081dae15" providerId="LiveId" clId="{C1B3DD13-3D72-485B-81B5-B1A3BD4C77CC}" dt="2018-10-08T05:29:22.164" v="10124" actId="27636"/>
        <pc:sldMkLst>
          <pc:docMk/>
          <pc:sldMk cId="140559112" sldId="314"/>
        </pc:sldMkLst>
        <pc:spChg chg="mod">
          <ac:chgData name="Xin Zou" userId="260b9726081dae15" providerId="LiveId" clId="{C1B3DD13-3D72-485B-81B5-B1A3BD4C77CC}" dt="2018-10-08T05:29:22.164" v="10124" actId="27636"/>
          <ac:spMkLst>
            <pc:docMk/>
            <pc:sldMk cId="140559112" sldId="314"/>
            <ac:spMk id="2" creationId="{00000000-0000-0000-0000-000000000000}"/>
          </ac:spMkLst>
        </pc:spChg>
      </pc:sldChg>
      <pc:sldChg chg="modSp">
        <pc:chgData name="Xin Zou" userId="260b9726081dae15" providerId="LiveId" clId="{C1B3DD13-3D72-485B-81B5-B1A3BD4C77CC}" dt="2018-10-08T05:29:22.284" v="10127" actId="27636"/>
        <pc:sldMkLst>
          <pc:docMk/>
          <pc:sldMk cId="3597757612" sldId="315"/>
        </pc:sldMkLst>
        <pc:spChg chg="mod">
          <ac:chgData name="Xin Zou" userId="260b9726081dae15" providerId="LiveId" clId="{C1B3DD13-3D72-485B-81B5-B1A3BD4C77CC}" dt="2018-10-08T05:29:22.284" v="10127" actId="27636"/>
          <ac:spMkLst>
            <pc:docMk/>
            <pc:sldMk cId="3597757612" sldId="315"/>
            <ac:spMk id="3" creationId="{00000000-0000-0000-0000-000000000000}"/>
          </ac:spMkLst>
        </pc:spChg>
      </pc:sldChg>
      <pc:sldChg chg="modSp">
        <pc:chgData name="Xin Zou" userId="260b9726081dae15" providerId="LiveId" clId="{C1B3DD13-3D72-485B-81B5-B1A3BD4C77CC}" dt="2018-10-02T20:19:05.601" v="9832"/>
        <pc:sldMkLst>
          <pc:docMk/>
          <pc:sldMk cId="1747535472" sldId="316"/>
        </pc:sldMkLst>
        <pc:spChg chg="mod">
          <ac:chgData name="Xin Zou" userId="260b9726081dae15" providerId="LiveId" clId="{C1B3DD13-3D72-485B-81B5-B1A3BD4C77CC}" dt="2018-10-02T20:19:05.601" v="9832"/>
          <ac:spMkLst>
            <pc:docMk/>
            <pc:sldMk cId="1747535472" sldId="316"/>
            <ac:spMk id="3" creationId="{00000000-0000-0000-0000-000000000000}"/>
          </ac:spMkLst>
        </pc:spChg>
      </pc:sldChg>
      <pc:sldChg chg="addSp delSp modSp add modAnim">
        <pc:chgData name="Xin Zou" userId="260b9726081dae15" providerId="LiveId" clId="{C1B3DD13-3D72-485B-81B5-B1A3BD4C77CC}" dt="2018-10-08T05:31:24.532" v="10136"/>
        <pc:sldMkLst>
          <pc:docMk/>
          <pc:sldMk cId="612070486" sldId="318"/>
        </pc:sldMkLst>
        <pc:spChg chg="mod">
          <ac:chgData name="Xin Zou" userId="260b9726081dae15" providerId="LiveId" clId="{C1B3DD13-3D72-485B-81B5-B1A3BD4C77CC}" dt="2018-10-02T05:06:45.557" v="242"/>
          <ac:spMkLst>
            <pc:docMk/>
            <pc:sldMk cId="612070486" sldId="318"/>
            <ac:spMk id="2" creationId="{42BD1947-72C5-41D4-B343-6A9A681221C5}"/>
          </ac:spMkLst>
        </pc:spChg>
        <pc:spChg chg="del">
          <ac:chgData name="Xin Zou" userId="260b9726081dae15" providerId="LiveId" clId="{C1B3DD13-3D72-485B-81B5-B1A3BD4C77CC}" dt="2018-10-02T04:54:27.705" v="108" actId="478"/>
          <ac:spMkLst>
            <pc:docMk/>
            <pc:sldMk cId="612070486" sldId="318"/>
            <ac:spMk id="3" creationId="{C06BC00B-B3B0-4C58-A1FD-2C4C8A77CFF7}"/>
          </ac:spMkLst>
        </pc:spChg>
        <pc:spChg chg="add mod">
          <ac:chgData name="Xin Zou" userId="260b9726081dae15" providerId="LiveId" clId="{C1B3DD13-3D72-485B-81B5-B1A3BD4C77CC}" dt="2018-10-08T05:31:24.532" v="10136"/>
          <ac:spMkLst>
            <pc:docMk/>
            <pc:sldMk cId="612070486" sldId="318"/>
            <ac:spMk id="6" creationId="{9BE6EED0-DF9E-4E41-9BC1-FA36C9E55285}"/>
          </ac:spMkLst>
        </pc:spChg>
        <pc:picChg chg="add mod">
          <ac:chgData name="Xin Zou" userId="260b9726081dae15" providerId="LiveId" clId="{C1B3DD13-3D72-485B-81B5-B1A3BD4C77CC}" dt="2018-10-08T05:31:24.532" v="10136"/>
          <ac:picMkLst>
            <pc:docMk/>
            <pc:sldMk cId="612070486" sldId="318"/>
            <ac:picMk id="4" creationId="{EDC00330-D91B-4005-8F3E-09C042B3D8AB}"/>
          </ac:picMkLst>
        </pc:picChg>
        <pc:picChg chg="add mod">
          <ac:chgData name="Xin Zou" userId="260b9726081dae15" providerId="LiveId" clId="{C1B3DD13-3D72-485B-81B5-B1A3BD4C77CC}" dt="2018-10-08T05:31:24.532" v="10136"/>
          <ac:picMkLst>
            <pc:docMk/>
            <pc:sldMk cId="612070486" sldId="318"/>
            <ac:picMk id="5" creationId="{43E5E155-277F-4B9F-83A3-02553A10C9C7}"/>
          </ac:picMkLst>
        </pc:picChg>
      </pc:sldChg>
      <pc:sldChg chg="modSp add">
        <pc:chgData name="Xin Zou" userId="260b9726081dae15" providerId="LiveId" clId="{C1B3DD13-3D72-485B-81B5-B1A3BD4C77CC}" dt="2018-10-08T05:31:26.505" v="10143" actId="27636"/>
        <pc:sldMkLst>
          <pc:docMk/>
          <pc:sldMk cId="186487512" sldId="319"/>
        </pc:sldMkLst>
        <pc:spChg chg="mod">
          <ac:chgData name="Xin Zou" userId="260b9726081dae15" providerId="LiveId" clId="{C1B3DD13-3D72-485B-81B5-B1A3BD4C77CC}" dt="2018-10-02T05:07:13.898" v="252" actId="6549"/>
          <ac:spMkLst>
            <pc:docMk/>
            <pc:sldMk cId="186487512" sldId="319"/>
            <ac:spMk id="2" creationId="{00000000-0000-0000-0000-000000000000}"/>
          </ac:spMkLst>
        </pc:spChg>
        <pc:spChg chg="mod">
          <ac:chgData name="Xin Zou" userId="260b9726081dae15" providerId="LiveId" clId="{C1B3DD13-3D72-485B-81B5-B1A3BD4C77CC}" dt="2018-10-08T05:31:26.505" v="10143" actId="27636"/>
          <ac:spMkLst>
            <pc:docMk/>
            <pc:sldMk cId="186487512" sldId="319"/>
            <ac:spMk id="3" creationId="{00000000-0000-0000-0000-000000000000}"/>
          </ac:spMkLst>
        </pc:spChg>
      </pc:sldChg>
      <pc:sldChg chg="modSp add modAnim modNotesTx">
        <pc:chgData name="Xin Zou" userId="260b9726081dae15" providerId="LiveId" clId="{C1B3DD13-3D72-485B-81B5-B1A3BD4C77CC}" dt="2018-10-08T05:31:26.266" v="10139" actId="27636"/>
        <pc:sldMkLst>
          <pc:docMk/>
          <pc:sldMk cId="3486009583" sldId="320"/>
        </pc:sldMkLst>
        <pc:spChg chg="mod">
          <ac:chgData name="Xin Zou" userId="260b9726081dae15" providerId="LiveId" clId="{C1B3DD13-3D72-485B-81B5-B1A3BD4C77CC}" dt="2018-10-03T04:10:46.545" v="9850"/>
          <ac:spMkLst>
            <pc:docMk/>
            <pc:sldMk cId="3486009583" sldId="320"/>
            <ac:spMk id="2" creationId="{00000000-0000-0000-0000-000000000000}"/>
          </ac:spMkLst>
        </pc:spChg>
        <pc:spChg chg="mod">
          <ac:chgData name="Xin Zou" userId="260b9726081dae15" providerId="LiveId" clId="{C1B3DD13-3D72-485B-81B5-B1A3BD4C77CC}" dt="2018-10-08T05:31:26.266" v="10139" actId="27636"/>
          <ac:spMkLst>
            <pc:docMk/>
            <pc:sldMk cId="3486009583" sldId="320"/>
            <ac:spMk id="3" creationId="{00000000-0000-0000-0000-000000000000}"/>
          </ac:spMkLst>
        </pc:spChg>
      </pc:sldChg>
      <pc:sldChg chg="modSp add modAnim">
        <pc:chgData name="Xin Zou" userId="260b9726081dae15" providerId="LiveId" clId="{C1B3DD13-3D72-485B-81B5-B1A3BD4C77CC}" dt="2018-10-08T05:29:21.356" v="10119" actId="27636"/>
        <pc:sldMkLst>
          <pc:docMk/>
          <pc:sldMk cId="542508298" sldId="321"/>
        </pc:sldMkLst>
        <pc:spChg chg="mod">
          <ac:chgData name="Xin Zou" userId="260b9726081dae15" providerId="LiveId" clId="{C1B3DD13-3D72-485B-81B5-B1A3BD4C77CC}" dt="2018-10-03T04:10:54.490" v="9858"/>
          <ac:spMkLst>
            <pc:docMk/>
            <pc:sldMk cId="542508298" sldId="321"/>
            <ac:spMk id="2" creationId="{00000000-0000-0000-0000-000000000000}"/>
          </ac:spMkLst>
        </pc:spChg>
        <pc:spChg chg="mod">
          <ac:chgData name="Xin Zou" userId="260b9726081dae15" providerId="LiveId" clId="{C1B3DD13-3D72-485B-81B5-B1A3BD4C77CC}" dt="2018-10-08T05:29:21.356" v="10119" actId="27636"/>
          <ac:spMkLst>
            <pc:docMk/>
            <pc:sldMk cId="542508298" sldId="321"/>
            <ac:spMk id="3" creationId="{00000000-0000-0000-0000-000000000000}"/>
          </ac:spMkLst>
        </pc:spChg>
      </pc:sldChg>
      <pc:sldChg chg="addSp delSp modSp add">
        <pc:chgData name="Xin Zou" userId="260b9726081dae15" providerId="LiveId" clId="{C1B3DD13-3D72-485B-81B5-B1A3BD4C77CC}" dt="2018-10-08T05:31:24.532" v="10136"/>
        <pc:sldMkLst>
          <pc:docMk/>
          <pc:sldMk cId="370936286" sldId="322"/>
        </pc:sldMkLst>
        <pc:spChg chg="mod">
          <ac:chgData name="Xin Zou" userId="260b9726081dae15" providerId="LiveId" clId="{C1B3DD13-3D72-485B-81B5-B1A3BD4C77CC}" dt="2018-10-02T05:37:44.223" v="2268"/>
          <ac:spMkLst>
            <pc:docMk/>
            <pc:sldMk cId="370936286" sldId="322"/>
            <ac:spMk id="2" creationId="{78BB9542-6991-4A52-B1D8-4E3E40977834}"/>
          </ac:spMkLst>
        </pc:spChg>
        <pc:spChg chg="del">
          <ac:chgData name="Xin Zou" userId="260b9726081dae15" providerId="LiveId" clId="{C1B3DD13-3D72-485B-81B5-B1A3BD4C77CC}" dt="2018-10-02T05:37:25.198" v="2220"/>
          <ac:spMkLst>
            <pc:docMk/>
            <pc:sldMk cId="370936286" sldId="322"/>
            <ac:spMk id="3" creationId="{46FCBD0A-4DCB-4202-8DAC-A30F10671DD5}"/>
          </ac:spMkLst>
        </pc:spChg>
        <pc:picChg chg="add mod">
          <ac:chgData name="Xin Zou" userId="260b9726081dae15" providerId="LiveId" clId="{C1B3DD13-3D72-485B-81B5-B1A3BD4C77CC}" dt="2018-10-08T05:31:24.532" v="10136"/>
          <ac:picMkLst>
            <pc:docMk/>
            <pc:sldMk cId="370936286" sldId="322"/>
            <ac:picMk id="5" creationId="{7979E401-36E3-4281-9CE2-6ACF2EC73346}"/>
          </ac:picMkLst>
        </pc:picChg>
      </pc:sldChg>
      <pc:sldChg chg="modSp add">
        <pc:chgData name="Xin Zou" userId="260b9726081dae15" providerId="LiveId" clId="{C1B3DD13-3D72-485B-81B5-B1A3BD4C77CC}" dt="2018-10-08T05:31:26.296" v="10140" actId="27636"/>
        <pc:sldMkLst>
          <pc:docMk/>
          <pc:sldMk cId="2666355250" sldId="323"/>
        </pc:sldMkLst>
        <pc:spChg chg="mod">
          <ac:chgData name="Xin Zou" userId="260b9726081dae15" providerId="LiveId" clId="{C1B3DD13-3D72-485B-81B5-B1A3BD4C77CC}" dt="2018-10-02T06:23:35.935" v="3887"/>
          <ac:spMkLst>
            <pc:docMk/>
            <pc:sldMk cId="2666355250" sldId="323"/>
            <ac:spMk id="2" creationId="{BC318D8F-EDDB-46D0-8371-78430FFE130E}"/>
          </ac:spMkLst>
        </pc:spChg>
        <pc:spChg chg="mod">
          <ac:chgData name="Xin Zou" userId="260b9726081dae15" providerId="LiveId" clId="{C1B3DD13-3D72-485B-81B5-B1A3BD4C77CC}" dt="2018-10-08T05:31:26.296" v="10140" actId="27636"/>
          <ac:spMkLst>
            <pc:docMk/>
            <pc:sldMk cId="2666355250" sldId="323"/>
            <ac:spMk id="3" creationId="{DCCE18F0-7AF5-45EA-B2F1-0ABD41D2808E}"/>
          </ac:spMkLst>
        </pc:spChg>
      </pc:sldChg>
      <pc:sldChg chg="addSp modSp add mod setBg setClrOvrMap modNotesTx">
        <pc:chgData name="Xin Zou" userId="260b9726081dae15" providerId="LiveId" clId="{C1B3DD13-3D72-485B-81B5-B1A3BD4C77CC}" dt="2018-10-08T05:40:09.019" v="10208" actId="26606"/>
        <pc:sldMkLst>
          <pc:docMk/>
          <pc:sldMk cId="1281154203" sldId="324"/>
        </pc:sldMkLst>
        <pc:spChg chg="mod">
          <ac:chgData name="Xin Zou" userId="260b9726081dae15" providerId="LiveId" clId="{C1B3DD13-3D72-485B-81B5-B1A3BD4C77CC}" dt="2018-10-08T05:40:09.019" v="10208" actId="26606"/>
          <ac:spMkLst>
            <pc:docMk/>
            <pc:sldMk cId="1281154203" sldId="324"/>
            <ac:spMk id="2" creationId="{B7378A3F-4C89-46E6-8A9A-C696EECC00B5}"/>
          </ac:spMkLst>
        </pc:spChg>
        <pc:spChg chg="mod ord">
          <ac:chgData name="Xin Zou" userId="260b9726081dae15" providerId="LiveId" clId="{C1B3DD13-3D72-485B-81B5-B1A3BD4C77CC}" dt="2018-10-08T05:40:09.019" v="10208" actId="26606"/>
          <ac:spMkLst>
            <pc:docMk/>
            <pc:sldMk cId="1281154203" sldId="324"/>
            <ac:spMk id="3" creationId="{5AAE38D6-9461-4593-83B4-9286702506E9}"/>
          </ac:spMkLst>
        </pc:spChg>
        <pc:spChg chg="add">
          <ac:chgData name="Xin Zou" userId="260b9726081dae15" providerId="LiveId" clId="{C1B3DD13-3D72-485B-81B5-B1A3BD4C77CC}" dt="2018-10-08T05:40:09.019" v="10208" actId="26606"/>
          <ac:spMkLst>
            <pc:docMk/>
            <pc:sldMk cId="1281154203" sldId="324"/>
            <ac:spMk id="71" creationId="{C127A948-DD34-46E2-BA8A-5C506EB9344A}"/>
          </ac:spMkLst>
        </pc:spChg>
        <pc:spChg chg="add">
          <ac:chgData name="Xin Zou" userId="260b9726081dae15" providerId="LiveId" clId="{C1B3DD13-3D72-485B-81B5-B1A3BD4C77CC}" dt="2018-10-08T05:40:09.019" v="10208" actId="26606"/>
          <ac:spMkLst>
            <pc:docMk/>
            <pc:sldMk cId="1281154203" sldId="324"/>
            <ac:spMk id="73" creationId="{8260DEEA-D593-4424-A58A-3FB2BA203768}"/>
          </ac:spMkLst>
        </pc:spChg>
        <pc:picChg chg="add mod">
          <ac:chgData name="Xin Zou" userId="260b9726081dae15" providerId="LiveId" clId="{C1B3DD13-3D72-485B-81B5-B1A3BD4C77CC}" dt="2018-10-08T05:40:09.019" v="10208" actId="26606"/>
          <ac:picMkLst>
            <pc:docMk/>
            <pc:sldMk cId="1281154203" sldId="324"/>
            <ac:picMk id="1026" creationId="{5AB04FB2-5AE8-4F7C-AD3F-208860C0A65E}"/>
          </ac:picMkLst>
        </pc:picChg>
      </pc:sldChg>
      <pc:sldChg chg="modSp add">
        <pc:chgData name="Xin Zou" userId="260b9726081dae15" providerId="LiveId" clId="{C1B3DD13-3D72-485B-81B5-B1A3BD4C77CC}" dt="2018-10-02T20:11:59.564" v="9715"/>
        <pc:sldMkLst>
          <pc:docMk/>
          <pc:sldMk cId="2951318784" sldId="325"/>
        </pc:sldMkLst>
        <pc:spChg chg="mod">
          <ac:chgData name="Xin Zou" userId="260b9726081dae15" providerId="LiveId" clId="{C1B3DD13-3D72-485B-81B5-B1A3BD4C77CC}" dt="2018-10-02T20:11:53.855" v="9700"/>
          <ac:spMkLst>
            <pc:docMk/>
            <pc:sldMk cId="2951318784" sldId="325"/>
            <ac:spMk id="2" creationId="{F90301E2-2FE3-422D-8A39-A56A752631BF}"/>
          </ac:spMkLst>
        </pc:spChg>
        <pc:spChg chg="mod">
          <ac:chgData name="Xin Zou" userId="260b9726081dae15" providerId="LiveId" clId="{C1B3DD13-3D72-485B-81B5-B1A3BD4C77CC}" dt="2018-10-02T20:11:59.564" v="9715"/>
          <ac:spMkLst>
            <pc:docMk/>
            <pc:sldMk cId="2951318784" sldId="325"/>
            <ac:spMk id="3" creationId="{B7249224-D9AA-4FE2-8003-0AA208B086AA}"/>
          </ac:spMkLst>
        </pc:spChg>
      </pc:sldChg>
      <pc:sldChg chg="add">
        <pc:chgData name="Xin Zou" userId="260b9726081dae15" providerId="LiveId" clId="{C1B3DD13-3D72-485B-81B5-B1A3BD4C77CC}" dt="2018-10-08T05:29:13.694" v="10108"/>
        <pc:sldMkLst>
          <pc:docMk/>
          <pc:sldMk cId="161325156" sldId="374"/>
        </pc:sldMkLst>
      </pc:sldChg>
      <pc:sldMasterChg chg="modSp modSldLayout">
        <pc:chgData name="Xin Zou" userId="260b9726081dae15" providerId="LiveId" clId="{C1B3DD13-3D72-485B-81B5-B1A3BD4C77CC}" dt="2018-10-08T05:31:24.532" v="10136"/>
        <pc:sldMasterMkLst>
          <pc:docMk/>
          <pc:sldMasterMk cId="3381856597" sldId="2147483732"/>
        </pc:sldMasterMkLst>
        <pc:spChg chg="mod">
          <ac:chgData name="Xin Zou" userId="260b9726081dae15" providerId="LiveId" clId="{C1B3DD13-3D72-485B-81B5-B1A3BD4C77CC}" dt="2018-10-08T05:31:24.532" v="10136"/>
          <ac:spMkLst>
            <pc:docMk/>
            <pc:sldMasterMk cId="3381856597" sldId="2147483732"/>
            <ac:spMk id="2" creationId="{00000000-0000-0000-0000-000000000000}"/>
          </ac:spMkLst>
        </pc:spChg>
        <pc:spChg chg="mod">
          <ac:chgData name="Xin Zou" userId="260b9726081dae15" providerId="LiveId" clId="{C1B3DD13-3D72-485B-81B5-B1A3BD4C77CC}" dt="2018-10-08T05:31:24.532" v="10136"/>
          <ac:spMkLst>
            <pc:docMk/>
            <pc:sldMasterMk cId="3381856597" sldId="2147483732"/>
            <ac:spMk id="3" creationId="{00000000-0000-0000-0000-000000000000}"/>
          </ac:spMkLst>
        </pc:spChg>
        <pc:spChg chg="mod">
          <ac:chgData name="Xin Zou" userId="260b9726081dae15" providerId="LiveId" clId="{C1B3DD13-3D72-485B-81B5-B1A3BD4C77CC}" dt="2018-10-08T05:31:24.532" v="10136"/>
          <ac:spMkLst>
            <pc:docMk/>
            <pc:sldMasterMk cId="3381856597" sldId="2147483732"/>
            <ac:spMk id="4" creationId="{00000000-0000-0000-0000-000000000000}"/>
          </ac:spMkLst>
        </pc:spChg>
        <pc:spChg chg="mod">
          <ac:chgData name="Xin Zou" userId="260b9726081dae15" providerId="LiveId" clId="{C1B3DD13-3D72-485B-81B5-B1A3BD4C77CC}" dt="2018-10-08T05:31:24.532" v="10136"/>
          <ac:spMkLst>
            <pc:docMk/>
            <pc:sldMasterMk cId="3381856597" sldId="2147483732"/>
            <ac:spMk id="5" creationId="{00000000-0000-0000-0000-000000000000}"/>
          </ac:spMkLst>
        </pc:spChg>
        <pc:spChg chg="mod">
          <ac:chgData name="Xin Zou" userId="260b9726081dae15" providerId="LiveId" clId="{C1B3DD13-3D72-485B-81B5-B1A3BD4C77CC}" dt="2018-10-08T05:31:24.532" v="10136"/>
          <ac:spMkLst>
            <pc:docMk/>
            <pc:sldMasterMk cId="3381856597" sldId="2147483732"/>
            <ac:spMk id="6" creationId="{00000000-0000-0000-0000-000000000000}"/>
          </ac:spMkLst>
        </pc:spChg>
        <pc:sldLayoutChg chg="modSp">
          <pc:chgData name="Xin Zou" userId="260b9726081dae15" providerId="LiveId" clId="{C1B3DD13-3D72-485B-81B5-B1A3BD4C77CC}" dt="2018-10-08T05:31:24.532" v="10136"/>
          <pc:sldLayoutMkLst>
            <pc:docMk/>
            <pc:sldMasterMk cId="3381856597" sldId="2147483732"/>
            <pc:sldLayoutMk cId="3574577038" sldId="2147483733"/>
          </pc:sldLayoutMkLst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3574577038" sldId="2147483733"/>
              <ac:spMk id="2" creationId="{00000000-0000-0000-0000-000000000000}"/>
            </ac:spMkLst>
          </pc:spChg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3574577038" sldId="2147483733"/>
              <ac:spMk id="3" creationId="{00000000-0000-0000-0000-000000000000}"/>
            </ac:spMkLst>
          </pc:spChg>
        </pc:sldLayoutChg>
        <pc:sldLayoutChg chg="modSp">
          <pc:chgData name="Xin Zou" userId="260b9726081dae15" providerId="LiveId" clId="{C1B3DD13-3D72-485B-81B5-B1A3BD4C77CC}" dt="2018-10-08T05:31:24.532" v="10136"/>
          <pc:sldLayoutMkLst>
            <pc:docMk/>
            <pc:sldMasterMk cId="3381856597" sldId="2147483732"/>
            <pc:sldLayoutMk cId="2575409015" sldId="2147483735"/>
          </pc:sldLayoutMkLst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2575409015" sldId="2147483735"/>
              <ac:spMk id="7" creationId="{00000000-0000-0000-0000-000000000000}"/>
            </ac:spMkLst>
          </pc:spChg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2575409015" sldId="2147483735"/>
              <ac:spMk id="8" creationId="{00000000-0000-0000-0000-000000000000}"/>
            </ac:spMkLst>
          </pc:spChg>
        </pc:sldLayoutChg>
        <pc:sldLayoutChg chg="modSp">
          <pc:chgData name="Xin Zou" userId="260b9726081dae15" providerId="LiveId" clId="{C1B3DD13-3D72-485B-81B5-B1A3BD4C77CC}" dt="2018-10-08T05:31:24.532" v="10136"/>
          <pc:sldLayoutMkLst>
            <pc:docMk/>
            <pc:sldMasterMk cId="3381856597" sldId="2147483732"/>
            <pc:sldLayoutMk cId="660668439" sldId="2147483736"/>
          </pc:sldLayoutMkLst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660668439" sldId="2147483736"/>
              <ac:spMk id="3" creationId="{00000000-0000-0000-0000-000000000000}"/>
            </ac:spMkLst>
          </pc:spChg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660668439" sldId="2147483736"/>
              <ac:spMk id="4" creationId="{00000000-0000-0000-0000-000000000000}"/>
            </ac:spMkLst>
          </pc:spChg>
        </pc:sldLayoutChg>
        <pc:sldLayoutChg chg="modSp">
          <pc:chgData name="Xin Zou" userId="260b9726081dae15" providerId="LiveId" clId="{C1B3DD13-3D72-485B-81B5-B1A3BD4C77CC}" dt="2018-10-08T05:31:24.532" v="10136"/>
          <pc:sldLayoutMkLst>
            <pc:docMk/>
            <pc:sldMasterMk cId="3381856597" sldId="2147483732"/>
            <pc:sldLayoutMk cId="1213118764" sldId="2147483737"/>
          </pc:sldLayoutMkLst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1213118764" sldId="2147483737"/>
              <ac:spMk id="2" creationId="{00000000-0000-0000-0000-000000000000}"/>
            </ac:spMkLst>
          </pc:spChg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1213118764" sldId="2147483737"/>
              <ac:spMk id="3" creationId="{00000000-0000-0000-0000-000000000000}"/>
            </ac:spMkLst>
          </pc:spChg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1213118764" sldId="2147483737"/>
              <ac:spMk id="4" creationId="{00000000-0000-0000-0000-000000000000}"/>
            </ac:spMkLst>
          </pc:spChg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1213118764" sldId="2147483737"/>
              <ac:spMk id="5" creationId="{00000000-0000-0000-0000-000000000000}"/>
            </ac:spMkLst>
          </pc:spChg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1213118764" sldId="2147483737"/>
              <ac:spMk id="6" creationId="{00000000-0000-0000-0000-000000000000}"/>
            </ac:spMkLst>
          </pc:spChg>
        </pc:sldLayoutChg>
        <pc:sldLayoutChg chg="modSp">
          <pc:chgData name="Xin Zou" userId="260b9726081dae15" providerId="LiveId" clId="{C1B3DD13-3D72-485B-81B5-B1A3BD4C77CC}" dt="2018-10-08T05:31:24.532" v="10136"/>
          <pc:sldLayoutMkLst>
            <pc:docMk/>
            <pc:sldMasterMk cId="3381856597" sldId="2147483732"/>
            <pc:sldLayoutMk cId="304256661" sldId="2147483740"/>
          </pc:sldLayoutMkLst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304256661" sldId="2147483740"/>
              <ac:spMk id="2" creationId="{00000000-0000-0000-0000-000000000000}"/>
            </ac:spMkLst>
          </pc:spChg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304256661" sldId="2147483740"/>
              <ac:spMk id="3" creationId="{00000000-0000-0000-0000-000000000000}"/>
            </ac:spMkLst>
          </pc:spChg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304256661" sldId="2147483740"/>
              <ac:spMk id="4" creationId="{00000000-0000-0000-0000-000000000000}"/>
            </ac:spMkLst>
          </pc:spChg>
        </pc:sldLayoutChg>
        <pc:sldLayoutChg chg="modSp">
          <pc:chgData name="Xin Zou" userId="260b9726081dae15" providerId="LiveId" clId="{C1B3DD13-3D72-485B-81B5-B1A3BD4C77CC}" dt="2018-10-08T05:31:24.532" v="10136"/>
          <pc:sldLayoutMkLst>
            <pc:docMk/>
            <pc:sldMasterMk cId="3381856597" sldId="2147483732"/>
            <pc:sldLayoutMk cId="1874627206" sldId="2147483741"/>
          </pc:sldLayoutMkLst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1874627206" sldId="2147483741"/>
              <ac:spMk id="2" creationId="{00000000-0000-0000-0000-000000000000}"/>
            </ac:spMkLst>
          </pc:spChg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1874627206" sldId="2147483741"/>
              <ac:spMk id="3" creationId="{00000000-0000-0000-0000-000000000000}"/>
            </ac:spMkLst>
          </pc:spChg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1874627206" sldId="2147483741"/>
              <ac:spMk id="4" creationId="{00000000-0000-0000-0000-000000000000}"/>
            </ac:spMkLst>
          </pc:spChg>
        </pc:sldLayoutChg>
        <pc:sldLayoutChg chg="modSp">
          <pc:chgData name="Xin Zou" userId="260b9726081dae15" providerId="LiveId" clId="{C1B3DD13-3D72-485B-81B5-B1A3BD4C77CC}" dt="2018-10-08T05:31:24.532" v="10136"/>
          <pc:sldLayoutMkLst>
            <pc:docMk/>
            <pc:sldMasterMk cId="3381856597" sldId="2147483732"/>
            <pc:sldLayoutMk cId="2578683225" sldId="2147483742"/>
          </pc:sldLayoutMkLst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2578683225" sldId="2147483742"/>
              <ac:spMk id="2" creationId="{00000000-0000-0000-0000-000000000000}"/>
            </ac:spMkLst>
          </pc:spChg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2578683225" sldId="2147483742"/>
              <ac:spMk id="3" creationId="{00000000-0000-0000-0000-000000000000}"/>
            </ac:spMkLst>
          </pc:spChg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2578683225" sldId="2147483742"/>
              <ac:spMk id="4" creationId="{00000000-0000-0000-0000-000000000000}"/>
            </ac:spMkLst>
          </pc:spChg>
        </pc:sldLayoutChg>
        <pc:sldLayoutChg chg="modSp">
          <pc:chgData name="Xin Zou" userId="260b9726081dae15" providerId="LiveId" clId="{C1B3DD13-3D72-485B-81B5-B1A3BD4C77CC}" dt="2018-10-08T05:31:24.532" v="10136"/>
          <pc:sldLayoutMkLst>
            <pc:docMk/>
            <pc:sldMasterMk cId="3381856597" sldId="2147483732"/>
            <pc:sldLayoutMk cId="3154137186" sldId="2147483743"/>
          </pc:sldLayoutMkLst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3154137186" sldId="2147483743"/>
              <ac:spMk id="2" creationId="{00000000-0000-0000-0000-000000000000}"/>
            </ac:spMkLst>
          </pc:spChg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3154137186" sldId="2147483743"/>
              <ac:spMk id="4" creationId="{00000000-0000-0000-0000-000000000000}"/>
            </ac:spMkLst>
          </pc:spChg>
        </pc:sldLayoutChg>
        <pc:sldLayoutChg chg="modSp">
          <pc:chgData name="Xin Zou" userId="260b9726081dae15" providerId="LiveId" clId="{C1B3DD13-3D72-485B-81B5-B1A3BD4C77CC}" dt="2018-10-08T05:31:24.532" v="10136"/>
          <pc:sldLayoutMkLst>
            <pc:docMk/>
            <pc:sldMasterMk cId="3381856597" sldId="2147483732"/>
            <pc:sldLayoutMk cId="110398633" sldId="2147483744"/>
          </pc:sldLayoutMkLst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110398633" sldId="2147483744"/>
              <ac:spMk id="2" creationId="{00000000-0000-0000-0000-000000000000}"/>
            </ac:spMkLst>
          </pc:spChg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110398633" sldId="2147483744"/>
              <ac:spMk id="4" creationId="{00000000-0000-0000-0000-000000000000}"/>
            </ac:spMkLst>
          </pc:spChg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110398633" sldId="2147483744"/>
              <ac:spMk id="9" creationId="{00000000-0000-0000-0000-000000000000}"/>
            </ac:spMkLst>
          </pc:spChg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110398633" sldId="2147483744"/>
              <ac:spMk id="10" creationId="{00000000-0000-0000-0000-000000000000}"/>
            </ac:spMkLst>
          </pc:spChg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110398633" sldId="2147483744"/>
              <ac:spMk id="12" creationId="{00000000-0000-0000-0000-000000000000}"/>
            </ac:spMkLst>
          </pc:spChg>
        </pc:sldLayoutChg>
        <pc:sldLayoutChg chg="modSp">
          <pc:chgData name="Xin Zou" userId="260b9726081dae15" providerId="LiveId" clId="{C1B3DD13-3D72-485B-81B5-B1A3BD4C77CC}" dt="2018-10-08T05:31:24.532" v="10136"/>
          <pc:sldLayoutMkLst>
            <pc:docMk/>
            <pc:sldMasterMk cId="3381856597" sldId="2147483732"/>
            <pc:sldLayoutMk cId="2714198955" sldId="2147483745"/>
          </pc:sldLayoutMkLst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2714198955" sldId="2147483745"/>
              <ac:spMk id="2" creationId="{00000000-0000-0000-0000-000000000000}"/>
            </ac:spMkLst>
          </pc:spChg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2714198955" sldId="2147483745"/>
              <ac:spMk id="4" creationId="{00000000-0000-0000-0000-000000000000}"/>
            </ac:spMkLst>
          </pc:spChg>
        </pc:sldLayoutChg>
        <pc:sldLayoutChg chg="modSp">
          <pc:chgData name="Xin Zou" userId="260b9726081dae15" providerId="LiveId" clId="{C1B3DD13-3D72-485B-81B5-B1A3BD4C77CC}" dt="2018-10-08T05:31:24.532" v="10136"/>
          <pc:sldLayoutMkLst>
            <pc:docMk/>
            <pc:sldMasterMk cId="3381856597" sldId="2147483732"/>
            <pc:sldLayoutMk cId="288301738" sldId="2147483746"/>
          </pc:sldLayoutMkLst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288301738" sldId="2147483746"/>
              <ac:spMk id="7" creationId="{00000000-0000-0000-0000-000000000000}"/>
            </ac:spMkLst>
          </pc:spChg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288301738" sldId="2147483746"/>
              <ac:spMk id="8" creationId="{00000000-0000-0000-0000-000000000000}"/>
            </ac:spMkLst>
          </pc:spChg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288301738" sldId="2147483746"/>
              <ac:spMk id="9" creationId="{00000000-0000-0000-0000-000000000000}"/>
            </ac:spMkLst>
          </pc:spChg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288301738" sldId="2147483746"/>
              <ac:spMk id="10" creationId="{00000000-0000-0000-0000-000000000000}"/>
            </ac:spMkLst>
          </pc:spChg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288301738" sldId="2147483746"/>
              <ac:spMk id="11" creationId="{00000000-0000-0000-0000-000000000000}"/>
            </ac:spMkLst>
          </pc:spChg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288301738" sldId="2147483746"/>
              <ac:spMk id="12" creationId="{00000000-0000-0000-0000-000000000000}"/>
            </ac:spMkLst>
          </pc:spChg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288301738" sldId="2147483746"/>
              <ac:spMk id="15" creationId="{00000000-0000-0000-0000-000000000000}"/>
            </ac:spMkLst>
          </pc:spChg>
        </pc:sldLayoutChg>
        <pc:sldLayoutChg chg="modSp">
          <pc:chgData name="Xin Zou" userId="260b9726081dae15" providerId="LiveId" clId="{C1B3DD13-3D72-485B-81B5-B1A3BD4C77CC}" dt="2018-10-08T05:31:24.532" v="10136"/>
          <pc:sldLayoutMkLst>
            <pc:docMk/>
            <pc:sldMasterMk cId="3381856597" sldId="2147483732"/>
            <pc:sldLayoutMk cId="2342384507" sldId="2147483747"/>
          </pc:sldLayoutMkLst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2342384507" sldId="2147483747"/>
              <ac:spMk id="19" creationId="{00000000-0000-0000-0000-000000000000}"/>
            </ac:spMkLst>
          </pc:spChg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2342384507" sldId="2147483747"/>
              <ac:spMk id="20" creationId="{00000000-0000-0000-0000-000000000000}"/>
            </ac:spMkLst>
          </pc:spChg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2342384507" sldId="2147483747"/>
              <ac:spMk id="21" creationId="{00000000-0000-0000-0000-000000000000}"/>
            </ac:spMkLst>
          </pc:spChg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2342384507" sldId="2147483747"/>
              <ac:spMk id="22" creationId="{00000000-0000-0000-0000-000000000000}"/>
            </ac:spMkLst>
          </pc:spChg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2342384507" sldId="2147483747"/>
              <ac:spMk id="23" creationId="{00000000-0000-0000-0000-000000000000}"/>
            </ac:spMkLst>
          </pc:spChg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2342384507" sldId="2147483747"/>
              <ac:spMk id="24" creationId="{00000000-0000-0000-0000-000000000000}"/>
            </ac:spMkLst>
          </pc:spChg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2342384507" sldId="2147483747"/>
              <ac:spMk id="25" creationId="{00000000-0000-0000-0000-000000000000}"/>
            </ac:spMkLst>
          </pc:spChg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2342384507" sldId="2147483747"/>
              <ac:spMk id="26" creationId="{00000000-0000-0000-0000-000000000000}"/>
            </ac:spMkLst>
          </pc:spChg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2342384507" sldId="2147483747"/>
              <ac:spMk id="27" creationId="{00000000-0000-0000-0000-000000000000}"/>
            </ac:spMkLst>
          </pc:spChg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2342384507" sldId="2147483747"/>
              <ac:spMk id="30" creationId="{00000000-0000-0000-0000-000000000000}"/>
            </ac:spMkLst>
          </pc:spChg>
        </pc:sldLayoutChg>
        <pc:sldLayoutChg chg="modSp">
          <pc:chgData name="Xin Zou" userId="260b9726081dae15" providerId="LiveId" clId="{C1B3DD13-3D72-485B-81B5-B1A3BD4C77CC}" dt="2018-10-08T05:31:24.532" v="10136"/>
          <pc:sldLayoutMkLst>
            <pc:docMk/>
            <pc:sldMasterMk cId="3381856597" sldId="2147483732"/>
            <pc:sldLayoutMk cId="1558998618" sldId="2147483749"/>
          </pc:sldLayoutMkLst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1558998618" sldId="2147483749"/>
              <ac:spMk id="2" creationId="{00000000-0000-0000-0000-000000000000}"/>
            </ac:spMkLst>
          </pc:spChg>
          <pc:spChg chg="mod">
            <ac:chgData name="Xin Zou" userId="260b9726081dae15" providerId="LiveId" clId="{C1B3DD13-3D72-485B-81B5-B1A3BD4C77CC}" dt="2018-10-08T05:31:24.532" v="10136"/>
            <ac:spMkLst>
              <pc:docMk/>
              <pc:sldMasterMk cId="3381856597" sldId="2147483732"/>
              <pc:sldLayoutMk cId="1558998618" sldId="2147483749"/>
              <ac:spMk id="3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1A82A0-5594-4EFF-8226-F6F1F7E22B67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5220E7-59D3-4016-B02B-6D9417CA9A3A}">
      <dgm:prSet phldrT="[Text]"/>
      <dgm:spPr/>
      <dgm:t>
        <a:bodyPr/>
        <a:lstStyle/>
        <a:p>
          <a:r>
            <a:rPr lang="en-US" dirty="0"/>
            <a:t>Requirement (plan)</a:t>
          </a:r>
        </a:p>
      </dgm:t>
    </dgm:pt>
    <dgm:pt modelId="{F5BD2299-00DC-407B-AFAD-95CE9F42EB0D}" type="parTrans" cxnId="{02E33890-41D7-465D-886B-D0DB3042A0C2}">
      <dgm:prSet/>
      <dgm:spPr/>
      <dgm:t>
        <a:bodyPr/>
        <a:lstStyle/>
        <a:p>
          <a:endParaRPr lang="en-US"/>
        </a:p>
      </dgm:t>
    </dgm:pt>
    <dgm:pt modelId="{19B53588-1CC1-462E-8219-10BEBC741F5D}" type="sibTrans" cxnId="{02E33890-41D7-465D-886B-D0DB3042A0C2}">
      <dgm:prSet/>
      <dgm:spPr/>
      <dgm:t>
        <a:bodyPr/>
        <a:lstStyle/>
        <a:p>
          <a:endParaRPr lang="en-US"/>
        </a:p>
      </dgm:t>
    </dgm:pt>
    <dgm:pt modelId="{180727C6-275D-4C85-9287-3FEEC44378E9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8D95D6B2-7716-4264-84B7-B2E8EDF2BAF8}" type="parTrans" cxnId="{A7480164-6F8D-4561-BB2C-48D16F74DDD1}">
      <dgm:prSet/>
      <dgm:spPr/>
      <dgm:t>
        <a:bodyPr/>
        <a:lstStyle/>
        <a:p>
          <a:endParaRPr lang="en-US"/>
        </a:p>
      </dgm:t>
    </dgm:pt>
    <dgm:pt modelId="{66B6DD1C-EA85-43A7-955B-4BE370AEA1D7}" type="sibTrans" cxnId="{A7480164-6F8D-4561-BB2C-48D16F74DDD1}">
      <dgm:prSet/>
      <dgm:spPr/>
      <dgm:t>
        <a:bodyPr/>
        <a:lstStyle/>
        <a:p>
          <a:endParaRPr lang="en-US"/>
        </a:p>
      </dgm:t>
    </dgm:pt>
    <dgm:pt modelId="{CDF61DA2-C30E-44C1-8310-837A197846D8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7A25774-8625-4973-9F87-92B4A57ED32D}" type="parTrans" cxnId="{C6A5BA4B-7903-4E15-92FC-A1D0FC441ADB}">
      <dgm:prSet/>
      <dgm:spPr/>
      <dgm:t>
        <a:bodyPr/>
        <a:lstStyle/>
        <a:p>
          <a:endParaRPr lang="en-US"/>
        </a:p>
      </dgm:t>
    </dgm:pt>
    <dgm:pt modelId="{59BD87FF-62A2-4EC1-825D-AC282792F35C}" type="sibTrans" cxnId="{C6A5BA4B-7903-4E15-92FC-A1D0FC441ADB}">
      <dgm:prSet/>
      <dgm:spPr/>
      <dgm:t>
        <a:bodyPr/>
        <a:lstStyle/>
        <a:p>
          <a:endParaRPr lang="en-US"/>
        </a:p>
      </dgm:t>
    </dgm:pt>
    <dgm:pt modelId="{3F449F45-3F91-4895-AEDF-B5D50C48DEEA}">
      <dgm:prSet phldrT="[Text]"/>
      <dgm:spPr/>
      <dgm:t>
        <a:bodyPr/>
        <a:lstStyle/>
        <a:p>
          <a:r>
            <a:rPr lang="en-US" dirty="0"/>
            <a:t>Stabilization</a:t>
          </a:r>
        </a:p>
      </dgm:t>
    </dgm:pt>
    <dgm:pt modelId="{C60A7552-E98E-4652-B543-69CF30D141D4}" type="parTrans" cxnId="{9AE44FFC-1416-443F-BC7C-C905E80647AE}">
      <dgm:prSet/>
      <dgm:spPr/>
      <dgm:t>
        <a:bodyPr/>
        <a:lstStyle/>
        <a:p>
          <a:endParaRPr lang="en-US"/>
        </a:p>
      </dgm:t>
    </dgm:pt>
    <dgm:pt modelId="{C945A72F-9042-4035-8402-2CCCB55DD271}" type="sibTrans" cxnId="{9AE44FFC-1416-443F-BC7C-C905E80647AE}">
      <dgm:prSet/>
      <dgm:spPr/>
      <dgm:t>
        <a:bodyPr/>
        <a:lstStyle/>
        <a:p>
          <a:endParaRPr lang="en-US"/>
        </a:p>
      </dgm:t>
    </dgm:pt>
    <dgm:pt modelId="{1631F3FC-5BF9-41BD-9C83-841CF20EECBA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4AEB7CF3-9535-40CF-8603-B22BD41E276C}" type="parTrans" cxnId="{057378D5-FEA5-44A4-B571-423177291F70}">
      <dgm:prSet/>
      <dgm:spPr/>
      <dgm:t>
        <a:bodyPr/>
        <a:lstStyle/>
        <a:p>
          <a:endParaRPr lang="en-US"/>
        </a:p>
      </dgm:t>
    </dgm:pt>
    <dgm:pt modelId="{CFCBC52A-67F7-4E74-A417-B1B496253509}" type="sibTrans" cxnId="{057378D5-FEA5-44A4-B571-423177291F70}">
      <dgm:prSet/>
      <dgm:spPr/>
      <dgm:t>
        <a:bodyPr/>
        <a:lstStyle/>
        <a:p>
          <a:endParaRPr lang="en-US"/>
        </a:p>
      </dgm:t>
    </dgm:pt>
    <dgm:pt modelId="{4E3CF42B-4EFD-4C7C-A49B-3172D9270769}">
      <dgm:prSet phldrT="[Text]"/>
      <dgm:spPr/>
      <dgm:t>
        <a:bodyPr/>
        <a:lstStyle/>
        <a:p>
          <a:r>
            <a:rPr lang="en-US" dirty="0"/>
            <a:t>Maintenance</a:t>
          </a:r>
        </a:p>
      </dgm:t>
    </dgm:pt>
    <dgm:pt modelId="{89E1D566-F708-4A6B-8746-2D7DD167B75F}" type="parTrans" cxnId="{182DBC61-768F-4EF8-B907-C70BAF11AF5A}">
      <dgm:prSet/>
      <dgm:spPr/>
      <dgm:t>
        <a:bodyPr/>
        <a:lstStyle/>
        <a:p>
          <a:endParaRPr lang="en-US"/>
        </a:p>
      </dgm:t>
    </dgm:pt>
    <dgm:pt modelId="{43D02E3A-3762-4531-89FD-D918660EADE2}" type="sibTrans" cxnId="{182DBC61-768F-4EF8-B907-C70BAF11AF5A}">
      <dgm:prSet/>
      <dgm:spPr/>
      <dgm:t>
        <a:bodyPr/>
        <a:lstStyle/>
        <a:p>
          <a:endParaRPr lang="en-US"/>
        </a:p>
      </dgm:t>
    </dgm:pt>
    <dgm:pt modelId="{97AC67A5-6D15-4B19-9C9E-3E013F6B13EB}" type="pres">
      <dgm:prSet presAssocID="{BC1A82A0-5594-4EFF-8226-F6F1F7E22B67}" presName="Name0" presStyleCnt="0">
        <dgm:presLayoutVars>
          <dgm:dir/>
          <dgm:resizeHandles val="exact"/>
        </dgm:presLayoutVars>
      </dgm:prSet>
      <dgm:spPr/>
    </dgm:pt>
    <dgm:pt modelId="{4ECD319B-343D-49CB-B316-4BFA4B696FC3}" type="pres">
      <dgm:prSet presAssocID="{BC1A82A0-5594-4EFF-8226-F6F1F7E22B67}" presName="cycle" presStyleCnt="0"/>
      <dgm:spPr/>
    </dgm:pt>
    <dgm:pt modelId="{161122CD-DE9C-4CCF-8F6C-724E242160A3}" type="pres">
      <dgm:prSet presAssocID="{E95220E7-59D3-4016-B02B-6D9417CA9A3A}" presName="nodeFirstNode" presStyleLbl="node1" presStyleIdx="0" presStyleCnt="6">
        <dgm:presLayoutVars>
          <dgm:bulletEnabled val="1"/>
        </dgm:presLayoutVars>
      </dgm:prSet>
      <dgm:spPr/>
    </dgm:pt>
    <dgm:pt modelId="{04D77B37-29AD-4226-8BE6-F55FF644420D}" type="pres">
      <dgm:prSet presAssocID="{19B53588-1CC1-462E-8219-10BEBC741F5D}" presName="sibTransFirstNode" presStyleLbl="bgShp" presStyleIdx="0" presStyleCnt="1"/>
      <dgm:spPr/>
    </dgm:pt>
    <dgm:pt modelId="{4DF977D8-9244-4483-AF7A-C2198045FEAA}" type="pres">
      <dgm:prSet presAssocID="{180727C6-275D-4C85-9287-3FEEC44378E9}" presName="nodeFollowingNodes" presStyleLbl="node1" presStyleIdx="1" presStyleCnt="6">
        <dgm:presLayoutVars>
          <dgm:bulletEnabled val="1"/>
        </dgm:presLayoutVars>
      </dgm:prSet>
      <dgm:spPr/>
    </dgm:pt>
    <dgm:pt modelId="{313043D6-DC3A-4C95-9539-9B9A7CB7C6B2}" type="pres">
      <dgm:prSet presAssocID="{CDF61DA2-C30E-44C1-8310-837A197846D8}" presName="nodeFollowingNodes" presStyleLbl="node1" presStyleIdx="2" presStyleCnt="6">
        <dgm:presLayoutVars>
          <dgm:bulletEnabled val="1"/>
        </dgm:presLayoutVars>
      </dgm:prSet>
      <dgm:spPr/>
    </dgm:pt>
    <dgm:pt modelId="{EFB106F4-CBB0-4D4D-836C-4A6F088F2B43}" type="pres">
      <dgm:prSet presAssocID="{3F449F45-3F91-4895-AEDF-B5D50C48DEEA}" presName="nodeFollowingNodes" presStyleLbl="node1" presStyleIdx="3" presStyleCnt="6">
        <dgm:presLayoutVars>
          <dgm:bulletEnabled val="1"/>
        </dgm:presLayoutVars>
      </dgm:prSet>
      <dgm:spPr/>
    </dgm:pt>
    <dgm:pt modelId="{E02FDC25-FA16-4887-A01F-2F502744EE9D}" type="pres">
      <dgm:prSet presAssocID="{1631F3FC-5BF9-41BD-9C83-841CF20EECBA}" presName="nodeFollowingNodes" presStyleLbl="node1" presStyleIdx="4" presStyleCnt="6">
        <dgm:presLayoutVars>
          <dgm:bulletEnabled val="1"/>
        </dgm:presLayoutVars>
      </dgm:prSet>
      <dgm:spPr/>
    </dgm:pt>
    <dgm:pt modelId="{7BAE5D86-E6CA-4C33-9A81-06A826C166DC}" type="pres">
      <dgm:prSet presAssocID="{4E3CF42B-4EFD-4C7C-A49B-3172D9270769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9643EC02-50FC-4E58-A3F6-9FFCCEAFF54E}" type="presOf" srcId="{BC1A82A0-5594-4EFF-8226-F6F1F7E22B67}" destId="{97AC67A5-6D15-4B19-9C9E-3E013F6B13EB}" srcOrd="0" destOrd="0" presId="urn:microsoft.com/office/officeart/2005/8/layout/cycle3"/>
    <dgm:cxn modelId="{EB0DA81F-CA1B-44F8-8862-82D58C6E9800}" type="presOf" srcId="{180727C6-275D-4C85-9287-3FEEC44378E9}" destId="{4DF977D8-9244-4483-AF7A-C2198045FEAA}" srcOrd="0" destOrd="0" presId="urn:microsoft.com/office/officeart/2005/8/layout/cycle3"/>
    <dgm:cxn modelId="{5826A361-BD16-4DA2-B532-9CE5490456C6}" type="presOf" srcId="{1631F3FC-5BF9-41BD-9C83-841CF20EECBA}" destId="{E02FDC25-FA16-4887-A01F-2F502744EE9D}" srcOrd="0" destOrd="0" presId="urn:microsoft.com/office/officeart/2005/8/layout/cycle3"/>
    <dgm:cxn modelId="{182DBC61-768F-4EF8-B907-C70BAF11AF5A}" srcId="{BC1A82A0-5594-4EFF-8226-F6F1F7E22B67}" destId="{4E3CF42B-4EFD-4C7C-A49B-3172D9270769}" srcOrd="5" destOrd="0" parTransId="{89E1D566-F708-4A6B-8746-2D7DD167B75F}" sibTransId="{43D02E3A-3762-4531-89FD-D918660EADE2}"/>
    <dgm:cxn modelId="{A7480164-6F8D-4561-BB2C-48D16F74DDD1}" srcId="{BC1A82A0-5594-4EFF-8226-F6F1F7E22B67}" destId="{180727C6-275D-4C85-9287-3FEEC44378E9}" srcOrd="1" destOrd="0" parTransId="{8D95D6B2-7716-4264-84B7-B2E8EDF2BAF8}" sibTransId="{66B6DD1C-EA85-43A7-955B-4BE370AEA1D7}"/>
    <dgm:cxn modelId="{CB6BE26A-0339-4724-B767-7E98449CA81C}" type="presOf" srcId="{19B53588-1CC1-462E-8219-10BEBC741F5D}" destId="{04D77B37-29AD-4226-8BE6-F55FF644420D}" srcOrd="0" destOrd="0" presId="urn:microsoft.com/office/officeart/2005/8/layout/cycle3"/>
    <dgm:cxn modelId="{C6A5BA4B-7903-4E15-92FC-A1D0FC441ADB}" srcId="{BC1A82A0-5594-4EFF-8226-F6F1F7E22B67}" destId="{CDF61DA2-C30E-44C1-8310-837A197846D8}" srcOrd="2" destOrd="0" parTransId="{07A25774-8625-4973-9F87-92B4A57ED32D}" sibTransId="{59BD87FF-62A2-4EC1-825D-AC282792F35C}"/>
    <dgm:cxn modelId="{62837875-069F-4993-8164-12F4BEEAFBE6}" type="presOf" srcId="{E95220E7-59D3-4016-B02B-6D9417CA9A3A}" destId="{161122CD-DE9C-4CCF-8F6C-724E242160A3}" srcOrd="0" destOrd="0" presId="urn:microsoft.com/office/officeart/2005/8/layout/cycle3"/>
    <dgm:cxn modelId="{85B4C087-3274-4F2B-868A-16E320848B0D}" type="presOf" srcId="{4E3CF42B-4EFD-4C7C-A49B-3172D9270769}" destId="{7BAE5D86-E6CA-4C33-9A81-06A826C166DC}" srcOrd="0" destOrd="0" presId="urn:microsoft.com/office/officeart/2005/8/layout/cycle3"/>
    <dgm:cxn modelId="{02E33890-41D7-465D-886B-D0DB3042A0C2}" srcId="{BC1A82A0-5594-4EFF-8226-F6F1F7E22B67}" destId="{E95220E7-59D3-4016-B02B-6D9417CA9A3A}" srcOrd="0" destOrd="0" parTransId="{F5BD2299-00DC-407B-AFAD-95CE9F42EB0D}" sibTransId="{19B53588-1CC1-462E-8219-10BEBC741F5D}"/>
    <dgm:cxn modelId="{710D00A5-BD02-490F-8921-22DD688A856A}" type="presOf" srcId="{CDF61DA2-C30E-44C1-8310-837A197846D8}" destId="{313043D6-DC3A-4C95-9539-9B9A7CB7C6B2}" srcOrd="0" destOrd="0" presId="urn:microsoft.com/office/officeart/2005/8/layout/cycle3"/>
    <dgm:cxn modelId="{057378D5-FEA5-44A4-B571-423177291F70}" srcId="{BC1A82A0-5594-4EFF-8226-F6F1F7E22B67}" destId="{1631F3FC-5BF9-41BD-9C83-841CF20EECBA}" srcOrd="4" destOrd="0" parTransId="{4AEB7CF3-9535-40CF-8603-B22BD41E276C}" sibTransId="{CFCBC52A-67F7-4E74-A417-B1B496253509}"/>
    <dgm:cxn modelId="{134DF2D7-828C-46FD-92AA-B38322E5D8AD}" type="presOf" srcId="{3F449F45-3F91-4895-AEDF-B5D50C48DEEA}" destId="{EFB106F4-CBB0-4D4D-836C-4A6F088F2B43}" srcOrd="0" destOrd="0" presId="urn:microsoft.com/office/officeart/2005/8/layout/cycle3"/>
    <dgm:cxn modelId="{9AE44FFC-1416-443F-BC7C-C905E80647AE}" srcId="{BC1A82A0-5594-4EFF-8226-F6F1F7E22B67}" destId="{3F449F45-3F91-4895-AEDF-B5D50C48DEEA}" srcOrd="3" destOrd="0" parTransId="{C60A7552-E98E-4652-B543-69CF30D141D4}" sibTransId="{C945A72F-9042-4035-8402-2CCCB55DD271}"/>
    <dgm:cxn modelId="{DFA28113-6D22-4DC7-8B0A-469115C32C28}" type="presParOf" srcId="{97AC67A5-6D15-4B19-9C9E-3E013F6B13EB}" destId="{4ECD319B-343D-49CB-B316-4BFA4B696FC3}" srcOrd="0" destOrd="0" presId="urn:microsoft.com/office/officeart/2005/8/layout/cycle3"/>
    <dgm:cxn modelId="{6ECF9D48-1D1E-4691-874F-87AAF4EF8FE5}" type="presParOf" srcId="{4ECD319B-343D-49CB-B316-4BFA4B696FC3}" destId="{161122CD-DE9C-4CCF-8F6C-724E242160A3}" srcOrd="0" destOrd="0" presId="urn:microsoft.com/office/officeart/2005/8/layout/cycle3"/>
    <dgm:cxn modelId="{9D8CB63A-3A8A-48C6-B5ED-A48E6395D3C8}" type="presParOf" srcId="{4ECD319B-343D-49CB-B316-4BFA4B696FC3}" destId="{04D77B37-29AD-4226-8BE6-F55FF644420D}" srcOrd="1" destOrd="0" presId="urn:microsoft.com/office/officeart/2005/8/layout/cycle3"/>
    <dgm:cxn modelId="{AAB6BBE1-35A2-4AA4-8F4E-3DE1C04352B3}" type="presParOf" srcId="{4ECD319B-343D-49CB-B316-4BFA4B696FC3}" destId="{4DF977D8-9244-4483-AF7A-C2198045FEAA}" srcOrd="2" destOrd="0" presId="urn:microsoft.com/office/officeart/2005/8/layout/cycle3"/>
    <dgm:cxn modelId="{04543F46-DBAF-45D5-AABA-16A7D5D3EFE8}" type="presParOf" srcId="{4ECD319B-343D-49CB-B316-4BFA4B696FC3}" destId="{313043D6-DC3A-4C95-9539-9B9A7CB7C6B2}" srcOrd="3" destOrd="0" presId="urn:microsoft.com/office/officeart/2005/8/layout/cycle3"/>
    <dgm:cxn modelId="{597A6B4C-97CC-47A8-BD07-A498A8AB1396}" type="presParOf" srcId="{4ECD319B-343D-49CB-B316-4BFA4B696FC3}" destId="{EFB106F4-CBB0-4D4D-836C-4A6F088F2B43}" srcOrd="4" destOrd="0" presId="urn:microsoft.com/office/officeart/2005/8/layout/cycle3"/>
    <dgm:cxn modelId="{8C08F6D9-A6E6-4669-BC5A-7A67A498F0E9}" type="presParOf" srcId="{4ECD319B-343D-49CB-B316-4BFA4B696FC3}" destId="{E02FDC25-FA16-4887-A01F-2F502744EE9D}" srcOrd="5" destOrd="0" presId="urn:microsoft.com/office/officeart/2005/8/layout/cycle3"/>
    <dgm:cxn modelId="{7BD4FB8A-B79F-45E3-994E-FCAE5CE46022}" type="presParOf" srcId="{4ECD319B-343D-49CB-B316-4BFA4B696FC3}" destId="{7BAE5D86-E6CA-4C33-9A81-06A826C166DC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1A82A0-5594-4EFF-8226-F6F1F7E22B67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5220E7-59D3-4016-B02B-6D9417CA9A3A}">
      <dgm:prSet phldrT="[Text]" custT="1"/>
      <dgm:spPr/>
      <dgm:t>
        <a:bodyPr/>
        <a:lstStyle/>
        <a:p>
          <a:r>
            <a:rPr lang="en-US" sz="1200" dirty="0"/>
            <a:t>Requirement (plan)</a:t>
          </a:r>
        </a:p>
      </dgm:t>
    </dgm:pt>
    <dgm:pt modelId="{F5BD2299-00DC-407B-AFAD-95CE9F42EB0D}" type="parTrans" cxnId="{02E33890-41D7-465D-886B-D0DB3042A0C2}">
      <dgm:prSet/>
      <dgm:spPr/>
      <dgm:t>
        <a:bodyPr/>
        <a:lstStyle/>
        <a:p>
          <a:endParaRPr lang="en-US"/>
        </a:p>
      </dgm:t>
    </dgm:pt>
    <dgm:pt modelId="{19B53588-1CC1-462E-8219-10BEBC741F5D}" type="sibTrans" cxnId="{02E33890-41D7-465D-886B-D0DB3042A0C2}">
      <dgm:prSet/>
      <dgm:spPr/>
      <dgm:t>
        <a:bodyPr/>
        <a:lstStyle/>
        <a:p>
          <a:endParaRPr lang="en-US"/>
        </a:p>
      </dgm:t>
    </dgm:pt>
    <dgm:pt modelId="{180727C6-275D-4C85-9287-3FEEC44378E9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8D95D6B2-7716-4264-84B7-B2E8EDF2BAF8}" type="parTrans" cxnId="{A7480164-6F8D-4561-BB2C-48D16F74DDD1}">
      <dgm:prSet/>
      <dgm:spPr/>
      <dgm:t>
        <a:bodyPr/>
        <a:lstStyle/>
        <a:p>
          <a:endParaRPr lang="en-US"/>
        </a:p>
      </dgm:t>
    </dgm:pt>
    <dgm:pt modelId="{66B6DD1C-EA85-43A7-955B-4BE370AEA1D7}" type="sibTrans" cxnId="{A7480164-6F8D-4561-BB2C-48D16F74DDD1}">
      <dgm:prSet/>
      <dgm:spPr/>
      <dgm:t>
        <a:bodyPr/>
        <a:lstStyle/>
        <a:p>
          <a:endParaRPr lang="en-US"/>
        </a:p>
      </dgm:t>
    </dgm:pt>
    <dgm:pt modelId="{CDF61DA2-C30E-44C1-8310-837A197846D8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7A25774-8625-4973-9F87-92B4A57ED32D}" type="parTrans" cxnId="{C6A5BA4B-7903-4E15-92FC-A1D0FC441ADB}">
      <dgm:prSet/>
      <dgm:spPr/>
      <dgm:t>
        <a:bodyPr/>
        <a:lstStyle/>
        <a:p>
          <a:endParaRPr lang="en-US"/>
        </a:p>
      </dgm:t>
    </dgm:pt>
    <dgm:pt modelId="{59BD87FF-62A2-4EC1-825D-AC282792F35C}" type="sibTrans" cxnId="{C6A5BA4B-7903-4E15-92FC-A1D0FC441ADB}">
      <dgm:prSet/>
      <dgm:spPr/>
      <dgm:t>
        <a:bodyPr/>
        <a:lstStyle/>
        <a:p>
          <a:endParaRPr lang="en-US"/>
        </a:p>
      </dgm:t>
    </dgm:pt>
    <dgm:pt modelId="{3F449F45-3F91-4895-AEDF-B5D50C48DEEA}">
      <dgm:prSet phldrT="[Text]" custT="1"/>
      <dgm:spPr/>
      <dgm:t>
        <a:bodyPr/>
        <a:lstStyle/>
        <a:p>
          <a:r>
            <a:rPr lang="en-US" sz="1050" dirty="0"/>
            <a:t>Stabilization/Coding</a:t>
          </a:r>
        </a:p>
      </dgm:t>
    </dgm:pt>
    <dgm:pt modelId="{C60A7552-E98E-4652-B543-69CF30D141D4}" type="parTrans" cxnId="{9AE44FFC-1416-443F-BC7C-C905E80647AE}">
      <dgm:prSet/>
      <dgm:spPr/>
      <dgm:t>
        <a:bodyPr/>
        <a:lstStyle/>
        <a:p>
          <a:endParaRPr lang="en-US"/>
        </a:p>
      </dgm:t>
    </dgm:pt>
    <dgm:pt modelId="{C945A72F-9042-4035-8402-2CCCB55DD271}" type="sibTrans" cxnId="{9AE44FFC-1416-443F-BC7C-C905E80647AE}">
      <dgm:prSet/>
      <dgm:spPr/>
      <dgm:t>
        <a:bodyPr/>
        <a:lstStyle/>
        <a:p>
          <a:endParaRPr lang="en-US"/>
        </a:p>
      </dgm:t>
    </dgm:pt>
    <dgm:pt modelId="{1631F3FC-5BF9-41BD-9C83-841CF20EECBA}">
      <dgm:prSet phldrT="[Text]" custT="1"/>
      <dgm:spPr/>
      <dgm:t>
        <a:bodyPr/>
        <a:lstStyle/>
        <a:p>
          <a:r>
            <a:rPr lang="en-US" sz="1800" dirty="0"/>
            <a:t>Deployment/Coding</a:t>
          </a:r>
          <a:endParaRPr lang="en-US" sz="500" dirty="0"/>
        </a:p>
      </dgm:t>
    </dgm:pt>
    <dgm:pt modelId="{4AEB7CF3-9535-40CF-8603-B22BD41E276C}" type="parTrans" cxnId="{057378D5-FEA5-44A4-B571-423177291F70}">
      <dgm:prSet/>
      <dgm:spPr/>
      <dgm:t>
        <a:bodyPr/>
        <a:lstStyle/>
        <a:p>
          <a:endParaRPr lang="en-US"/>
        </a:p>
      </dgm:t>
    </dgm:pt>
    <dgm:pt modelId="{CFCBC52A-67F7-4E74-A417-B1B496253509}" type="sibTrans" cxnId="{057378D5-FEA5-44A4-B571-423177291F70}">
      <dgm:prSet/>
      <dgm:spPr/>
      <dgm:t>
        <a:bodyPr/>
        <a:lstStyle/>
        <a:p>
          <a:endParaRPr lang="en-US"/>
        </a:p>
      </dgm:t>
    </dgm:pt>
    <dgm:pt modelId="{DF255A05-BADF-4DA8-9FC6-889AFAA8B83C}">
      <dgm:prSet phldrT="[Text]"/>
      <dgm:spPr/>
      <dgm:t>
        <a:bodyPr/>
        <a:lstStyle/>
        <a:p>
          <a:r>
            <a:rPr lang="en-US" dirty="0"/>
            <a:t>Maintenance</a:t>
          </a:r>
        </a:p>
      </dgm:t>
    </dgm:pt>
    <dgm:pt modelId="{2EC0B523-2B90-4477-AB01-C8EA6D08FC18}" type="parTrans" cxnId="{5CAAB0BE-C256-4520-BC98-D840CA2B60FF}">
      <dgm:prSet/>
      <dgm:spPr/>
      <dgm:t>
        <a:bodyPr/>
        <a:lstStyle/>
        <a:p>
          <a:endParaRPr lang="en-US"/>
        </a:p>
      </dgm:t>
    </dgm:pt>
    <dgm:pt modelId="{1710EE5E-B6E5-4E86-8883-9D81DFF9FAC3}" type="sibTrans" cxnId="{5CAAB0BE-C256-4520-BC98-D840CA2B60FF}">
      <dgm:prSet/>
      <dgm:spPr/>
      <dgm:t>
        <a:bodyPr/>
        <a:lstStyle/>
        <a:p>
          <a:endParaRPr lang="en-US"/>
        </a:p>
      </dgm:t>
    </dgm:pt>
    <dgm:pt modelId="{97AC67A5-6D15-4B19-9C9E-3E013F6B13EB}" type="pres">
      <dgm:prSet presAssocID="{BC1A82A0-5594-4EFF-8226-F6F1F7E22B67}" presName="Name0" presStyleCnt="0">
        <dgm:presLayoutVars>
          <dgm:dir/>
          <dgm:resizeHandles val="exact"/>
        </dgm:presLayoutVars>
      </dgm:prSet>
      <dgm:spPr/>
    </dgm:pt>
    <dgm:pt modelId="{4ECD319B-343D-49CB-B316-4BFA4B696FC3}" type="pres">
      <dgm:prSet presAssocID="{BC1A82A0-5594-4EFF-8226-F6F1F7E22B67}" presName="cycle" presStyleCnt="0"/>
      <dgm:spPr/>
    </dgm:pt>
    <dgm:pt modelId="{161122CD-DE9C-4CCF-8F6C-724E242160A3}" type="pres">
      <dgm:prSet presAssocID="{E95220E7-59D3-4016-B02B-6D9417CA9A3A}" presName="nodeFirstNode" presStyleLbl="node1" presStyleIdx="0" presStyleCnt="6" custScaleX="74365" custScaleY="42807">
        <dgm:presLayoutVars>
          <dgm:bulletEnabled val="1"/>
        </dgm:presLayoutVars>
      </dgm:prSet>
      <dgm:spPr/>
    </dgm:pt>
    <dgm:pt modelId="{04D77B37-29AD-4226-8BE6-F55FF644420D}" type="pres">
      <dgm:prSet presAssocID="{19B53588-1CC1-462E-8219-10BEBC741F5D}" presName="sibTransFirstNode" presStyleLbl="bgShp" presStyleIdx="0" presStyleCnt="1"/>
      <dgm:spPr/>
    </dgm:pt>
    <dgm:pt modelId="{4DF977D8-9244-4483-AF7A-C2198045FEAA}" type="pres">
      <dgm:prSet presAssocID="{180727C6-275D-4C85-9287-3FEEC44378E9}" presName="nodeFollowingNodes" presStyleLbl="node1" presStyleIdx="1" presStyleCnt="6" custScaleX="35605" custScaleY="28798">
        <dgm:presLayoutVars>
          <dgm:bulletEnabled val="1"/>
        </dgm:presLayoutVars>
      </dgm:prSet>
      <dgm:spPr/>
    </dgm:pt>
    <dgm:pt modelId="{313043D6-DC3A-4C95-9539-9B9A7CB7C6B2}" type="pres">
      <dgm:prSet presAssocID="{CDF61DA2-C30E-44C1-8310-837A197846D8}" presName="nodeFollowingNodes" presStyleLbl="node1" presStyleIdx="2" presStyleCnt="6" custScaleX="54468" custScaleY="24522">
        <dgm:presLayoutVars>
          <dgm:bulletEnabled val="1"/>
        </dgm:presLayoutVars>
      </dgm:prSet>
      <dgm:spPr/>
    </dgm:pt>
    <dgm:pt modelId="{EFB106F4-CBB0-4D4D-836C-4A6F088F2B43}" type="pres">
      <dgm:prSet presAssocID="{3F449F45-3F91-4895-AEDF-B5D50C48DEEA}" presName="nodeFollowingNodes" presStyleLbl="node1" presStyleIdx="3" presStyleCnt="6" custScaleX="74485" custScaleY="54267">
        <dgm:presLayoutVars>
          <dgm:bulletEnabled val="1"/>
        </dgm:presLayoutVars>
      </dgm:prSet>
      <dgm:spPr/>
    </dgm:pt>
    <dgm:pt modelId="{E02FDC25-FA16-4887-A01F-2F502744EE9D}" type="pres">
      <dgm:prSet presAssocID="{1631F3FC-5BF9-41BD-9C83-841CF20EECBA}" presName="nodeFollowingNodes" presStyleLbl="node1" presStyleIdx="4" presStyleCnt="6">
        <dgm:presLayoutVars>
          <dgm:bulletEnabled val="1"/>
        </dgm:presLayoutVars>
      </dgm:prSet>
      <dgm:spPr/>
    </dgm:pt>
    <dgm:pt modelId="{5FBF4FA2-9E60-4CB8-B83E-CECF5666EE78}" type="pres">
      <dgm:prSet presAssocID="{DF255A05-BADF-4DA8-9FC6-889AFAA8B83C}" presName="nodeFollowingNodes" presStyleLbl="node1" presStyleIdx="5" presStyleCnt="6" custScaleX="42919" custScaleY="14008">
        <dgm:presLayoutVars>
          <dgm:bulletEnabled val="1"/>
        </dgm:presLayoutVars>
      </dgm:prSet>
      <dgm:spPr/>
    </dgm:pt>
  </dgm:ptLst>
  <dgm:cxnLst>
    <dgm:cxn modelId="{EF25A51C-36E9-421E-BD2B-9F3184011814}" type="presOf" srcId="{BC1A82A0-5594-4EFF-8226-F6F1F7E22B67}" destId="{97AC67A5-6D15-4B19-9C9E-3E013F6B13EB}" srcOrd="0" destOrd="0" presId="urn:microsoft.com/office/officeart/2005/8/layout/cycle3"/>
    <dgm:cxn modelId="{89DF4130-8B18-4060-B2BF-A9F0A4DBF193}" type="presOf" srcId="{E95220E7-59D3-4016-B02B-6D9417CA9A3A}" destId="{161122CD-DE9C-4CCF-8F6C-724E242160A3}" srcOrd="0" destOrd="0" presId="urn:microsoft.com/office/officeart/2005/8/layout/cycle3"/>
    <dgm:cxn modelId="{75797962-DADF-4900-AF74-C750CBD01044}" type="presOf" srcId="{CDF61DA2-C30E-44C1-8310-837A197846D8}" destId="{313043D6-DC3A-4C95-9539-9B9A7CB7C6B2}" srcOrd="0" destOrd="0" presId="urn:microsoft.com/office/officeart/2005/8/layout/cycle3"/>
    <dgm:cxn modelId="{A7480164-6F8D-4561-BB2C-48D16F74DDD1}" srcId="{BC1A82A0-5594-4EFF-8226-F6F1F7E22B67}" destId="{180727C6-275D-4C85-9287-3FEEC44378E9}" srcOrd="1" destOrd="0" parTransId="{8D95D6B2-7716-4264-84B7-B2E8EDF2BAF8}" sibTransId="{66B6DD1C-EA85-43A7-955B-4BE370AEA1D7}"/>
    <dgm:cxn modelId="{C6A5BA4B-7903-4E15-92FC-A1D0FC441ADB}" srcId="{BC1A82A0-5594-4EFF-8226-F6F1F7E22B67}" destId="{CDF61DA2-C30E-44C1-8310-837A197846D8}" srcOrd="2" destOrd="0" parTransId="{07A25774-8625-4973-9F87-92B4A57ED32D}" sibTransId="{59BD87FF-62A2-4EC1-825D-AC282792F35C}"/>
    <dgm:cxn modelId="{9F22E479-326A-45D7-ABFF-599EADBB2328}" type="presOf" srcId="{19B53588-1CC1-462E-8219-10BEBC741F5D}" destId="{04D77B37-29AD-4226-8BE6-F55FF644420D}" srcOrd="0" destOrd="0" presId="urn:microsoft.com/office/officeart/2005/8/layout/cycle3"/>
    <dgm:cxn modelId="{DCAFF17C-D046-41BC-B6F7-AAFC62C80725}" type="presOf" srcId="{3F449F45-3F91-4895-AEDF-B5D50C48DEEA}" destId="{EFB106F4-CBB0-4D4D-836C-4A6F088F2B43}" srcOrd="0" destOrd="0" presId="urn:microsoft.com/office/officeart/2005/8/layout/cycle3"/>
    <dgm:cxn modelId="{02E33890-41D7-465D-886B-D0DB3042A0C2}" srcId="{BC1A82A0-5594-4EFF-8226-F6F1F7E22B67}" destId="{E95220E7-59D3-4016-B02B-6D9417CA9A3A}" srcOrd="0" destOrd="0" parTransId="{F5BD2299-00DC-407B-AFAD-95CE9F42EB0D}" sibTransId="{19B53588-1CC1-462E-8219-10BEBC741F5D}"/>
    <dgm:cxn modelId="{C2C7BBA4-DE10-40C9-884B-BEE34A459491}" type="presOf" srcId="{DF255A05-BADF-4DA8-9FC6-889AFAA8B83C}" destId="{5FBF4FA2-9E60-4CB8-B83E-CECF5666EE78}" srcOrd="0" destOrd="0" presId="urn:microsoft.com/office/officeart/2005/8/layout/cycle3"/>
    <dgm:cxn modelId="{C22C79AF-DD3A-4316-A613-CEC86FA098F6}" type="presOf" srcId="{1631F3FC-5BF9-41BD-9C83-841CF20EECBA}" destId="{E02FDC25-FA16-4887-A01F-2F502744EE9D}" srcOrd="0" destOrd="0" presId="urn:microsoft.com/office/officeart/2005/8/layout/cycle3"/>
    <dgm:cxn modelId="{5CAAB0BE-C256-4520-BC98-D840CA2B60FF}" srcId="{BC1A82A0-5594-4EFF-8226-F6F1F7E22B67}" destId="{DF255A05-BADF-4DA8-9FC6-889AFAA8B83C}" srcOrd="5" destOrd="0" parTransId="{2EC0B523-2B90-4477-AB01-C8EA6D08FC18}" sibTransId="{1710EE5E-B6E5-4E86-8883-9D81DFF9FAC3}"/>
    <dgm:cxn modelId="{C3EFB8BE-9706-4532-8C24-6F1BEE87C5AC}" type="presOf" srcId="{180727C6-275D-4C85-9287-3FEEC44378E9}" destId="{4DF977D8-9244-4483-AF7A-C2198045FEAA}" srcOrd="0" destOrd="0" presId="urn:microsoft.com/office/officeart/2005/8/layout/cycle3"/>
    <dgm:cxn modelId="{057378D5-FEA5-44A4-B571-423177291F70}" srcId="{BC1A82A0-5594-4EFF-8226-F6F1F7E22B67}" destId="{1631F3FC-5BF9-41BD-9C83-841CF20EECBA}" srcOrd="4" destOrd="0" parTransId="{4AEB7CF3-9535-40CF-8603-B22BD41E276C}" sibTransId="{CFCBC52A-67F7-4E74-A417-B1B496253509}"/>
    <dgm:cxn modelId="{9AE44FFC-1416-443F-BC7C-C905E80647AE}" srcId="{BC1A82A0-5594-4EFF-8226-F6F1F7E22B67}" destId="{3F449F45-3F91-4895-AEDF-B5D50C48DEEA}" srcOrd="3" destOrd="0" parTransId="{C60A7552-E98E-4652-B543-69CF30D141D4}" sibTransId="{C945A72F-9042-4035-8402-2CCCB55DD271}"/>
    <dgm:cxn modelId="{4A9E7F95-1E56-40BA-AD71-483C5B5B9D38}" type="presParOf" srcId="{97AC67A5-6D15-4B19-9C9E-3E013F6B13EB}" destId="{4ECD319B-343D-49CB-B316-4BFA4B696FC3}" srcOrd="0" destOrd="0" presId="urn:microsoft.com/office/officeart/2005/8/layout/cycle3"/>
    <dgm:cxn modelId="{FBDE2F5F-0992-4844-BA5C-E5E30F6EAC9B}" type="presParOf" srcId="{4ECD319B-343D-49CB-B316-4BFA4B696FC3}" destId="{161122CD-DE9C-4CCF-8F6C-724E242160A3}" srcOrd="0" destOrd="0" presId="urn:microsoft.com/office/officeart/2005/8/layout/cycle3"/>
    <dgm:cxn modelId="{2D937C3E-C57C-4304-A944-E972D6BB3D2D}" type="presParOf" srcId="{4ECD319B-343D-49CB-B316-4BFA4B696FC3}" destId="{04D77B37-29AD-4226-8BE6-F55FF644420D}" srcOrd="1" destOrd="0" presId="urn:microsoft.com/office/officeart/2005/8/layout/cycle3"/>
    <dgm:cxn modelId="{4D4CD5D9-5B5D-4FF7-BE86-3137336BD481}" type="presParOf" srcId="{4ECD319B-343D-49CB-B316-4BFA4B696FC3}" destId="{4DF977D8-9244-4483-AF7A-C2198045FEAA}" srcOrd="2" destOrd="0" presId="urn:microsoft.com/office/officeart/2005/8/layout/cycle3"/>
    <dgm:cxn modelId="{47526C99-34F7-46C2-A68A-E7BAAE37C93C}" type="presParOf" srcId="{4ECD319B-343D-49CB-B316-4BFA4B696FC3}" destId="{313043D6-DC3A-4C95-9539-9B9A7CB7C6B2}" srcOrd="3" destOrd="0" presId="urn:microsoft.com/office/officeart/2005/8/layout/cycle3"/>
    <dgm:cxn modelId="{26DED249-101E-4C17-9A69-C2F0F2D15BA3}" type="presParOf" srcId="{4ECD319B-343D-49CB-B316-4BFA4B696FC3}" destId="{EFB106F4-CBB0-4D4D-836C-4A6F088F2B43}" srcOrd="4" destOrd="0" presId="urn:microsoft.com/office/officeart/2005/8/layout/cycle3"/>
    <dgm:cxn modelId="{4A443922-EB48-48F2-B271-D9C17D13F2D6}" type="presParOf" srcId="{4ECD319B-343D-49CB-B316-4BFA4B696FC3}" destId="{E02FDC25-FA16-4887-A01F-2F502744EE9D}" srcOrd="5" destOrd="0" presId="urn:microsoft.com/office/officeart/2005/8/layout/cycle3"/>
    <dgm:cxn modelId="{5D930CE3-C00E-4EC2-80AB-D73C94432791}" type="presParOf" srcId="{4ECD319B-343D-49CB-B316-4BFA4B696FC3}" destId="{5FBF4FA2-9E60-4CB8-B83E-CECF5666EE78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1A82A0-5594-4EFF-8226-F6F1F7E22B67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5220E7-59D3-4016-B02B-6D9417CA9A3A}">
      <dgm:prSet phldrT="[Text]"/>
      <dgm:spPr/>
      <dgm:t>
        <a:bodyPr/>
        <a:lstStyle/>
        <a:p>
          <a:r>
            <a:rPr lang="en-US" dirty="0"/>
            <a:t>Requirement (plan)</a:t>
          </a:r>
        </a:p>
      </dgm:t>
    </dgm:pt>
    <dgm:pt modelId="{F5BD2299-00DC-407B-AFAD-95CE9F42EB0D}" type="parTrans" cxnId="{02E33890-41D7-465D-886B-D0DB3042A0C2}">
      <dgm:prSet/>
      <dgm:spPr/>
      <dgm:t>
        <a:bodyPr/>
        <a:lstStyle/>
        <a:p>
          <a:endParaRPr lang="en-US"/>
        </a:p>
      </dgm:t>
    </dgm:pt>
    <dgm:pt modelId="{19B53588-1CC1-462E-8219-10BEBC741F5D}" type="sibTrans" cxnId="{02E33890-41D7-465D-886B-D0DB3042A0C2}">
      <dgm:prSet/>
      <dgm:spPr/>
      <dgm:t>
        <a:bodyPr/>
        <a:lstStyle/>
        <a:p>
          <a:endParaRPr lang="en-US"/>
        </a:p>
      </dgm:t>
    </dgm:pt>
    <dgm:pt modelId="{180727C6-275D-4C85-9287-3FEEC44378E9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8D95D6B2-7716-4264-84B7-B2E8EDF2BAF8}" type="parTrans" cxnId="{A7480164-6F8D-4561-BB2C-48D16F74DDD1}">
      <dgm:prSet/>
      <dgm:spPr/>
      <dgm:t>
        <a:bodyPr/>
        <a:lstStyle/>
        <a:p>
          <a:endParaRPr lang="en-US"/>
        </a:p>
      </dgm:t>
    </dgm:pt>
    <dgm:pt modelId="{66B6DD1C-EA85-43A7-955B-4BE370AEA1D7}" type="sibTrans" cxnId="{A7480164-6F8D-4561-BB2C-48D16F74DDD1}">
      <dgm:prSet/>
      <dgm:spPr/>
      <dgm:t>
        <a:bodyPr/>
        <a:lstStyle/>
        <a:p>
          <a:endParaRPr lang="en-US"/>
        </a:p>
      </dgm:t>
    </dgm:pt>
    <dgm:pt modelId="{CDF61DA2-C30E-44C1-8310-837A197846D8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7A25774-8625-4973-9F87-92B4A57ED32D}" type="parTrans" cxnId="{C6A5BA4B-7903-4E15-92FC-A1D0FC441ADB}">
      <dgm:prSet/>
      <dgm:spPr/>
      <dgm:t>
        <a:bodyPr/>
        <a:lstStyle/>
        <a:p>
          <a:endParaRPr lang="en-US"/>
        </a:p>
      </dgm:t>
    </dgm:pt>
    <dgm:pt modelId="{59BD87FF-62A2-4EC1-825D-AC282792F35C}" type="sibTrans" cxnId="{C6A5BA4B-7903-4E15-92FC-A1D0FC441ADB}">
      <dgm:prSet/>
      <dgm:spPr/>
      <dgm:t>
        <a:bodyPr/>
        <a:lstStyle/>
        <a:p>
          <a:endParaRPr lang="en-US"/>
        </a:p>
      </dgm:t>
    </dgm:pt>
    <dgm:pt modelId="{3F449F45-3F91-4895-AEDF-B5D50C48DEEA}">
      <dgm:prSet phldrT="[Text]"/>
      <dgm:spPr/>
      <dgm:t>
        <a:bodyPr/>
        <a:lstStyle/>
        <a:p>
          <a:r>
            <a:rPr lang="en-US" dirty="0"/>
            <a:t>Stabilization</a:t>
          </a:r>
        </a:p>
      </dgm:t>
    </dgm:pt>
    <dgm:pt modelId="{C60A7552-E98E-4652-B543-69CF30D141D4}" type="parTrans" cxnId="{9AE44FFC-1416-443F-BC7C-C905E80647AE}">
      <dgm:prSet/>
      <dgm:spPr/>
      <dgm:t>
        <a:bodyPr/>
        <a:lstStyle/>
        <a:p>
          <a:endParaRPr lang="en-US"/>
        </a:p>
      </dgm:t>
    </dgm:pt>
    <dgm:pt modelId="{C945A72F-9042-4035-8402-2CCCB55DD271}" type="sibTrans" cxnId="{9AE44FFC-1416-443F-BC7C-C905E80647AE}">
      <dgm:prSet/>
      <dgm:spPr/>
      <dgm:t>
        <a:bodyPr/>
        <a:lstStyle/>
        <a:p>
          <a:endParaRPr lang="en-US"/>
        </a:p>
      </dgm:t>
    </dgm:pt>
    <dgm:pt modelId="{4CCBACD1-750B-4A82-8FB2-50B53375AF54}">
      <dgm:prSet phldrT="[Text]"/>
      <dgm:spPr/>
      <dgm:t>
        <a:bodyPr/>
        <a:lstStyle/>
        <a:p>
          <a:r>
            <a:rPr lang="en-US" dirty="0"/>
            <a:t>Maintenance</a:t>
          </a:r>
        </a:p>
      </dgm:t>
    </dgm:pt>
    <dgm:pt modelId="{BE8CDCC4-EDC3-4826-A336-9324D79B8916}" type="parTrans" cxnId="{D329F768-B139-4332-A086-B01511C86B64}">
      <dgm:prSet/>
      <dgm:spPr/>
      <dgm:t>
        <a:bodyPr/>
        <a:lstStyle/>
        <a:p>
          <a:endParaRPr lang="en-US"/>
        </a:p>
      </dgm:t>
    </dgm:pt>
    <dgm:pt modelId="{4602DBF0-7B69-49B8-B9F1-4D2C0BB40015}" type="sibTrans" cxnId="{D329F768-B139-4332-A086-B01511C86B64}">
      <dgm:prSet/>
      <dgm:spPr/>
      <dgm:t>
        <a:bodyPr/>
        <a:lstStyle/>
        <a:p>
          <a:endParaRPr lang="en-US"/>
        </a:p>
      </dgm:t>
    </dgm:pt>
    <dgm:pt modelId="{97AC67A5-6D15-4B19-9C9E-3E013F6B13EB}" type="pres">
      <dgm:prSet presAssocID="{BC1A82A0-5594-4EFF-8226-F6F1F7E22B67}" presName="Name0" presStyleCnt="0">
        <dgm:presLayoutVars>
          <dgm:dir/>
          <dgm:resizeHandles val="exact"/>
        </dgm:presLayoutVars>
      </dgm:prSet>
      <dgm:spPr/>
    </dgm:pt>
    <dgm:pt modelId="{4ECD319B-343D-49CB-B316-4BFA4B696FC3}" type="pres">
      <dgm:prSet presAssocID="{BC1A82A0-5594-4EFF-8226-F6F1F7E22B67}" presName="cycle" presStyleCnt="0"/>
      <dgm:spPr/>
    </dgm:pt>
    <dgm:pt modelId="{161122CD-DE9C-4CCF-8F6C-724E242160A3}" type="pres">
      <dgm:prSet presAssocID="{E95220E7-59D3-4016-B02B-6D9417CA9A3A}" presName="nodeFirstNode" presStyleLbl="node1" presStyleIdx="0" presStyleCnt="5">
        <dgm:presLayoutVars>
          <dgm:bulletEnabled val="1"/>
        </dgm:presLayoutVars>
      </dgm:prSet>
      <dgm:spPr/>
    </dgm:pt>
    <dgm:pt modelId="{04D77B37-29AD-4226-8BE6-F55FF644420D}" type="pres">
      <dgm:prSet presAssocID="{19B53588-1CC1-462E-8219-10BEBC741F5D}" presName="sibTransFirstNode" presStyleLbl="bgShp" presStyleIdx="0" presStyleCnt="1"/>
      <dgm:spPr/>
    </dgm:pt>
    <dgm:pt modelId="{4DF977D8-9244-4483-AF7A-C2198045FEAA}" type="pres">
      <dgm:prSet presAssocID="{180727C6-275D-4C85-9287-3FEEC44378E9}" presName="nodeFollowingNodes" presStyleLbl="node1" presStyleIdx="1" presStyleCnt="5">
        <dgm:presLayoutVars>
          <dgm:bulletEnabled val="1"/>
        </dgm:presLayoutVars>
      </dgm:prSet>
      <dgm:spPr/>
    </dgm:pt>
    <dgm:pt modelId="{313043D6-DC3A-4C95-9539-9B9A7CB7C6B2}" type="pres">
      <dgm:prSet presAssocID="{CDF61DA2-C30E-44C1-8310-837A197846D8}" presName="nodeFollowingNodes" presStyleLbl="node1" presStyleIdx="2" presStyleCnt="5">
        <dgm:presLayoutVars>
          <dgm:bulletEnabled val="1"/>
        </dgm:presLayoutVars>
      </dgm:prSet>
      <dgm:spPr/>
    </dgm:pt>
    <dgm:pt modelId="{EFB106F4-CBB0-4D4D-836C-4A6F088F2B43}" type="pres">
      <dgm:prSet presAssocID="{3F449F45-3F91-4895-AEDF-B5D50C48DEEA}" presName="nodeFollowingNodes" presStyleLbl="node1" presStyleIdx="3" presStyleCnt="5">
        <dgm:presLayoutVars>
          <dgm:bulletEnabled val="1"/>
        </dgm:presLayoutVars>
      </dgm:prSet>
      <dgm:spPr/>
    </dgm:pt>
    <dgm:pt modelId="{D6559A51-B325-4DFB-A707-938C31D0B83F}" type="pres">
      <dgm:prSet presAssocID="{4CCBACD1-750B-4A82-8FB2-50B53375AF54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10112E0A-2681-4B6C-B0A8-78C6104F6448}" type="presOf" srcId="{19B53588-1CC1-462E-8219-10BEBC741F5D}" destId="{04D77B37-29AD-4226-8BE6-F55FF644420D}" srcOrd="0" destOrd="0" presId="urn:microsoft.com/office/officeart/2005/8/layout/cycle3"/>
    <dgm:cxn modelId="{F25A7126-16E0-4257-A1D6-F4C763F94D57}" type="presOf" srcId="{BC1A82A0-5594-4EFF-8226-F6F1F7E22B67}" destId="{97AC67A5-6D15-4B19-9C9E-3E013F6B13EB}" srcOrd="0" destOrd="0" presId="urn:microsoft.com/office/officeart/2005/8/layout/cycle3"/>
    <dgm:cxn modelId="{6C6E702F-B340-4619-8C1D-C3E025B11278}" type="presOf" srcId="{180727C6-275D-4C85-9287-3FEEC44378E9}" destId="{4DF977D8-9244-4483-AF7A-C2198045FEAA}" srcOrd="0" destOrd="0" presId="urn:microsoft.com/office/officeart/2005/8/layout/cycle3"/>
    <dgm:cxn modelId="{A7480164-6F8D-4561-BB2C-48D16F74DDD1}" srcId="{BC1A82A0-5594-4EFF-8226-F6F1F7E22B67}" destId="{180727C6-275D-4C85-9287-3FEEC44378E9}" srcOrd="1" destOrd="0" parTransId="{8D95D6B2-7716-4264-84B7-B2E8EDF2BAF8}" sibTransId="{66B6DD1C-EA85-43A7-955B-4BE370AEA1D7}"/>
    <dgm:cxn modelId="{6435A246-9489-4E3B-803C-63305ABFED4D}" type="presOf" srcId="{3F449F45-3F91-4895-AEDF-B5D50C48DEEA}" destId="{EFB106F4-CBB0-4D4D-836C-4A6F088F2B43}" srcOrd="0" destOrd="0" presId="urn:microsoft.com/office/officeart/2005/8/layout/cycle3"/>
    <dgm:cxn modelId="{D329F768-B139-4332-A086-B01511C86B64}" srcId="{BC1A82A0-5594-4EFF-8226-F6F1F7E22B67}" destId="{4CCBACD1-750B-4A82-8FB2-50B53375AF54}" srcOrd="4" destOrd="0" parTransId="{BE8CDCC4-EDC3-4826-A336-9324D79B8916}" sibTransId="{4602DBF0-7B69-49B8-B9F1-4D2C0BB40015}"/>
    <dgm:cxn modelId="{C6A5BA4B-7903-4E15-92FC-A1D0FC441ADB}" srcId="{BC1A82A0-5594-4EFF-8226-F6F1F7E22B67}" destId="{CDF61DA2-C30E-44C1-8310-837A197846D8}" srcOrd="2" destOrd="0" parTransId="{07A25774-8625-4973-9F87-92B4A57ED32D}" sibTransId="{59BD87FF-62A2-4EC1-825D-AC282792F35C}"/>
    <dgm:cxn modelId="{A3022A6F-EAA5-4146-A326-4CCBCF669814}" type="presOf" srcId="{CDF61DA2-C30E-44C1-8310-837A197846D8}" destId="{313043D6-DC3A-4C95-9539-9B9A7CB7C6B2}" srcOrd="0" destOrd="0" presId="urn:microsoft.com/office/officeart/2005/8/layout/cycle3"/>
    <dgm:cxn modelId="{02E33890-41D7-465D-886B-D0DB3042A0C2}" srcId="{BC1A82A0-5594-4EFF-8226-F6F1F7E22B67}" destId="{E95220E7-59D3-4016-B02B-6D9417CA9A3A}" srcOrd="0" destOrd="0" parTransId="{F5BD2299-00DC-407B-AFAD-95CE9F42EB0D}" sibTransId="{19B53588-1CC1-462E-8219-10BEBC741F5D}"/>
    <dgm:cxn modelId="{BA16D196-9300-42C2-A505-6C8DD6BE5966}" type="presOf" srcId="{E95220E7-59D3-4016-B02B-6D9417CA9A3A}" destId="{161122CD-DE9C-4CCF-8F6C-724E242160A3}" srcOrd="0" destOrd="0" presId="urn:microsoft.com/office/officeart/2005/8/layout/cycle3"/>
    <dgm:cxn modelId="{A9477F9C-9977-4866-A466-2453012226B7}" type="presOf" srcId="{4CCBACD1-750B-4A82-8FB2-50B53375AF54}" destId="{D6559A51-B325-4DFB-A707-938C31D0B83F}" srcOrd="0" destOrd="0" presId="urn:microsoft.com/office/officeart/2005/8/layout/cycle3"/>
    <dgm:cxn modelId="{9AE44FFC-1416-443F-BC7C-C905E80647AE}" srcId="{BC1A82A0-5594-4EFF-8226-F6F1F7E22B67}" destId="{3F449F45-3F91-4895-AEDF-B5D50C48DEEA}" srcOrd="3" destOrd="0" parTransId="{C60A7552-E98E-4652-B543-69CF30D141D4}" sibTransId="{C945A72F-9042-4035-8402-2CCCB55DD271}"/>
    <dgm:cxn modelId="{FF4525CB-6FDE-4558-AC0D-7B9B2ED01EFF}" type="presParOf" srcId="{97AC67A5-6D15-4B19-9C9E-3E013F6B13EB}" destId="{4ECD319B-343D-49CB-B316-4BFA4B696FC3}" srcOrd="0" destOrd="0" presId="urn:microsoft.com/office/officeart/2005/8/layout/cycle3"/>
    <dgm:cxn modelId="{85B80FBD-68A1-4B01-8B94-D0AE300412E4}" type="presParOf" srcId="{4ECD319B-343D-49CB-B316-4BFA4B696FC3}" destId="{161122CD-DE9C-4CCF-8F6C-724E242160A3}" srcOrd="0" destOrd="0" presId="urn:microsoft.com/office/officeart/2005/8/layout/cycle3"/>
    <dgm:cxn modelId="{4E3C988A-2CF9-4445-B2EC-4F7875EA571C}" type="presParOf" srcId="{4ECD319B-343D-49CB-B316-4BFA4B696FC3}" destId="{04D77B37-29AD-4226-8BE6-F55FF644420D}" srcOrd="1" destOrd="0" presId="urn:microsoft.com/office/officeart/2005/8/layout/cycle3"/>
    <dgm:cxn modelId="{B8A31615-3716-4564-B6B0-CC74C4A1ADF9}" type="presParOf" srcId="{4ECD319B-343D-49CB-B316-4BFA4B696FC3}" destId="{4DF977D8-9244-4483-AF7A-C2198045FEAA}" srcOrd="2" destOrd="0" presId="urn:microsoft.com/office/officeart/2005/8/layout/cycle3"/>
    <dgm:cxn modelId="{1206A894-A52A-4435-BD78-5546BB2FBCFE}" type="presParOf" srcId="{4ECD319B-343D-49CB-B316-4BFA4B696FC3}" destId="{313043D6-DC3A-4C95-9539-9B9A7CB7C6B2}" srcOrd="3" destOrd="0" presId="urn:microsoft.com/office/officeart/2005/8/layout/cycle3"/>
    <dgm:cxn modelId="{8B242236-CDAE-4B97-AEAC-DDEE377957E3}" type="presParOf" srcId="{4ECD319B-343D-49CB-B316-4BFA4B696FC3}" destId="{EFB106F4-CBB0-4D4D-836C-4A6F088F2B43}" srcOrd="4" destOrd="0" presId="urn:microsoft.com/office/officeart/2005/8/layout/cycle3"/>
    <dgm:cxn modelId="{F761D59B-6846-4AF3-BD1E-838DEB6246C1}" type="presParOf" srcId="{4ECD319B-343D-49CB-B316-4BFA4B696FC3}" destId="{D6559A51-B325-4DFB-A707-938C31D0B83F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77B37-29AD-4226-8BE6-F55FF644420D}">
      <dsp:nvSpPr>
        <dsp:cNvPr id="0" name=""/>
        <dsp:cNvSpPr/>
      </dsp:nvSpPr>
      <dsp:spPr>
        <a:xfrm>
          <a:off x="1666228" y="-2947"/>
          <a:ext cx="4343104" cy="4343104"/>
        </a:xfrm>
        <a:prstGeom prst="circularArrow">
          <a:avLst>
            <a:gd name="adj1" fmla="val 5274"/>
            <a:gd name="adj2" fmla="val 312630"/>
            <a:gd name="adj3" fmla="val 14234454"/>
            <a:gd name="adj4" fmla="val 17123320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1122CD-DE9C-4CCF-8F6C-724E242160A3}">
      <dsp:nvSpPr>
        <dsp:cNvPr id="0" name=""/>
        <dsp:cNvSpPr/>
      </dsp:nvSpPr>
      <dsp:spPr>
        <a:xfrm>
          <a:off x="3015131" y="2435"/>
          <a:ext cx="1645298" cy="822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Requirement (plan)</a:t>
          </a:r>
        </a:p>
      </dsp:txBody>
      <dsp:txXfrm>
        <a:off x="3055289" y="42593"/>
        <a:ext cx="1564982" cy="742333"/>
      </dsp:txXfrm>
    </dsp:sp>
    <dsp:sp modelId="{4DF977D8-9244-4483-AF7A-C2198045FEAA}">
      <dsp:nvSpPr>
        <dsp:cNvPr id="0" name=""/>
        <dsp:cNvSpPr/>
      </dsp:nvSpPr>
      <dsp:spPr>
        <a:xfrm>
          <a:off x="4540989" y="883390"/>
          <a:ext cx="1645298" cy="822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Design</a:t>
          </a:r>
        </a:p>
      </dsp:txBody>
      <dsp:txXfrm>
        <a:off x="4581147" y="923548"/>
        <a:ext cx="1564982" cy="742333"/>
      </dsp:txXfrm>
    </dsp:sp>
    <dsp:sp modelId="{313043D6-DC3A-4C95-9539-9B9A7CB7C6B2}">
      <dsp:nvSpPr>
        <dsp:cNvPr id="0" name=""/>
        <dsp:cNvSpPr/>
      </dsp:nvSpPr>
      <dsp:spPr>
        <a:xfrm>
          <a:off x="4540989" y="2645298"/>
          <a:ext cx="1645298" cy="822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4581147" y="2685456"/>
        <a:ext cx="1564982" cy="742333"/>
      </dsp:txXfrm>
    </dsp:sp>
    <dsp:sp modelId="{EFB106F4-CBB0-4D4D-836C-4A6F088F2B43}">
      <dsp:nvSpPr>
        <dsp:cNvPr id="0" name=""/>
        <dsp:cNvSpPr/>
      </dsp:nvSpPr>
      <dsp:spPr>
        <a:xfrm>
          <a:off x="3015131" y="3526252"/>
          <a:ext cx="1645298" cy="822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Stabilization</a:t>
          </a:r>
        </a:p>
      </dsp:txBody>
      <dsp:txXfrm>
        <a:off x="3055289" y="3566410"/>
        <a:ext cx="1564982" cy="742333"/>
      </dsp:txXfrm>
    </dsp:sp>
    <dsp:sp modelId="{E02FDC25-FA16-4887-A01F-2F502744EE9D}">
      <dsp:nvSpPr>
        <dsp:cNvPr id="0" name=""/>
        <dsp:cNvSpPr/>
      </dsp:nvSpPr>
      <dsp:spPr>
        <a:xfrm>
          <a:off x="1489274" y="2645298"/>
          <a:ext cx="1645298" cy="822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1529432" y="2685456"/>
        <a:ext cx="1564982" cy="742333"/>
      </dsp:txXfrm>
    </dsp:sp>
    <dsp:sp modelId="{7BAE5D86-E6CA-4C33-9A81-06A826C166DC}">
      <dsp:nvSpPr>
        <dsp:cNvPr id="0" name=""/>
        <dsp:cNvSpPr/>
      </dsp:nvSpPr>
      <dsp:spPr>
        <a:xfrm>
          <a:off x="1489274" y="883390"/>
          <a:ext cx="1645298" cy="822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Maintenance</a:t>
          </a:r>
        </a:p>
      </dsp:txBody>
      <dsp:txXfrm>
        <a:off x="1529432" y="923548"/>
        <a:ext cx="1564982" cy="7423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77B37-29AD-4226-8BE6-F55FF644420D}">
      <dsp:nvSpPr>
        <dsp:cNvPr id="0" name=""/>
        <dsp:cNvSpPr/>
      </dsp:nvSpPr>
      <dsp:spPr>
        <a:xfrm>
          <a:off x="1853513" y="57654"/>
          <a:ext cx="4343104" cy="4343104"/>
        </a:xfrm>
        <a:prstGeom prst="circularArrow">
          <a:avLst>
            <a:gd name="adj1" fmla="val 5274"/>
            <a:gd name="adj2" fmla="val 312630"/>
            <a:gd name="adj3" fmla="val 14674850"/>
            <a:gd name="adj4" fmla="val 16869956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1122CD-DE9C-4CCF-8F6C-724E242160A3}">
      <dsp:nvSpPr>
        <dsp:cNvPr id="0" name=""/>
        <dsp:cNvSpPr/>
      </dsp:nvSpPr>
      <dsp:spPr>
        <a:xfrm>
          <a:off x="3413302" y="214115"/>
          <a:ext cx="1223526" cy="3521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Requirement (plan)</a:t>
          </a:r>
        </a:p>
      </dsp:txBody>
      <dsp:txXfrm>
        <a:off x="3430493" y="231306"/>
        <a:ext cx="1189144" cy="317769"/>
      </dsp:txXfrm>
    </dsp:sp>
    <dsp:sp modelId="{4DF977D8-9244-4483-AF7A-C2198045FEAA}">
      <dsp:nvSpPr>
        <dsp:cNvPr id="0" name=""/>
        <dsp:cNvSpPr/>
      </dsp:nvSpPr>
      <dsp:spPr>
        <a:xfrm>
          <a:off x="5258018" y="1152692"/>
          <a:ext cx="585808" cy="2369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Design</a:t>
          </a:r>
        </a:p>
      </dsp:txBody>
      <dsp:txXfrm>
        <a:off x="5269583" y="1164257"/>
        <a:ext cx="562678" cy="213776"/>
      </dsp:txXfrm>
    </dsp:sp>
    <dsp:sp modelId="{313043D6-DC3A-4C95-9539-9B9A7CB7C6B2}">
      <dsp:nvSpPr>
        <dsp:cNvPr id="0" name=""/>
        <dsp:cNvSpPr/>
      </dsp:nvSpPr>
      <dsp:spPr>
        <a:xfrm>
          <a:off x="5102842" y="2932189"/>
          <a:ext cx="896161" cy="20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Implementation</a:t>
          </a:r>
        </a:p>
      </dsp:txBody>
      <dsp:txXfrm>
        <a:off x="5112690" y="2942037"/>
        <a:ext cx="876465" cy="182034"/>
      </dsp:txXfrm>
    </dsp:sp>
    <dsp:sp modelId="{EFB106F4-CBB0-4D4D-836C-4A6F088F2B43}">
      <dsp:nvSpPr>
        <dsp:cNvPr id="0" name=""/>
        <dsp:cNvSpPr/>
      </dsp:nvSpPr>
      <dsp:spPr>
        <a:xfrm>
          <a:off x="3412314" y="3690794"/>
          <a:ext cx="1225500" cy="446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Stabilization/Coding</a:t>
          </a:r>
        </a:p>
      </dsp:txBody>
      <dsp:txXfrm>
        <a:off x="3434107" y="3712587"/>
        <a:ext cx="1181914" cy="402841"/>
      </dsp:txXfrm>
    </dsp:sp>
    <dsp:sp modelId="{E02FDC25-FA16-4887-A01F-2F502744EE9D}">
      <dsp:nvSpPr>
        <dsp:cNvPr id="0" name=""/>
        <dsp:cNvSpPr/>
      </dsp:nvSpPr>
      <dsp:spPr>
        <a:xfrm>
          <a:off x="1676558" y="2621729"/>
          <a:ext cx="1645298" cy="822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Deployment/Coding</a:t>
          </a:r>
          <a:endParaRPr lang="en-US" sz="500" kern="1200" dirty="0"/>
        </a:p>
      </dsp:txBody>
      <dsp:txXfrm>
        <a:off x="1716716" y="2661887"/>
        <a:ext cx="1564982" cy="742333"/>
      </dsp:txXfrm>
    </dsp:sp>
    <dsp:sp modelId="{5FBF4FA2-9E60-4CB8-B83E-CECF5666EE78}">
      <dsp:nvSpPr>
        <dsp:cNvPr id="0" name=""/>
        <dsp:cNvSpPr/>
      </dsp:nvSpPr>
      <dsp:spPr>
        <a:xfrm>
          <a:off x="2146134" y="1213527"/>
          <a:ext cx="706145" cy="1152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Maintenance</a:t>
          </a:r>
        </a:p>
      </dsp:txBody>
      <dsp:txXfrm>
        <a:off x="2151759" y="1219152"/>
        <a:ext cx="694895" cy="1039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77B37-29AD-4226-8BE6-F55FF644420D}">
      <dsp:nvSpPr>
        <dsp:cNvPr id="0" name=""/>
        <dsp:cNvSpPr/>
      </dsp:nvSpPr>
      <dsp:spPr>
        <a:xfrm>
          <a:off x="1674735" y="-25970"/>
          <a:ext cx="4326090" cy="4326090"/>
        </a:xfrm>
        <a:prstGeom prst="circularArrow">
          <a:avLst>
            <a:gd name="adj1" fmla="val 5544"/>
            <a:gd name="adj2" fmla="val 330680"/>
            <a:gd name="adj3" fmla="val 13778121"/>
            <a:gd name="adj4" fmla="val 17384628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1122CD-DE9C-4CCF-8F6C-724E242160A3}">
      <dsp:nvSpPr>
        <dsp:cNvPr id="0" name=""/>
        <dsp:cNvSpPr/>
      </dsp:nvSpPr>
      <dsp:spPr>
        <a:xfrm>
          <a:off x="2825866" y="1061"/>
          <a:ext cx="2023829" cy="10119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Requirement (plan)</a:t>
          </a:r>
        </a:p>
      </dsp:txBody>
      <dsp:txXfrm>
        <a:off x="2875264" y="50459"/>
        <a:ext cx="1925033" cy="913118"/>
      </dsp:txXfrm>
    </dsp:sp>
    <dsp:sp modelId="{4DF977D8-9244-4483-AF7A-C2198045FEAA}">
      <dsp:nvSpPr>
        <dsp:cNvPr id="0" name=""/>
        <dsp:cNvSpPr/>
      </dsp:nvSpPr>
      <dsp:spPr>
        <a:xfrm>
          <a:off x="4580388" y="1275796"/>
          <a:ext cx="2023829" cy="10119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Design</a:t>
          </a:r>
        </a:p>
      </dsp:txBody>
      <dsp:txXfrm>
        <a:off x="4629786" y="1325194"/>
        <a:ext cx="1925033" cy="913118"/>
      </dsp:txXfrm>
    </dsp:sp>
    <dsp:sp modelId="{313043D6-DC3A-4C95-9539-9B9A7CB7C6B2}">
      <dsp:nvSpPr>
        <dsp:cNvPr id="0" name=""/>
        <dsp:cNvSpPr/>
      </dsp:nvSpPr>
      <dsp:spPr>
        <a:xfrm>
          <a:off x="3910220" y="3338361"/>
          <a:ext cx="2023829" cy="10119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Implementation</a:t>
          </a:r>
        </a:p>
      </dsp:txBody>
      <dsp:txXfrm>
        <a:off x="3959618" y="3387759"/>
        <a:ext cx="1925033" cy="913118"/>
      </dsp:txXfrm>
    </dsp:sp>
    <dsp:sp modelId="{EFB106F4-CBB0-4D4D-836C-4A6F088F2B43}">
      <dsp:nvSpPr>
        <dsp:cNvPr id="0" name=""/>
        <dsp:cNvSpPr/>
      </dsp:nvSpPr>
      <dsp:spPr>
        <a:xfrm>
          <a:off x="1741511" y="3338361"/>
          <a:ext cx="2023829" cy="10119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Stabilization</a:t>
          </a:r>
        </a:p>
      </dsp:txBody>
      <dsp:txXfrm>
        <a:off x="1790909" y="3387759"/>
        <a:ext cx="1925033" cy="913118"/>
      </dsp:txXfrm>
    </dsp:sp>
    <dsp:sp modelId="{D6559A51-B325-4DFB-A707-938C31D0B83F}">
      <dsp:nvSpPr>
        <dsp:cNvPr id="0" name=""/>
        <dsp:cNvSpPr/>
      </dsp:nvSpPr>
      <dsp:spPr>
        <a:xfrm>
          <a:off x="1071343" y="1275796"/>
          <a:ext cx="2023829" cy="10119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Maintenance</a:t>
          </a:r>
        </a:p>
      </dsp:txBody>
      <dsp:txXfrm>
        <a:off x="1120741" y="1325194"/>
        <a:ext cx="1925033" cy="913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FE76F-283A-4CA1-B921-C5307E11E8FB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4890E-CDCB-4C4F-9CA4-5C76018302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29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du.dbw.cn/system/2010/11/06/052807627.s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Bloom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4890E-CDCB-4C4F-9CA4-5C760183021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20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 don’t have answer to all your questions.</a:t>
            </a:r>
            <a:endParaRPr lang="en-US" dirty="0"/>
          </a:p>
          <a:p>
            <a:r>
              <a:rPr lang="zh-CN" altLang="en-US" dirty="0"/>
              <a:t>我是老师，但是别想从我身上找到所有问题的答案。 </a:t>
            </a:r>
            <a:endParaRPr lang="en-US" altLang="zh-CN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4890E-CDCB-4C4F-9CA4-5C760183021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94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原始分数是正分的同学的分数映射到一个区间， 原始分是负分的同学得到 </a:t>
            </a:r>
            <a:r>
              <a:rPr lang="en-US" altLang="zh-CN" dirty="0"/>
              <a:t>0 </a:t>
            </a:r>
            <a:r>
              <a:rPr lang="zh-CN" altLang="en-US" dirty="0"/>
              <a:t>分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Note</a:t>
            </a:r>
            <a:r>
              <a:rPr lang="zh-CN" altLang="en-US" dirty="0"/>
              <a:t>：有些学校也规定，原始分低到一定程度，就算为</a:t>
            </a:r>
            <a:r>
              <a:rPr lang="en-US" altLang="zh-CN" dirty="0"/>
              <a:t>0 </a:t>
            </a:r>
            <a:r>
              <a:rPr lang="zh-CN" altLang="en-US" dirty="0"/>
              <a:t>分，不参加映射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映射</a:t>
            </a:r>
            <a:r>
              <a:rPr lang="en-US" dirty="0"/>
              <a:t> Score</a:t>
            </a:r>
            <a:r>
              <a:rPr lang="en-US" baseline="-25000" dirty="0"/>
              <a:t>1</a:t>
            </a:r>
            <a:r>
              <a:rPr lang="en-US" dirty="0"/>
              <a:t>  to [</a:t>
            </a:r>
            <a:r>
              <a:rPr lang="en-US" altLang="zh-CN" dirty="0"/>
              <a:t>100</a:t>
            </a:r>
            <a:r>
              <a:rPr lang="en-US" dirty="0"/>
              <a:t> .. 5</a:t>
            </a:r>
            <a:r>
              <a:rPr lang="en-US" altLang="zh-CN" dirty="0"/>
              <a:t>0</a:t>
            </a:r>
            <a:r>
              <a:rPr lang="en-US" dirty="0"/>
              <a:t>] -&gt; Score</a:t>
            </a:r>
            <a:r>
              <a:rPr lang="en-US" baseline="-25000" dirty="0"/>
              <a:t>2  </a:t>
            </a:r>
            <a:r>
              <a:rPr lang="zh-CN" altLang="en-US" dirty="0"/>
              <a:t>假设</a:t>
            </a:r>
            <a:r>
              <a:rPr lang="en-US" altLang="zh-CN" dirty="0"/>
              <a:t>60</a:t>
            </a:r>
            <a:r>
              <a:rPr lang="zh-CN" altLang="en-US" dirty="0"/>
              <a:t>分及格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如果课程规定是</a:t>
            </a:r>
            <a:r>
              <a:rPr lang="en-US" altLang="zh-CN" dirty="0"/>
              <a:t>70</a:t>
            </a:r>
            <a:r>
              <a:rPr lang="zh-CN" altLang="en-US" dirty="0"/>
              <a:t>分及格，那么映射的区间就应该是</a:t>
            </a:r>
            <a:r>
              <a:rPr lang="en-US" altLang="zh-CN" dirty="0"/>
              <a:t>[100..60]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4890E-CDCB-4C4F-9CA4-5C760183021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41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4890E-CDCB-4C4F-9CA4-5C760183021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最有效的评价教学水平的方式，和去餐馆吃饭点评是有很大区别的。单纯依靠学生短期的评价来驱动教学，会迫使老师把一门有价值的课改成一门水课。 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4890E-CDCB-4C4F-9CA4-5C760183021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77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，这样的教学方法可能在幼儿园有用，但是并不适用于大学，保姆虽然对娃娃们有感情，但未必能保证学生们达到毕业的标准。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4890E-CDCB-4C4F-9CA4-5C760183021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70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http://edu.163.com/10/1106/10/6KQ4JC8800293L7F.html</a:t>
            </a:r>
          </a:p>
          <a:p>
            <a:endParaRPr lang="en-US" dirty="0"/>
          </a:p>
          <a:p>
            <a:r>
              <a:rPr lang="zh-CN" altLang="en-US" b="1" dirty="0"/>
              <a:t>部分大学课堂师生心照不宣一起混</a:t>
            </a:r>
          </a:p>
          <a:p>
            <a:r>
              <a:rPr lang="en-US" altLang="zh-CN" dirty="0"/>
              <a:t>2010-11-06 10:28:00</a:t>
            </a:r>
            <a:r>
              <a:rPr lang="zh-CN" altLang="en-US" dirty="0"/>
              <a:t>　来源</a:t>
            </a:r>
            <a:r>
              <a:rPr lang="en-US" altLang="zh-CN" dirty="0"/>
              <a:t>: </a:t>
            </a:r>
            <a:r>
              <a:rPr lang="zh-CN" altLang="en-US" dirty="0">
                <a:hlinkClick r:id="rId3"/>
              </a:rPr>
              <a:t>中国青年报</a:t>
            </a:r>
            <a:r>
              <a:rPr lang="en-US" altLang="zh-CN" dirty="0"/>
              <a:t>(</a:t>
            </a:r>
            <a:r>
              <a:rPr lang="zh-CN" altLang="en-US" dirty="0"/>
              <a:t>北京</a:t>
            </a:r>
            <a:r>
              <a:rPr lang="en-US" altLang="zh-CN" dirty="0"/>
              <a:t>)</a:t>
            </a:r>
            <a:r>
              <a:rPr lang="zh-CN" altLang="en-US" baseline="0" dirty="0"/>
              <a:t> </a:t>
            </a:r>
            <a:r>
              <a:rPr lang="zh-CN" altLang="en-US" dirty="0"/>
              <a:t>核心提示：“老师与学生一起应付”，这并非大学生们学习之余的调侃之语，而是不少大学课堂的真实写照。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4890E-CDCB-4C4F-9CA4-5C760183021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3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4890E-CDCB-4C4F-9CA4-5C760183021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63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教练</a:t>
            </a:r>
            <a:r>
              <a:rPr lang="en-US" altLang="zh-CN" dirty="0"/>
              <a:t>/</a:t>
            </a:r>
            <a:r>
              <a:rPr lang="zh-CN" altLang="en-US" dirty="0"/>
              <a:t>学员的关系是最有希望撞击出火星的，老师和学生之间要有足够的工作量，足够的张力。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4890E-CDCB-4C4F-9CA4-5C760183021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82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zh-CN" altLang="en-US" dirty="0"/>
              <a:t>） 开始从维护入手</a:t>
            </a:r>
            <a:endParaRPr lang="en-US" altLang="zh-CN" dirty="0"/>
          </a:p>
          <a:p>
            <a:r>
              <a:rPr lang="en-US" dirty="0"/>
              <a:t>2</a:t>
            </a:r>
            <a:r>
              <a:rPr lang="zh-CN" altLang="en-US" dirty="0"/>
              <a:t>）</a:t>
            </a:r>
            <a:r>
              <a:rPr lang="zh-CN" altLang="en-US" baseline="0" dirty="0"/>
              <a:t> 进而修补一些</a:t>
            </a:r>
            <a:r>
              <a:rPr lang="en-US" altLang="zh-CN" baseline="0" dirty="0"/>
              <a:t>bug</a:t>
            </a:r>
          </a:p>
          <a:p>
            <a:r>
              <a:rPr lang="en-US" baseline="0" dirty="0"/>
              <a:t>3</a:t>
            </a:r>
            <a:r>
              <a:rPr lang="zh-CN" altLang="en-US" baseline="0" dirty="0"/>
              <a:t>） 然后实现一些小功能</a:t>
            </a:r>
            <a:endParaRPr lang="en-US" altLang="zh-CN" baseline="0" dirty="0"/>
          </a:p>
          <a:p>
            <a:r>
              <a:rPr lang="en-US" baseline="0" dirty="0"/>
              <a:t>4</a:t>
            </a:r>
            <a:r>
              <a:rPr lang="zh-CN" altLang="en-US" baseline="0" dirty="0"/>
              <a:t>） 然后设计一些新功能</a:t>
            </a:r>
            <a:endParaRPr lang="en-US" altLang="zh-CN" baseline="0" dirty="0"/>
          </a:p>
          <a:p>
            <a:r>
              <a:rPr lang="en-US" baseline="0" dirty="0"/>
              <a:t>5</a:t>
            </a:r>
            <a:r>
              <a:rPr lang="zh-CN" altLang="en-US" baseline="0" dirty="0"/>
              <a:t>） 最后收集并分析用户的需求，全面参与团队的工作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4890E-CDCB-4C4F-9CA4-5C760183021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6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</a:t>
            </a:r>
            <a:r>
              <a:rPr lang="en-US" baseline="0" dirty="0"/>
              <a:t> of our class is not to prove we can speak English, English is just a tool.  </a:t>
            </a:r>
          </a:p>
          <a:p>
            <a:r>
              <a:rPr lang="en-US" baseline="0" dirty="0"/>
              <a:t>The students in this class are expected to deliver world-class research or software,  English is the default language.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4890E-CDCB-4C4F-9CA4-5C760183021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00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参考资料：</a:t>
            </a:r>
            <a:endParaRPr lang="en-US" altLang="zh-CN" dirty="0"/>
          </a:p>
          <a:p>
            <a:r>
              <a:rPr lang="en-US" dirty="0"/>
              <a:t>https://teachingandlearninginhighered.org/2013/07/15/preparing-students-for-what-we-cant-prepare-them-for/ </a:t>
            </a:r>
          </a:p>
          <a:p>
            <a:r>
              <a:rPr lang="en-US" dirty="0"/>
              <a:t>https://teachingbattleground.wordpress.com/2015/05/27/a-myth-for-teachers-jobs-that-dont-exist-yet/</a:t>
            </a:r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DAB1E-5BE0-4555-8709-524C8D586A6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4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7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7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2"/>
            <a:ext cx="105156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7"/>
            <a:ext cx="105156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5186516"/>
            <a:ext cx="10514012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8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489399"/>
            <a:ext cx="10514012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137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398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9"/>
            <a:ext cx="105156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850581"/>
            <a:ext cx="10514012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9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1" y="1885950"/>
            <a:ext cx="294686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6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7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7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01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7"/>
            <a:ext cx="2940051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8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5" y="4873766"/>
            <a:ext cx="293440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4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2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8" y="4873764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84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11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99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27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6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0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6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1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1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1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7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2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2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56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xinz/p/4470424.html" TargetMode="External"/><Relationship Id="rId2" Type="http://schemas.openxmlformats.org/officeDocument/2006/relationships/hyperlink" Target="https://www.cnblogs.com/xinz/p/9654949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codingcrazy/archive/2011/02/28/1967503.html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tv/v/F6Udt9Say" TargetMode="External"/><Relationship Id="rId2" Type="http://schemas.openxmlformats.org/officeDocument/2006/relationships/hyperlink" Target="http://weibo.com/tv/v/F6Udt9Say?fid=1034:8003d777aa3f955d0a2d22dfe63bf02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huangxman/p/5868204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xinz/archive/2012/01/08/2316717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xinz/p/3803035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sdxinz" TargetMode="External"/><Relationship Id="rId2" Type="http://schemas.openxmlformats.org/officeDocument/2006/relationships/hyperlink" Target="http://www.cnblogs.com/xinz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zhuanlan.zhihu.com/goujianzhifa/2000375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592324"/>
            <a:ext cx="8077200" cy="167335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构建之法</a:t>
            </a:r>
            <a:br>
              <a:rPr lang="en-US" altLang="zh-CN" dirty="0"/>
            </a:br>
            <a:r>
              <a:rPr lang="zh-CN" altLang="en-US" dirty="0"/>
              <a:t>现代软件工程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3718" y="5257800"/>
            <a:ext cx="8077200" cy="149961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2800" dirty="0"/>
              <a:t>邹欣</a:t>
            </a:r>
            <a:endParaRPr lang="en-US" sz="2800" dirty="0"/>
          </a:p>
          <a:p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V1: 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2014/8</a:t>
            </a:r>
          </a:p>
          <a:p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V2: 2015/10</a:t>
            </a:r>
          </a:p>
          <a:p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V3: 2017/7</a:t>
            </a:r>
          </a:p>
          <a:p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V4: 2018/10  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师生关系 </a:t>
            </a:r>
            <a:r>
              <a:rPr lang="en-US" altLang="zh-CN" dirty="0"/>
              <a:t>– </a:t>
            </a:r>
            <a:r>
              <a:rPr lang="zh-CN" altLang="en-US" dirty="0"/>
              <a:t>餐馆</a:t>
            </a:r>
            <a:r>
              <a:rPr lang="en-US" altLang="zh-CN" dirty="0"/>
              <a:t>|</a:t>
            </a:r>
            <a:r>
              <a:rPr lang="zh-CN" altLang="en-US" dirty="0"/>
              <a:t>食客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Retailer / customer   (</a:t>
            </a:r>
            <a:r>
              <a:rPr lang="zh-CN" altLang="en-US" dirty="0"/>
              <a:t>餐馆</a:t>
            </a:r>
            <a:r>
              <a:rPr lang="en-US" altLang="zh-CN" dirty="0"/>
              <a:t>/</a:t>
            </a:r>
            <a:r>
              <a:rPr lang="zh-CN" altLang="en-US" dirty="0"/>
              <a:t>食客</a:t>
            </a:r>
            <a:r>
              <a:rPr lang="en-US" dirty="0"/>
              <a:t>)</a:t>
            </a:r>
            <a:r>
              <a:rPr lang="en-US" altLang="zh-CN" dirty="0"/>
              <a:t>? 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我交了钱为什么拿不到毕业证？我都来上课了，为何不能及格？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学生的 “选课学习” 和 “去餐馆吃饭” 还是不一样的。 食客会赞许 “量大，菜品质量高！”  但是大部分同学不会拍手赞美 “哇，老师好棒！ 讲得深入，作业量大，考试严格！”  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很多学生偏爱的是 “作业少、不点名、给分高” 的老师。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如何评价老师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我们说十年树木百年树人， 既然成才需要时间，评价是否也需要时间？ 学生给老师评价，最好的时间是什么时候？是上课刚结束时？ 考试后？拿到毕业证后？毕业一年后，十年后？ 学习最好的同学和学习最差的同学之间，他们评分的权重应该一样么？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学生：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老师，我的家人已经给我找到工作了，未必和你的专业相关，我就差一个学位证就可以上班了。我花钱来上学，就是为了得这个证。 你能不能给我过了？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老师怎么回答？如果大学堕落成卖证的地方，那倒也讲得通啊？！ 问题是，大学的目的是什么？大学给学生开各种课的目的是什么？是要</a:t>
            </a:r>
            <a:r>
              <a:rPr lang="zh-CN" altLang="en-US" b="1" dirty="0"/>
              <a:t>保证学生达到毕业的最低标准。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B9542-6991-4A52-B1D8-4E3E4097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毕业离校时对老师的评价</a:t>
            </a:r>
            <a:endParaRPr lang="en-US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979E401-36E3-4281-9CE2-6ACF2EC73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752" y="2420007"/>
            <a:ext cx="5471634" cy="3162574"/>
          </a:xfrm>
        </p:spPr>
      </p:pic>
    </p:spTree>
    <p:extLst>
      <p:ext uri="{BB962C8B-B14F-4D97-AF65-F5344CB8AC3E}">
        <p14:creationId xmlns:p14="http://schemas.microsoft.com/office/powerpoint/2010/main" val="37093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师生关系 保姆</a:t>
            </a:r>
            <a:r>
              <a:rPr lang="en-US" altLang="zh-CN" dirty="0"/>
              <a:t>|</a:t>
            </a:r>
            <a:r>
              <a:rPr lang="zh-CN" altLang="en-US" dirty="0"/>
              <a:t>幼儿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Boss / employee  </a:t>
            </a:r>
            <a:r>
              <a:rPr lang="en-US" altLang="zh-CN" dirty="0"/>
              <a:t>(</a:t>
            </a:r>
            <a:r>
              <a:rPr lang="zh-CN" altLang="en-US" dirty="0"/>
              <a:t>老板 </a:t>
            </a:r>
            <a:r>
              <a:rPr lang="en-US" altLang="zh-CN" dirty="0"/>
              <a:t>/</a:t>
            </a:r>
            <a:r>
              <a:rPr lang="zh-CN" altLang="en-US" dirty="0"/>
              <a:t>雇员）</a:t>
            </a:r>
            <a:r>
              <a:rPr lang="en-US" altLang="zh-CN" dirty="0"/>
              <a:t>?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听老板的么？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altLang="zh-CN" dirty="0"/>
              <a:t>Baby-sitter / babies (</a:t>
            </a:r>
            <a:r>
              <a:rPr lang="zh-CN" altLang="en-US" dirty="0"/>
              <a:t>保姆 </a:t>
            </a:r>
            <a:r>
              <a:rPr lang="en-US" altLang="zh-CN" dirty="0"/>
              <a:t>/ </a:t>
            </a:r>
            <a:r>
              <a:rPr lang="zh-CN" altLang="en-US" dirty="0"/>
              <a:t>幼儿</a:t>
            </a:r>
            <a:r>
              <a:rPr lang="en-US" altLang="zh-CN" dirty="0"/>
              <a:t>) ? 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有些老师把把课程内容煮成婴儿食品</a:t>
            </a:r>
            <a:r>
              <a:rPr lang="en-US" altLang="zh-CN" dirty="0"/>
              <a:t>, </a:t>
            </a:r>
            <a:r>
              <a:rPr lang="zh-CN" altLang="en-US" dirty="0"/>
              <a:t>一勺一勺地喂给同学。 同学们有什么问题</a:t>
            </a:r>
            <a:r>
              <a:rPr lang="en-US" altLang="zh-CN" dirty="0"/>
              <a:t>, </a:t>
            </a:r>
            <a:r>
              <a:rPr lang="zh-CN" altLang="en-US" dirty="0"/>
              <a:t>都去找老师搞定。 学生把老师反复咀嚼过的东西再咀嚼一遍</a:t>
            </a:r>
            <a:r>
              <a:rPr lang="en-US" altLang="zh-CN" dirty="0"/>
              <a:t>,  </a:t>
            </a:r>
            <a:r>
              <a:rPr lang="zh-CN" altLang="en-US" dirty="0"/>
              <a:t>会觉得课程很乏味。</a:t>
            </a:r>
            <a:endParaRPr lang="en-US" altLang="zh-CN" dirty="0"/>
          </a:p>
          <a:p>
            <a:r>
              <a:rPr lang="zh-CN" altLang="en-US" dirty="0"/>
              <a:t>大学生的幼儿，显示了不少 “</a:t>
            </a:r>
            <a:r>
              <a:rPr lang="zh-CN" altLang="en-US" b="1" dirty="0"/>
              <a:t>巨婴</a:t>
            </a:r>
            <a:r>
              <a:rPr lang="zh-CN" altLang="en-US" dirty="0"/>
              <a:t>”的可爱之处，例如学校让他们学习扎实的理论和先进的实践， 他们会同时说这两句话：</a:t>
            </a:r>
          </a:p>
          <a:p>
            <a:pPr lvl="1"/>
            <a:r>
              <a:rPr lang="zh-CN" altLang="en-US" dirty="0"/>
              <a:t>这门课（高等数学等理论课）我在实际中根本用不着， 为何要教得这么难呢？</a:t>
            </a:r>
          </a:p>
          <a:p>
            <a:pPr lvl="1"/>
            <a:r>
              <a:rPr lang="zh-CN" altLang="en-US" dirty="0"/>
              <a:t>这门课（软件工程等实践课）我们又不是全职的工程师，我们只是学生，我们为什么要按照全职工程师的要求来做事呢？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00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师生关系 其他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Buddies / Buddies </a:t>
            </a:r>
            <a:r>
              <a:rPr lang="en-US" altLang="zh-CN" dirty="0"/>
              <a:t>(</a:t>
            </a:r>
            <a:r>
              <a:rPr lang="zh-CN" altLang="en-US" dirty="0"/>
              <a:t>哥们 </a:t>
            </a:r>
            <a:r>
              <a:rPr lang="en-US" altLang="zh-CN" dirty="0"/>
              <a:t>/ </a:t>
            </a:r>
            <a:r>
              <a:rPr lang="zh-CN" altLang="en-US" dirty="0"/>
              <a:t>哥们</a:t>
            </a:r>
            <a:r>
              <a:rPr lang="en-US" altLang="zh-CN" dirty="0"/>
              <a:t>) 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你赖床不去上课，你的哥们会督促你起床么？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Stranger / Stranger </a:t>
            </a:r>
            <a:r>
              <a:rPr lang="zh-CN" altLang="en-US" dirty="0"/>
              <a:t>（路人甲 </a:t>
            </a:r>
            <a:r>
              <a:rPr lang="en-US" altLang="zh-CN" dirty="0"/>
              <a:t>/ </a:t>
            </a:r>
            <a:r>
              <a:rPr lang="zh-CN" altLang="en-US" dirty="0"/>
              <a:t>路人乙）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和老师没有交流，为何不去看网络课程？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Prison Guard / Prisoner</a:t>
            </a:r>
            <a:r>
              <a:rPr lang="zh-CN" altLang="en-US" dirty="0"/>
              <a:t>（狱警 </a:t>
            </a:r>
            <a:r>
              <a:rPr lang="en-US" altLang="zh-CN" dirty="0"/>
              <a:t>/ </a:t>
            </a:r>
            <a:r>
              <a:rPr lang="zh-CN" altLang="en-US" dirty="0"/>
              <a:t>犯人）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点名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  <a:buNone/>
            </a:pPr>
            <a:r>
              <a:rPr lang="zh-CN" altLang="en-US" dirty="0"/>
              <a:t>最合适这门课的师生关系是什么？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50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师生关系 </a:t>
            </a:r>
            <a:r>
              <a:rPr lang="en-US" altLang="zh-CN" dirty="0"/>
              <a:t>– </a:t>
            </a:r>
            <a:r>
              <a:rPr lang="zh-CN" altLang="en-US" dirty="0"/>
              <a:t>健身教练</a:t>
            </a:r>
            <a:r>
              <a:rPr lang="en-US" altLang="zh-CN" dirty="0"/>
              <a:t>/</a:t>
            </a:r>
            <a:r>
              <a:rPr lang="zh-CN" altLang="en-US" dirty="0"/>
              <a:t>健身学员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182880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Trainer / Trainee </a:t>
            </a:r>
            <a:r>
              <a:rPr lang="en-US" sz="2800" dirty="0">
                <a:latin typeface="+mj-lt"/>
              </a:rPr>
              <a:t>@ Fitness Club (</a:t>
            </a:r>
            <a:r>
              <a:rPr lang="zh-CN" altLang="en-US" sz="2800" dirty="0">
                <a:latin typeface="+mj-lt"/>
              </a:rPr>
              <a:t>健身教练</a:t>
            </a:r>
            <a:r>
              <a:rPr lang="en-US" altLang="zh-CN" sz="2800" dirty="0">
                <a:latin typeface="+mj-lt"/>
              </a:rPr>
              <a:t>/</a:t>
            </a:r>
            <a:r>
              <a:rPr lang="zh-CN" altLang="en-US" sz="2800" dirty="0">
                <a:latin typeface="+mj-lt"/>
              </a:rPr>
              <a:t>学员</a:t>
            </a:r>
            <a:r>
              <a:rPr lang="en-US" altLang="zh-CN" sz="2800" dirty="0">
                <a:latin typeface="+mj-lt"/>
              </a:rPr>
              <a:t>)</a:t>
            </a:r>
            <a:endParaRPr lang="en-US" sz="2800" dirty="0">
              <a:latin typeface="+mj-lt"/>
            </a:endParaRPr>
          </a:p>
        </p:txBody>
      </p:sp>
      <p:pic>
        <p:nvPicPr>
          <p:cNvPr id="2050" name="Picture 2" descr="http://www.personal-trainers-directory.com/images/prod_main/samp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3200400"/>
            <a:ext cx="3048000" cy="3371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健身教练</a:t>
            </a:r>
            <a:r>
              <a:rPr lang="en-US" altLang="zh-CN" dirty="0"/>
              <a:t>/</a:t>
            </a:r>
            <a:r>
              <a:rPr lang="zh-CN" altLang="en-US" dirty="0"/>
              <a:t>健身学员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317959"/>
              </p:ext>
            </p:extLst>
          </p:nvPr>
        </p:nvGraphicFramePr>
        <p:xfrm>
          <a:off x="1981200" y="1828800"/>
          <a:ext cx="8229600" cy="3789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448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健身学员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健身教练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3194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你想健身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我有资质，场地，计划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194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你想得到一流的结果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我就给你一流的要求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220407"/>
                  </a:ext>
                </a:extLst>
              </a:tr>
              <a:tr h="833194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你要流汗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我要测量，点评你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130676"/>
                  </a:ext>
                </a:extLst>
              </a:tr>
              <a:tr h="833194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你想混过去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我要保持我的底线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3392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55630" y="571500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教练的工作就是要给你安排锻炼内容，不断指出你的问题，衡量你的进步，推动你不断努力。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18D8F-EDDB-46D0-8371-78430FFE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在质疑、矛盾中互相磨砺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E18F0-7AF5-45EA-B2F1-0ABD41D28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谁是完美无缺的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? 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没人。 老师和学生都会犯错误，在快速变化的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IT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领域，我们要不断探索，犯错误是成长必经的道路。 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提问题，提高质量的问题！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「头脑不是一个要被填满的容器，而是一束需要被点燃的火把。」</a:t>
            </a:r>
            <a:endParaRPr lang="en-US" altLang="zh-CN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什么时候会有火星？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餐馆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食客 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路人甲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路人乙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狱警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囚犯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教练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学员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6355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通常软工怎么教？理论上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63788" y="1825625"/>
          <a:ext cx="76755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61122CD-DE9C-4CCF-8F6C-724E242160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161122CD-DE9C-4CCF-8F6C-724E242160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D77B37-29AD-4226-8BE6-F55FF64442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04D77B37-29AD-4226-8BE6-F55FF64442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DF977D8-9244-4483-AF7A-C2198045FE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graphicEl>
                                              <a:dgm id="{4DF977D8-9244-4483-AF7A-C2198045FE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3043D6-DC3A-4C95-9539-9B9A7CB7C6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graphicEl>
                                              <a:dgm id="{313043D6-DC3A-4C95-9539-9B9A7CB7C6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B106F4-CBB0-4D4D-836C-4A6F088F2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graphicEl>
                                              <a:dgm id="{EFB106F4-CBB0-4D4D-836C-4A6F088F2B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2FDC25-FA16-4887-A01F-2F502744EE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>
                                            <p:graphicEl>
                                              <a:dgm id="{E02FDC25-FA16-4887-A01F-2F502744EE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AE5D86-E6CA-4C33-9A81-06A826C166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>
                                            <p:graphicEl>
                                              <a:dgm id="{7BAE5D86-E6CA-4C33-9A81-06A826C166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软工实际上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zh-CN" altLang="en-US" sz="1800" dirty="0"/>
              <a:t>需求分析：学生们都不懂企业的需求是什么，上课睡觉。</a:t>
            </a:r>
          </a:p>
          <a:p>
            <a:pPr marL="514350" indent="-514350"/>
            <a:r>
              <a:rPr lang="zh-CN" altLang="en-US" sz="1800" dirty="0"/>
              <a:t>设计阶段：学生们画了许多 </a:t>
            </a:r>
            <a:r>
              <a:rPr lang="en-US" altLang="zh-CN" sz="1800" dirty="0"/>
              <a:t>UML </a:t>
            </a:r>
            <a:r>
              <a:rPr lang="zh-CN" altLang="en-US" sz="1800" dirty="0"/>
              <a:t>图，用设计工具画了各种形状的图形，仅此而已。</a:t>
            </a:r>
          </a:p>
          <a:p>
            <a:pPr marL="514350" indent="-514350"/>
            <a:r>
              <a:rPr lang="zh-CN" altLang="en-US" sz="1800" dirty="0"/>
              <a:t>实现阶段：学生们开始热烈讨论，</a:t>
            </a:r>
            <a:r>
              <a:rPr lang="en-US" altLang="zh-CN" sz="1800" dirty="0"/>
              <a:t>UML </a:t>
            </a:r>
            <a:r>
              <a:rPr lang="zh-CN" altLang="en-US" sz="1800" dirty="0"/>
              <a:t>图早已经扔到一边。</a:t>
            </a:r>
          </a:p>
          <a:p>
            <a:pPr marL="514350" indent="-514350"/>
            <a:r>
              <a:rPr lang="zh-CN" altLang="en-US" sz="1800" dirty="0"/>
              <a:t>稳定阶段：学生们中十分之一的人开始写代码，其他人不知道在干什么．代码大部分情况下都不能工作，所有设计过的种种黑箱和白箱测试都无从开始。</a:t>
            </a:r>
          </a:p>
          <a:p>
            <a:pPr marL="514350" indent="-514350"/>
            <a:r>
              <a:rPr lang="zh-CN" altLang="en-US" sz="1800" dirty="0"/>
              <a:t>发布阶段： 这个阶段只有一天时间，就是最后检查的那一天，同时还有人在调试程序．</a:t>
            </a:r>
          </a:p>
          <a:p>
            <a:pPr marL="514350" indent="-514350"/>
            <a:r>
              <a:rPr lang="zh-CN" altLang="en-US" sz="1800" dirty="0"/>
              <a:t>维护阶段：课程结束了，同学们对自己的产品没有任何维护，放假了</a:t>
            </a:r>
            <a:r>
              <a:rPr lang="en-US" altLang="zh-CN" sz="1800" dirty="0"/>
              <a:t>! </a:t>
            </a:r>
          </a:p>
          <a:p>
            <a:pPr marL="514350" indent="-514350"/>
            <a:endParaRPr lang="en-US" altLang="zh-CN" sz="1800" dirty="0"/>
          </a:p>
          <a:p>
            <a:pPr marL="514350" indent="-514350">
              <a:buNone/>
            </a:pPr>
            <a:r>
              <a:rPr lang="zh-CN" altLang="en-US" sz="1800" dirty="0"/>
              <a:t>最后大部分同学们都说自己根本没学到什么本事，</a:t>
            </a:r>
            <a:endParaRPr lang="en-US" altLang="zh-CN" sz="1800" dirty="0"/>
          </a:p>
          <a:p>
            <a:pPr marL="514350" indent="-514350">
              <a:buNone/>
            </a:pPr>
            <a:r>
              <a:rPr lang="zh-CN" altLang="en-US" sz="1800" dirty="0"/>
              <a:t>然后下个学期，新的一批学生进来重复这一过程</a:t>
            </a:r>
            <a:r>
              <a:rPr lang="en-US" altLang="zh-CN" sz="1800" dirty="0"/>
              <a:t>…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没有得到锻炼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63788" y="1825625"/>
          <a:ext cx="76755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61122CD-DE9C-4CCF-8F6C-724E242160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161122CD-DE9C-4CCF-8F6C-724E242160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D77B37-29AD-4226-8BE6-F55FF64442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04D77B37-29AD-4226-8BE6-F55FF64442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DF977D8-9244-4483-AF7A-C2198045FE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graphicEl>
                                              <a:dgm id="{4DF977D8-9244-4483-AF7A-C2198045FE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3043D6-DC3A-4C95-9539-9B9A7CB7C6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graphicEl>
                                              <a:dgm id="{313043D6-DC3A-4C95-9539-9B9A7CB7C6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B106F4-CBB0-4D4D-836C-4A6F088F2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graphicEl>
                                              <a:dgm id="{EFB106F4-CBB0-4D4D-836C-4A6F088F2B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2FDC25-FA16-4887-A01F-2F502744EE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>
                                            <p:graphicEl>
                                              <a:dgm id="{E02FDC25-FA16-4887-A01F-2F502744EE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BF4FA2-9E60-4CB8-B83E-CECF5666E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>
                                            <p:graphicEl>
                                              <a:dgm id="{5FBF4FA2-9E60-4CB8-B83E-CECF5666EE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课程基本情况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75192"/>
            <a:ext cx="5638800" cy="272060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理论和实践相结合，讲现代理论，同时讲体现理论的工具，结构紧凑，个人项目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结对项目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团队项目紧密配合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周讲完。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面向实战，强调做中学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(learning by doing),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项目都公开发布，用户数量和反馈是项目重要的评价标准。学生在公开的社区中获得反馈。 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结合实际，讲人在软件工程中的不同角色和作用，如：软件过程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软件工具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软件人员的技术能力和职业能力。</a:t>
            </a:r>
          </a:p>
          <a:p>
            <a:pPr>
              <a:lnSpc>
                <a:spcPct val="120000"/>
              </a:lnSpc>
            </a:pPr>
            <a:r>
              <a:rPr lang="zh-CN" altLang="en-US" u="sng" dirty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学生作业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涵盖了阅读，分析，编程，团队合作，技能评估，作业经过了数年实战的考验，联系实际，覆盖面广。都有相当大的扩展性，能适合一般大学和世界一流学校的练习要求。 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扩展内容多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 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参考书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(20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本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，和</a:t>
            </a:r>
            <a:r>
              <a:rPr lang="zh-CN" altLang="en-US" u="sng" dirty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3"/>
              </a:rPr>
              <a:t>众多的参考资料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吸收了众多高校师生在实际教学中的经验，每个学期的各种内容都有增量改进。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26D2F1-B7AA-4669-A08C-FDE273ED3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600200"/>
            <a:ext cx="2377440" cy="2971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807951-5BBC-408C-A08C-618B97172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5162833"/>
            <a:ext cx="9144000" cy="1691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应该怎么教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zh-CN" altLang="en-US" sz="1800" dirty="0"/>
              <a:t>需求分析：分析现有软件</a:t>
            </a:r>
            <a:r>
              <a:rPr lang="en-US" altLang="zh-CN" sz="1800" dirty="0"/>
              <a:t>,  </a:t>
            </a:r>
            <a:r>
              <a:rPr lang="zh-CN" altLang="en-US" sz="1800" dirty="0"/>
              <a:t>用你们写的软件的用户量来证明你了解用户的需求</a:t>
            </a:r>
          </a:p>
          <a:p>
            <a:pPr marL="514350" indent="-514350"/>
            <a:r>
              <a:rPr lang="zh-CN" altLang="en-US" sz="1800" dirty="0"/>
              <a:t>设计阶段：用快速发布来证明设计是有效的</a:t>
            </a:r>
            <a:r>
              <a:rPr lang="en-US" altLang="zh-CN" sz="1800" dirty="0"/>
              <a:t>,  </a:t>
            </a:r>
            <a:r>
              <a:rPr lang="zh-CN" altLang="en-US" sz="1800" dirty="0"/>
              <a:t>能适应变化的。</a:t>
            </a:r>
          </a:p>
          <a:p>
            <a:pPr marL="514350" indent="-514350"/>
            <a:r>
              <a:rPr lang="zh-CN" altLang="en-US" sz="1800" dirty="0"/>
              <a:t>实现阶段：用各种软件工程的衡量手段来证明大家实现的能力。</a:t>
            </a:r>
          </a:p>
          <a:p>
            <a:pPr marL="514350" indent="-514350"/>
            <a:r>
              <a:rPr lang="zh-CN" altLang="en-US" sz="1800" dirty="0"/>
              <a:t>稳定阶段：证明测试能否覆盖代码的大部分。 </a:t>
            </a:r>
          </a:p>
          <a:p>
            <a:pPr marL="514350" indent="-514350"/>
            <a:r>
              <a:rPr lang="zh-CN" altLang="en-US" sz="1800" dirty="0"/>
              <a:t>发布阶段： 如期发布</a:t>
            </a:r>
            <a:r>
              <a:rPr lang="en-US" altLang="zh-CN" sz="1800" dirty="0"/>
              <a:t>, </a:t>
            </a:r>
            <a:r>
              <a:rPr lang="zh-CN" altLang="en-US" sz="1800" dirty="0"/>
              <a:t>用户量</a:t>
            </a:r>
            <a:r>
              <a:rPr lang="en-US" altLang="zh-CN" sz="1800" dirty="0"/>
              <a:t>,  </a:t>
            </a:r>
            <a:r>
              <a:rPr lang="zh-CN" altLang="en-US" sz="1800" dirty="0"/>
              <a:t>用户评价。 </a:t>
            </a:r>
          </a:p>
          <a:p>
            <a:pPr marL="514350" indent="-514350"/>
            <a:r>
              <a:rPr lang="zh-CN" altLang="en-US" sz="1800" dirty="0"/>
              <a:t>维护阶段：网上的观众或下一个年级的同学能很愿意接手你们的软件。 </a:t>
            </a:r>
            <a:r>
              <a:rPr lang="en-US" altLang="zh-CN" sz="1800" dirty="0"/>
              <a:t> </a:t>
            </a:r>
          </a:p>
          <a:p>
            <a:pPr marL="514350" indent="-514350"/>
            <a:endParaRPr lang="en-US" altLang="zh-CN" sz="1800" dirty="0"/>
          </a:p>
          <a:p>
            <a:pPr marL="514350" indent="-514350">
              <a:buNone/>
            </a:pPr>
            <a:r>
              <a:rPr lang="zh-CN" altLang="en-US" sz="1800" dirty="0"/>
              <a:t>最后大部分同学们能说</a:t>
            </a:r>
            <a:r>
              <a:rPr lang="en-US" altLang="zh-CN" sz="1800" dirty="0"/>
              <a:t>:  </a:t>
            </a:r>
            <a:r>
              <a:rPr lang="zh-CN" altLang="en-US" sz="1800" dirty="0"/>
              <a:t>自己做了一个有人用，有生命的软件。 </a:t>
            </a:r>
            <a:endParaRPr lang="en-US" altLang="zh-CN" sz="1800" dirty="0"/>
          </a:p>
          <a:p>
            <a:pPr marL="514350" indent="-514350">
              <a:buNone/>
            </a:pPr>
            <a:r>
              <a:rPr lang="zh-CN" altLang="en-US" sz="1800" dirty="0"/>
              <a:t>然后下个学期，新的一批学生进来提高这一过程</a:t>
            </a:r>
            <a:r>
              <a:rPr lang="en-US" altLang="zh-CN" sz="1800" dirty="0"/>
              <a:t>…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0813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现实 </a:t>
            </a:r>
            <a:r>
              <a:rPr lang="en-US" altLang="zh-CN" dirty="0"/>
              <a:t>vs. </a:t>
            </a:r>
            <a:r>
              <a:rPr lang="zh-CN" altLang="en-US" dirty="0"/>
              <a:t>理想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9800" y="1775192"/>
            <a:ext cx="4191000" cy="4625609"/>
          </a:xfrm>
        </p:spPr>
        <p:txBody>
          <a:bodyPr>
            <a:noAutofit/>
          </a:bodyPr>
          <a:lstStyle/>
          <a:p>
            <a:pPr marL="514350" indent="-514350"/>
            <a:r>
              <a:rPr lang="zh-CN" altLang="en-US" sz="1600" dirty="0"/>
              <a:t>需求分析：分析现有软件</a:t>
            </a:r>
            <a:r>
              <a:rPr lang="en-US" altLang="zh-CN" sz="1600" dirty="0"/>
              <a:t>, </a:t>
            </a:r>
            <a:r>
              <a:rPr lang="zh-CN" altLang="en-US" sz="1600" dirty="0"/>
              <a:t>归纳初步需求；基础差的同学学习技术</a:t>
            </a:r>
            <a:endParaRPr lang="en-US" altLang="zh-CN" sz="1600" dirty="0"/>
          </a:p>
          <a:p>
            <a:pPr marL="514350" indent="-514350"/>
            <a:endParaRPr lang="zh-CN" altLang="en-US" sz="1600" dirty="0"/>
          </a:p>
          <a:p>
            <a:pPr marL="514350" indent="-514350"/>
            <a:r>
              <a:rPr lang="zh-CN" altLang="en-US" sz="1600" dirty="0"/>
              <a:t>设计阶段：用快速发布来证明设计是有效的</a:t>
            </a:r>
            <a:r>
              <a:rPr lang="en-US" altLang="zh-CN" sz="1600" dirty="0"/>
              <a:t>,  </a:t>
            </a:r>
            <a:r>
              <a:rPr lang="zh-CN" altLang="en-US" sz="1600" dirty="0"/>
              <a:t>能适应变化的。</a:t>
            </a:r>
            <a:endParaRPr lang="en-US" altLang="zh-CN" sz="1600" dirty="0"/>
          </a:p>
          <a:p>
            <a:pPr marL="514350" indent="-514350"/>
            <a:endParaRPr lang="zh-CN" altLang="en-US" sz="1600" dirty="0"/>
          </a:p>
          <a:p>
            <a:pPr marL="514350" indent="-514350"/>
            <a:r>
              <a:rPr lang="zh-CN" altLang="en-US" sz="1600" dirty="0"/>
              <a:t>实现阶段：用各种软件工程的衡量手段来证明大家实现的能力。</a:t>
            </a:r>
            <a:endParaRPr lang="en-US" altLang="zh-CN" sz="1600" dirty="0"/>
          </a:p>
          <a:p>
            <a:pPr marL="514350" indent="-514350"/>
            <a:endParaRPr lang="zh-CN" altLang="en-US" sz="1600" dirty="0"/>
          </a:p>
          <a:p>
            <a:pPr marL="514350" indent="-514350"/>
            <a:r>
              <a:rPr lang="zh-CN" altLang="en-US" sz="1600" dirty="0"/>
              <a:t>稳定阶段：证明测试能否覆盖代码的大部分。 </a:t>
            </a:r>
            <a:endParaRPr lang="en-US" altLang="zh-CN" sz="1600" dirty="0"/>
          </a:p>
          <a:p>
            <a:pPr marL="514350" indent="-514350"/>
            <a:endParaRPr lang="zh-CN" altLang="en-US" sz="1600" dirty="0"/>
          </a:p>
          <a:p>
            <a:pPr marL="514350" indent="-514350"/>
            <a:r>
              <a:rPr lang="zh-CN" altLang="en-US" sz="1600" dirty="0"/>
              <a:t>发布阶段： 如期发布</a:t>
            </a:r>
            <a:r>
              <a:rPr lang="en-US" altLang="zh-CN" sz="1600" dirty="0"/>
              <a:t>, </a:t>
            </a:r>
            <a:r>
              <a:rPr lang="zh-CN" altLang="en-US" sz="1600" dirty="0"/>
              <a:t>用户量</a:t>
            </a:r>
            <a:r>
              <a:rPr lang="en-US" altLang="zh-CN" sz="1600" dirty="0"/>
              <a:t>,  </a:t>
            </a:r>
            <a:r>
              <a:rPr lang="zh-CN" altLang="en-US" sz="1600" dirty="0"/>
              <a:t>用户评价。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 </a:t>
            </a:r>
          </a:p>
          <a:p>
            <a:pPr marL="514350" indent="-514350"/>
            <a:r>
              <a:rPr lang="zh-CN" altLang="en-US" sz="1600" dirty="0"/>
              <a:t>维护阶段：网上的观众或下一个年级的同学能很愿意接手你们的软件。 </a:t>
            </a:r>
            <a:r>
              <a:rPr lang="en-US" altLang="zh-CN" sz="1600" dirty="0"/>
              <a:t>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200" y="1775192"/>
            <a:ext cx="3886200" cy="4625609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14350" indent="-514350"/>
            <a:r>
              <a:rPr lang="zh-CN" altLang="en-US" sz="1600" dirty="0"/>
              <a:t>需求分析：学生们都不懂需求是什么，上课睡觉。</a:t>
            </a:r>
          </a:p>
          <a:p>
            <a:pPr marL="514350" indent="-514350"/>
            <a:r>
              <a:rPr lang="zh-CN" altLang="en-US" sz="1600" dirty="0"/>
              <a:t>设计阶段：学生们画了许多 </a:t>
            </a:r>
            <a:r>
              <a:rPr lang="en-US" altLang="zh-CN" sz="1600" dirty="0"/>
              <a:t>UML </a:t>
            </a:r>
            <a:r>
              <a:rPr lang="zh-CN" altLang="en-US" sz="1600" dirty="0"/>
              <a:t>图，用设计工具画了各种形状的图形，仅此而已。</a:t>
            </a:r>
          </a:p>
          <a:p>
            <a:pPr marL="514350" indent="-514350"/>
            <a:r>
              <a:rPr lang="zh-CN" altLang="en-US" sz="1600" dirty="0"/>
              <a:t>实现阶段：学生们开始热烈讨论，</a:t>
            </a:r>
            <a:r>
              <a:rPr lang="en-US" altLang="zh-CN" sz="1600" dirty="0"/>
              <a:t>UML </a:t>
            </a:r>
            <a:r>
              <a:rPr lang="zh-CN" altLang="en-US" sz="1600" dirty="0"/>
              <a:t>图早已经扔到一边。</a:t>
            </a:r>
          </a:p>
          <a:p>
            <a:pPr marL="514350" indent="-514350"/>
            <a:r>
              <a:rPr lang="zh-CN" altLang="en-US" sz="1600" dirty="0"/>
              <a:t>稳定阶段：学生们中十分之一的人开始写代码，其他人不知道在干什么．</a:t>
            </a:r>
            <a:endParaRPr lang="en-US" altLang="zh-CN" sz="1600" dirty="0"/>
          </a:p>
          <a:p>
            <a:pPr marL="514350" indent="-514350"/>
            <a:endParaRPr lang="zh-CN" altLang="en-US" sz="1600" dirty="0"/>
          </a:p>
          <a:p>
            <a:pPr marL="514350" indent="-514350"/>
            <a:r>
              <a:rPr lang="zh-CN" altLang="en-US" sz="1600" dirty="0"/>
              <a:t>发布阶段： 这个阶段只有一天时间，就是最后检查的那一天，同时还有人在调试程序．</a:t>
            </a:r>
          </a:p>
          <a:p>
            <a:pPr marL="514350" indent="-514350"/>
            <a:r>
              <a:rPr lang="zh-CN" altLang="en-US" sz="1600" dirty="0"/>
              <a:t>维护阶段：课程结束了，同学们对自己的产品没有任何维护，放假了</a:t>
            </a:r>
            <a:r>
              <a:rPr lang="en-US" altLang="zh-CN" sz="1600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80524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三文鱼洄游模型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开始维护以前同学开发出来的程序，理解程序。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找</a:t>
            </a:r>
            <a:r>
              <a:rPr lang="en-US" altLang="zh-CN" dirty="0"/>
              <a:t>bug</a:t>
            </a:r>
            <a:r>
              <a:rPr lang="zh-CN" altLang="en-US" dirty="0"/>
              <a:t>，改</a:t>
            </a:r>
            <a:r>
              <a:rPr lang="en-US" altLang="zh-CN" dirty="0"/>
              <a:t>bug</a:t>
            </a:r>
            <a:r>
              <a:rPr lang="zh-CN" altLang="en-US" dirty="0"/>
              <a:t>，重构小部分代码，以满足用户的需求。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一部分同学可以开发测试用例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在现有版本的基础上做增量开发</a:t>
            </a:r>
          </a:p>
          <a:p>
            <a:pPr marL="850392" lvl="1" indent="-457200">
              <a:buFont typeface="+mj-lt"/>
              <a:buAutoNum type="alphaLcParenR"/>
            </a:pPr>
            <a:r>
              <a:rPr lang="zh-CN" altLang="en-US" dirty="0"/>
              <a:t>理解需求 （这个时候理解了客户需求是什么）</a:t>
            </a:r>
          </a:p>
          <a:p>
            <a:pPr marL="850392" lvl="1" indent="-457200">
              <a:buFont typeface="+mj-lt"/>
              <a:buAutoNum type="alphaLcParenR"/>
            </a:pPr>
            <a:r>
              <a:rPr lang="zh-CN" altLang="en-US" dirty="0"/>
              <a:t>设计</a:t>
            </a:r>
          </a:p>
          <a:p>
            <a:pPr marL="850392" lvl="1" indent="-457200">
              <a:buFont typeface="+mj-lt"/>
              <a:buAutoNum type="alphaLcParenR"/>
            </a:pPr>
            <a:r>
              <a:rPr lang="zh-CN" altLang="en-US" dirty="0"/>
              <a:t>开发</a:t>
            </a:r>
          </a:p>
          <a:p>
            <a:pPr marL="850392" lvl="1" indent="-457200">
              <a:buFont typeface="+mj-lt"/>
              <a:buAutoNum type="alphaLcParenR"/>
            </a:pPr>
            <a:r>
              <a:rPr lang="zh-CN" altLang="en-US" dirty="0"/>
              <a:t>回归测试 （用到上面开发的测试用例来保证质量）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动态显示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654555"/>
              </p:ext>
            </p:extLst>
          </p:nvPr>
        </p:nvGraphicFramePr>
        <p:xfrm>
          <a:off x="2363788" y="1825625"/>
          <a:ext cx="76755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/>
          <p:cNvSpPr/>
          <p:nvPr/>
        </p:nvSpPr>
        <p:spPr>
          <a:xfrm>
            <a:off x="2286000" y="3124200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893325" y="5791200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8458200" y="5822476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9067800" y="3124200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7315200" y="1725395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教课特点 </a:t>
            </a:r>
            <a:r>
              <a:rPr lang="en-US" altLang="zh-CN" dirty="0"/>
              <a:t>– </a:t>
            </a:r>
            <a:r>
              <a:rPr lang="zh-CN" altLang="en-US" dirty="0"/>
              <a:t>自己动手去做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+mj-ea"/>
                <a:ea typeface="+mj-ea"/>
              </a:rPr>
              <a:t>Learning by doing</a:t>
            </a:r>
          </a:p>
          <a:p>
            <a:pPr lvl="1"/>
            <a:r>
              <a:rPr lang="zh-CN" altLang="en-US" sz="2000" dirty="0">
                <a:latin typeface="+mj-ea"/>
                <a:ea typeface="+mj-ea"/>
              </a:rPr>
              <a:t>在工作中学习 </a:t>
            </a:r>
            <a:r>
              <a:rPr lang="en-US" altLang="zh-CN" sz="2000" dirty="0">
                <a:latin typeface="+mj-ea"/>
                <a:ea typeface="+mj-ea"/>
              </a:rPr>
              <a:t>–</a:t>
            </a:r>
            <a:r>
              <a:rPr lang="zh-CN" altLang="en-US" sz="2000" dirty="0">
                <a:latin typeface="+mj-ea"/>
                <a:ea typeface="+mj-ea"/>
              </a:rPr>
              <a:t> 做中学</a:t>
            </a:r>
            <a:endParaRPr lang="en-US" altLang="zh-CN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sz="2000" dirty="0"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“</a:t>
            </a:r>
            <a:r>
              <a:rPr lang="zh-CN" altLang="en-US" sz="2000" dirty="0">
                <a:latin typeface="+mj-ea"/>
                <a:ea typeface="+mj-ea"/>
              </a:rPr>
              <a:t>教育是令人羡慕的东西，但是要记住</a:t>
            </a:r>
            <a:r>
              <a:rPr lang="en-US" altLang="zh-CN" sz="2000" dirty="0">
                <a:latin typeface="+mj-ea"/>
                <a:ea typeface="+mj-ea"/>
              </a:rPr>
              <a:t>: </a:t>
            </a:r>
            <a:r>
              <a:rPr lang="zh-CN" altLang="en-US" sz="2000" dirty="0">
                <a:latin typeface="+mj-ea"/>
                <a:ea typeface="+mj-ea"/>
              </a:rPr>
              <a:t>凡是值得知道的，没有一个是能够教会的。 </a:t>
            </a:r>
            <a:endParaRPr lang="en-US" altLang="zh-CN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+mj-ea"/>
                <a:ea typeface="+mj-ea"/>
              </a:rPr>
              <a:t>	——</a:t>
            </a:r>
            <a:r>
              <a:rPr lang="zh-CN" altLang="en-US" sz="2000" dirty="0">
                <a:latin typeface="+mj-ea"/>
                <a:ea typeface="+mj-ea"/>
              </a:rPr>
              <a:t>奥斯卡</a:t>
            </a:r>
            <a:r>
              <a:rPr lang="en-US" altLang="zh-CN" sz="2000" dirty="0">
                <a:latin typeface="+mj-ea"/>
                <a:ea typeface="+mj-ea"/>
              </a:rPr>
              <a:t>•</a:t>
            </a:r>
            <a:r>
              <a:rPr lang="zh-CN" altLang="en-US" sz="2000" dirty="0">
                <a:latin typeface="+mj-ea"/>
                <a:ea typeface="+mj-ea"/>
              </a:rPr>
              <a:t>王尔德（</a:t>
            </a:r>
            <a:r>
              <a:rPr lang="en-US" altLang="zh-CN" sz="2000" dirty="0">
                <a:latin typeface="+mj-ea"/>
                <a:ea typeface="+mj-ea"/>
              </a:rPr>
              <a:t>Oscar Wilder</a:t>
            </a:r>
            <a:r>
              <a:rPr lang="zh-CN" altLang="en-US" sz="2000" dirty="0">
                <a:latin typeface="+mj-ea"/>
                <a:ea typeface="+mj-ea"/>
              </a:rPr>
              <a:t>）</a:t>
            </a:r>
            <a:endParaRPr lang="en-US" altLang="zh-CN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sz="2000" dirty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从错误中学习</a:t>
            </a:r>
            <a:endParaRPr lang="en-US" sz="2000" dirty="0">
              <a:latin typeface="+mj-ea"/>
              <a:ea typeface="+mj-ea"/>
            </a:endParaRPr>
          </a:p>
          <a:p>
            <a:pPr lvl="1"/>
            <a:r>
              <a:rPr lang="zh-CN" altLang="en-US" sz="2000" dirty="0">
                <a:latin typeface="+mj-ea"/>
                <a:ea typeface="+mj-ea"/>
              </a:rPr>
              <a:t>不断改进，先有量变，再有质变</a:t>
            </a:r>
            <a:endParaRPr lang="en-US" sz="2000" dirty="0">
              <a:latin typeface="+mj-ea"/>
              <a:ea typeface="+mj-ea"/>
            </a:endParaRPr>
          </a:p>
          <a:p>
            <a:endParaRPr lang="en-US" altLang="zh-CN" sz="2000" dirty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和别人合作</a:t>
            </a:r>
            <a:endParaRPr lang="en-US" sz="2000" dirty="0">
              <a:latin typeface="+mj-ea"/>
              <a:ea typeface="+mj-ea"/>
            </a:endParaRPr>
          </a:p>
          <a:p>
            <a:pPr lvl="2"/>
            <a:r>
              <a:rPr lang="en-US" sz="2000" dirty="0">
                <a:latin typeface="+mj-ea"/>
                <a:ea typeface="+mj-ea"/>
              </a:rPr>
              <a:t>1:1</a:t>
            </a:r>
          </a:p>
          <a:p>
            <a:pPr lvl="2"/>
            <a:r>
              <a:rPr lang="en-US" sz="2000" dirty="0">
                <a:latin typeface="+mj-ea"/>
                <a:ea typeface="+mj-ea"/>
              </a:rPr>
              <a:t>1:many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项目安排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 </a:t>
            </a:r>
            <a:r>
              <a:rPr lang="zh-CN" altLang="en-US" dirty="0"/>
              <a:t>类不同的项目</a:t>
            </a:r>
            <a:endParaRPr lang="en-US" dirty="0"/>
          </a:p>
          <a:p>
            <a:pPr lvl="1"/>
            <a:r>
              <a:rPr lang="en-US" dirty="0"/>
              <a:t>I: Individual project (2 week)</a:t>
            </a:r>
          </a:p>
          <a:p>
            <a:pPr lvl="1"/>
            <a:r>
              <a:rPr lang="en-US" dirty="0"/>
              <a:t>P: Pair Project  (2 </a:t>
            </a:r>
            <a:r>
              <a:rPr lang="en-US" dirty="0" err="1"/>
              <a:t>wk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T: Team Project (8 wk)</a:t>
            </a:r>
          </a:p>
          <a:p>
            <a:pPr lvl="1"/>
            <a:r>
              <a:rPr lang="en-US" altLang="zh-CN" dirty="0"/>
              <a:t>Review/Buffer</a:t>
            </a:r>
            <a:r>
              <a:rPr lang="zh-CN" altLang="en-US" dirty="0"/>
              <a:t> </a:t>
            </a:r>
            <a:r>
              <a:rPr lang="en-US" altLang="zh-CN" dirty="0"/>
              <a:t>(2 wk)</a:t>
            </a:r>
          </a:p>
          <a:p>
            <a:r>
              <a:rPr lang="en-US" altLang="zh-CN" dirty="0"/>
              <a:t>Homework, discussion and presentation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工作量大么？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你的目标是什么？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你们学校的目标是什么</a:t>
            </a:r>
            <a:r>
              <a:rPr lang="en-US" altLang="zh-CN" dirty="0"/>
              <a:t>? </a:t>
            </a:r>
            <a:r>
              <a:rPr lang="zh-CN" altLang="en-US" dirty="0"/>
              <a:t>你要成为什么样的软件工程师</a:t>
            </a:r>
            <a:r>
              <a:rPr lang="en-US" altLang="zh-CN" dirty="0"/>
              <a:t>? </a:t>
            </a:r>
          </a:p>
          <a:p>
            <a:pPr lvl="2">
              <a:lnSpc>
                <a:spcPct val="110000"/>
              </a:lnSpc>
            </a:pPr>
            <a:r>
              <a:rPr lang="zh-CN" altLang="en-US" dirty="0"/>
              <a:t>世界级</a:t>
            </a:r>
            <a:r>
              <a:rPr lang="en-US" altLang="zh-CN" dirty="0"/>
              <a:t>/</a:t>
            </a:r>
            <a:r>
              <a:rPr lang="zh-CN" altLang="en-US" dirty="0"/>
              <a:t>亚洲领先</a:t>
            </a:r>
            <a:r>
              <a:rPr lang="en-US" altLang="zh-CN" dirty="0"/>
              <a:t>/</a:t>
            </a:r>
            <a:r>
              <a:rPr lang="zh-CN" altLang="en-US" dirty="0"/>
              <a:t>中国大陆领先</a:t>
            </a:r>
            <a:r>
              <a:rPr lang="en-US" altLang="zh-CN" dirty="0"/>
              <a:t>/</a:t>
            </a:r>
            <a:r>
              <a:rPr lang="zh-CN" altLang="en-US" dirty="0"/>
              <a:t>本市二流</a:t>
            </a:r>
            <a:r>
              <a:rPr lang="en-US" altLang="zh-CN" dirty="0"/>
              <a:t>/… 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CMU – “Build Virtual World” c</a:t>
            </a:r>
            <a:r>
              <a:rPr lang="en-US" altLang="zh-CN" dirty="0"/>
              <a:t>ourse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5 projects/semester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2 week</a:t>
            </a:r>
            <a:r>
              <a:rPr lang="en-US" altLang="zh-CN" dirty="0"/>
              <a:t>/</a:t>
            </a:r>
            <a:r>
              <a:rPr lang="en-US" dirty="0"/>
              <a:t>project, done by 4 person team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Rotate team member in each project</a:t>
            </a:r>
          </a:p>
          <a:p>
            <a:pPr>
              <a:lnSpc>
                <a:spcPct val="110000"/>
              </a:lnSpc>
            </a:pPr>
            <a:r>
              <a:rPr lang="en-US" dirty="0"/>
              <a:t>“</a:t>
            </a:r>
            <a:r>
              <a:rPr lang="zh-CN" altLang="en-US" dirty="0"/>
              <a:t>现代软件工程</a:t>
            </a:r>
            <a:r>
              <a:rPr lang="en-US" dirty="0"/>
              <a:t>” </a:t>
            </a:r>
            <a:r>
              <a:rPr lang="en-US" altLang="zh-CN" dirty="0"/>
              <a:t>course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1 individual project (simple homework)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1 pair project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1 team project</a:t>
            </a:r>
          </a:p>
          <a:p>
            <a:pPr lvl="2">
              <a:lnSpc>
                <a:spcPct val="11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553200" y="0"/>
            <a:ext cx="4114800" cy="6553200"/>
          </a:xfrm>
          <a:prstGeom prst="rect">
            <a:avLst/>
          </a:prstGeom>
        </p:spPr>
        <p:txBody>
          <a:bodyPr vert="horz" lIns="54864" tIns="91440" rtlCol="0">
            <a:normAutofit fontScale="92500" lnSpcReduction="1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CN" dirty="0"/>
              <a:t>About ancient  Roman solider ,  which of the following is correct?</a:t>
            </a:r>
          </a:p>
          <a:p>
            <a:pPr marL="850392" lvl="1" indent="-457200">
              <a:buFont typeface="+mj-lt"/>
              <a:buAutoNum type="alphaLcParenR"/>
            </a:pPr>
            <a:r>
              <a:rPr lang="en-US" altLang="zh-CN" dirty="0"/>
              <a:t>No training,  they were thrown into real battles right away</a:t>
            </a:r>
          </a:p>
          <a:p>
            <a:pPr marL="850392" lvl="1" indent="-457200">
              <a:buFont typeface="+mj-lt"/>
              <a:buAutoNum type="alphaLcParenR"/>
            </a:pPr>
            <a:r>
              <a:rPr lang="en-US" altLang="zh-CN" dirty="0"/>
              <a:t>They only learn theory, don’t touch weapon</a:t>
            </a:r>
          </a:p>
          <a:p>
            <a:pPr marL="850392" lvl="1" indent="-457200">
              <a:buFont typeface="+mj-lt"/>
              <a:buAutoNum type="alphaLcParenR"/>
            </a:pPr>
            <a:r>
              <a:rPr lang="en-US" altLang="zh-CN" dirty="0"/>
              <a:t>They use fake weapon, half the weight of real weapon</a:t>
            </a:r>
          </a:p>
          <a:p>
            <a:pPr marL="850392" lvl="1" indent="-457200">
              <a:buFont typeface="+mj-lt"/>
              <a:buAutoNum type="alphaLcParenR"/>
            </a:pPr>
            <a:r>
              <a:rPr lang="en-US" altLang="zh-CN" dirty="0"/>
              <a:t>weapon has </a:t>
            </a:r>
            <a:r>
              <a:rPr lang="en-US" altLang="zh-CN" b="1" dirty="0"/>
              <a:t>same</a:t>
            </a:r>
            <a:r>
              <a:rPr lang="en-US" altLang="zh-CN" dirty="0"/>
              <a:t> weight</a:t>
            </a:r>
          </a:p>
          <a:p>
            <a:pPr marL="850392" lvl="1" indent="-457200">
              <a:buFont typeface="+mj-lt"/>
              <a:buAutoNum type="alphaLcParenR"/>
            </a:pPr>
            <a:r>
              <a:rPr lang="en-US" altLang="zh-CN" dirty="0"/>
              <a:t>weapon has </a:t>
            </a:r>
            <a:r>
              <a:rPr lang="en-US" altLang="zh-CN" b="1" dirty="0"/>
              <a:t>twice</a:t>
            </a:r>
            <a:r>
              <a:rPr lang="en-US" altLang="zh-CN" dirty="0"/>
              <a:t> the weight</a:t>
            </a:r>
          </a:p>
        </p:txBody>
      </p:sp>
      <p:pic>
        <p:nvPicPr>
          <p:cNvPr id="5" name="Picture 4" descr="roman_soldi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51928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9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为啥那么多动手的练习？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因为以前动手太少</a:t>
            </a:r>
            <a:endParaRPr lang="en-US" altLang="zh-CN" dirty="0"/>
          </a:p>
          <a:p>
            <a:r>
              <a:rPr lang="zh-CN" altLang="en-US" dirty="0"/>
              <a:t>没有量的积累，不会有进一步讨论和探索的基础，也没有掌握理论的条件。 </a:t>
            </a:r>
            <a:endParaRPr lang="en-US" altLang="zh-CN" dirty="0"/>
          </a:p>
          <a:p>
            <a:pPr marL="118872" indent="0">
              <a:buNone/>
            </a:pPr>
            <a:endParaRPr lang="en-US" altLang="zh-CN" dirty="0"/>
          </a:p>
          <a:p>
            <a:pPr marL="118872" indent="0">
              <a:buNone/>
            </a:pPr>
            <a:r>
              <a:rPr lang="zh-CN" altLang="en-US" dirty="0"/>
              <a:t>陶艺课的故事，把学陶艺课的学生分成两组，一组以量评分（只看数量），一组以质评分（只看质量）。一个学期后，真正好的陶艺作品出现在哪里？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9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陶艺课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600201"/>
            <a:ext cx="2857500" cy="1895475"/>
          </a:xfrm>
        </p:spPr>
      </p:pic>
      <p:sp>
        <p:nvSpPr>
          <p:cNvPr id="5" name="文本框 4"/>
          <p:cNvSpPr txBox="1"/>
          <p:nvPr/>
        </p:nvSpPr>
        <p:spPr>
          <a:xfrm>
            <a:off x="1981200" y="1981201"/>
            <a:ext cx="5486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一个学期后，真正好的陶艺作品反而是出现在那以量评分的组里。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要敢于开始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所以，请停止抱怨自己实力的不济和各种客观条件的不好，停止对开始的恐惧。只要迈出了第一步，埋着头认真做，不停的尝试，重复，失败在尝试，只要不放弃，就一定能成功的。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阅读：</a:t>
            </a:r>
            <a:endParaRPr lang="en-US" sz="2000" dirty="0"/>
          </a:p>
          <a:p>
            <a:pPr lvl="1"/>
            <a:r>
              <a:rPr lang="en-US" altLang="zh-CN" sz="2000" dirty="0">
                <a:hlinkClick r:id="rId3"/>
              </a:rPr>
              <a:t>http://www.cnblogs.com/codingcrazy/archive/2011/02/28/1967503.html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47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1947-72C5-41D4-B343-6A9A6812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作者老师介绍</a:t>
            </a:r>
            <a:endParaRPr lang="en-US" dirty="0"/>
          </a:p>
        </p:txBody>
      </p:sp>
      <p:pic>
        <p:nvPicPr>
          <p:cNvPr id="4" name="Picture 1" descr="image001">
            <a:extLst>
              <a:ext uri="{FF2B5EF4-FFF2-40B4-BE49-F238E27FC236}">
                <a16:creationId xmlns:a16="http://schemas.microsoft.com/office/drawing/2014/main" id="{EDC00330-D91B-4005-8F3E-09C042B3D8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6284"/>
          <a:stretch/>
        </p:blipFill>
        <p:spPr bwMode="auto">
          <a:xfrm>
            <a:off x="1676400" y="1607360"/>
            <a:ext cx="3476990" cy="3154680"/>
          </a:xfrm>
          <a:prstGeom prst="rect">
            <a:avLst/>
          </a:prstGeom>
          <a:noFill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E5E155-277F-4B9F-83A3-02553A10C9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29" b="5316"/>
          <a:stretch/>
        </p:blipFill>
        <p:spPr>
          <a:xfrm>
            <a:off x="1676400" y="4724400"/>
            <a:ext cx="3476990" cy="19951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E6EED0-DF9E-4E41-9BC1-FA36C9E55285}"/>
              </a:ext>
            </a:extLst>
          </p:cNvPr>
          <p:cNvSpPr txBox="1"/>
          <p:nvPr/>
        </p:nvSpPr>
        <p:spPr>
          <a:xfrm>
            <a:off x="5715000" y="1600200"/>
            <a:ext cx="4755064" cy="449484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defTabSz="685800">
              <a:lnSpc>
                <a:spcPct val="110000"/>
              </a:lnSpc>
              <a:spcAft>
                <a:spcPts val="450"/>
              </a:spcAft>
            </a:pPr>
            <a:r>
              <a:rPr lang="zh-CN" altLang="en-US" sz="225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邹欣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微软亚洲研究院首席研发经理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indent="-171450" defTabSz="685800">
              <a:lnSpc>
                <a:spcPct val="11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现在：微软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产品的研发和推广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indent="-171450" defTabSz="685800">
              <a:lnSpc>
                <a:spcPct val="11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57175" indent="-257175" defTabSz="685800">
              <a:lnSpc>
                <a:spcPct val="11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产品开发：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1997 – 2018</a:t>
            </a:r>
          </a:p>
          <a:p>
            <a:pPr marL="600075" lvl="1" indent="-257175" defTabSz="685800">
              <a:lnSpc>
                <a:spcPct val="11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Outlook, Visual Studio, Bing, Windows</a:t>
            </a:r>
          </a:p>
          <a:p>
            <a:pPr marL="257175" indent="-257175" defTabSz="685800">
              <a:lnSpc>
                <a:spcPct val="11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57175" indent="-257175" defTabSz="685800">
              <a:lnSpc>
                <a:spcPct val="11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技术创新：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2005 – 2012</a:t>
            </a:r>
          </a:p>
          <a:p>
            <a:pPr marL="600075" lvl="1" indent="-257175" defTabSz="685800">
              <a:lnSpc>
                <a:spcPct val="11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FaceSDK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学术搜索，机器学习项目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indent="-171450" defTabSz="685800">
              <a:lnSpc>
                <a:spcPct val="11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indent="-171450" defTabSz="685800">
              <a:lnSpc>
                <a:spcPct val="11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软件工程教学的改革，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30+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学校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 indent="-171450" defTabSz="685800">
              <a:lnSpc>
                <a:spcPct val="11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编程之美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构建之法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61207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为啥要做难的项目？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请先看视频</a:t>
            </a:r>
            <a:endParaRPr lang="en-US" altLang="zh-CN" dirty="0">
              <a:hlinkClick r:id="rId2"/>
            </a:endParaRPr>
          </a:p>
          <a:p>
            <a:endParaRPr lang="en-US" altLang="zh-CN" dirty="0">
              <a:hlinkClick r:id="rId2"/>
            </a:endParaRPr>
          </a:p>
          <a:p>
            <a:endParaRPr lang="en-US" altLang="zh-CN" dirty="0">
              <a:hlinkClick r:id="rId2"/>
            </a:endParaRPr>
          </a:p>
          <a:p>
            <a:r>
              <a:rPr lang="en-US" altLang="zh-CN" dirty="0">
                <a:hlinkClick r:id="rId3"/>
              </a:rPr>
              <a:t>http://weibo.com/tv/v/F6Udt9Say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“老师， 为什么这些软件工程技术在我的项目中没有什么用？” </a:t>
            </a:r>
            <a:endParaRPr lang="en-US" altLang="zh-CN" dirty="0"/>
          </a:p>
          <a:p>
            <a:r>
              <a:rPr lang="zh-CN" altLang="en-US" dirty="0"/>
              <a:t>因为你的项目水太浅！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98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这个课要花多少时间？我基础差</a:t>
            </a:r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请看这个博客，和下面的回答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http://www.cnblogs.com/huangxman/p/5868204.html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学校的软件工程课有标准，老师不能降低标准，否则就是教学事故。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9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真实的教和学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衡量真实的用户数量</a:t>
            </a:r>
            <a:endParaRPr lang="en-US" dirty="0"/>
          </a:p>
          <a:p>
            <a:pPr lvl="1"/>
            <a:r>
              <a:rPr lang="zh-CN" altLang="en-US" dirty="0"/>
              <a:t>项目发布 </a:t>
            </a:r>
            <a:r>
              <a:rPr lang="en-US" altLang="zh-CN" dirty="0"/>
              <a:t>3 </a:t>
            </a:r>
            <a:r>
              <a:rPr lang="zh-CN" altLang="en-US" dirty="0"/>
              <a:t>天后的用户量</a:t>
            </a:r>
            <a:endParaRPr lang="en-US" dirty="0"/>
          </a:p>
          <a:p>
            <a:r>
              <a:rPr lang="zh-CN" altLang="en-US" dirty="0"/>
              <a:t>公开的文档和过程</a:t>
            </a:r>
            <a:endParaRPr lang="en-US" dirty="0"/>
          </a:p>
          <a:p>
            <a:pPr lvl="1"/>
            <a:r>
              <a:rPr lang="zh-CN" altLang="en-US" dirty="0"/>
              <a:t>博客，</a:t>
            </a:r>
            <a:r>
              <a:rPr lang="en-US" altLang="zh-CN" dirty="0" err="1"/>
              <a:t>github</a:t>
            </a:r>
            <a:endParaRPr lang="en-US" dirty="0"/>
          </a:p>
          <a:p>
            <a:r>
              <a:rPr lang="zh-CN" altLang="en-US" dirty="0"/>
              <a:t>用真实世界的数据来评价</a:t>
            </a:r>
            <a:endParaRPr lang="en-US" dirty="0"/>
          </a:p>
          <a:p>
            <a:pPr lvl="1"/>
            <a:r>
              <a:rPr lang="zh-CN" altLang="en-US" dirty="0"/>
              <a:t>数据 </a:t>
            </a:r>
            <a:r>
              <a:rPr lang="en-US" dirty="0"/>
              <a:t>(</a:t>
            </a:r>
            <a:r>
              <a:rPr lang="zh-CN" altLang="en-US" dirty="0"/>
              <a:t>速度，用户量，用户评价</a:t>
            </a:r>
            <a:r>
              <a:rPr lang="en-US" dirty="0"/>
              <a:t>)</a:t>
            </a:r>
          </a:p>
          <a:p>
            <a:pPr lvl="1"/>
            <a:r>
              <a:rPr lang="zh-CN" altLang="en-US" dirty="0"/>
              <a:t>评审专家</a:t>
            </a:r>
            <a:r>
              <a:rPr lang="en-US" dirty="0"/>
              <a:t> (</a:t>
            </a:r>
            <a:r>
              <a:rPr lang="zh-CN" altLang="en-US" dirty="0"/>
              <a:t>其他学生，老师，程序员</a:t>
            </a:r>
            <a:r>
              <a:rPr lang="en-US" dirty="0"/>
              <a:t>)</a:t>
            </a:r>
          </a:p>
          <a:p>
            <a:r>
              <a:rPr lang="zh-CN" altLang="en-US" dirty="0"/>
              <a:t>真实反馈</a:t>
            </a:r>
            <a:endParaRPr lang="en-US" dirty="0"/>
          </a:p>
          <a:p>
            <a:pPr lvl="1"/>
            <a:r>
              <a:rPr lang="zh-CN" altLang="en-US" dirty="0"/>
              <a:t>课程中的反馈，事后诸葛亮报告</a:t>
            </a:r>
            <a:endParaRPr lang="en-US" dirty="0"/>
          </a:p>
          <a:p>
            <a:pPr lvl="1"/>
            <a:r>
              <a:rPr lang="zh-CN" altLang="en-US" dirty="0"/>
              <a:t>课后的反馈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怎么才能证明学会了？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研发出符合用户需求的软件</a:t>
            </a:r>
            <a:endParaRPr lang="en-US" altLang="zh-CN" dirty="0"/>
          </a:p>
          <a:p>
            <a:pPr lvl="1"/>
            <a:r>
              <a:rPr lang="zh-CN" altLang="en-US" dirty="0"/>
              <a:t>必须公开发布，有实际的用户，一定的用户量和持续使用量 （</a:t>
            </a:r>
            <a:r>
              <a:rPr lang="en-US" altLang="zh-CN" dirty="0"/>
              <a:t>3 </a:t>
            </a:r>
            <a:r>
              <a:rPr lang="zh-CN" altLang="en-US" dirty="0"/>
              <a:t>天后能保持</a:t>
            </a:r>
            <a:r>
              <a:rPr lang="en-US" altLang="zh-CN" dirty="0"/>
              <a:t>10  - 100</a:t>
            </a:r>
            <a:r>
              <a:rPr lang="zh-CN" altLang="en-US" dirty="0"/>
              <a:t>个用户）</a:t>
            </a:r>
            <a:endParaRPr lang="en-US" altLang="zh-CN" dirty="0"/>
          </a:p>
          <a:p>
            <a:pPr lvl="1"/>
            <a:r>
              <a:rPr lang="zh-CN" altLang="en-US" dirty="0"/>
              <a:t>可以是</a:t>
            </a:r>
            <a:r>
              <a:rPr lang="en-US" altLang="zh-CN" dirty="0"/>
              <a:t>PC/Web/</a:t>
            </a:r>
            <a:r>
              <a:rPr lang="zh-CN" altLang="en-US" dirty="0"/>
              <a:t>手机应用</a:t>
            </a:r>
            <a:endParaRPr lang="en-US" altLang="zh-CN" dirty="0"/>
          </a:p>
          <a:p>
            <a:pPr lvl="1"/>
            <a:r>
              <a:rPr lang="zh-CN" altLang="en-US" b="1" dirty="0"/>
              <a:t>而不是</a:t>
            </a:r>
            <a:r>
              <a:rPr lang="en-US" altLang="zh-CN" b="1" dirty="0"/>
              <a:t>: </a:t>
            </a:r>
            <a:r>
              <a:rPr lang="zh-CN" altLang="en-US" dirty="0"/>
              <a:t>做没有用户使用的软件</a:t>
            </a:r>
            <a:endParaRPr lang="en-US" altLang="zh-CN" dirty="0"/>
          </a:p>
          <a:p>
            <a:r>
              <a:rPr lang="zh-CN" altLang="en-US" dirty="0"/>
              <a:t>通过一系列工具，流程，团队合作，能够在预计的时间内发布 </a:t>
            </a:r>
            <a:r>
              <a:rPr lang="en-US" dirty="0"/>
              <a:t>“</a:t>
            </a:r>
            <a:r>
              <a:rPr lang="zh-CN" altLang="en-US" dirty="0"/>
              <a:t>足够好</a:t>
            </a:r>
            <a:r>
              <a:rPr lang="en-US" dirty="0"/>
              <a:t>” </a:t>
            </a:r>
            <a:r>
              <a:rPr lang="zh-CN" altLang="en-US" dirty="0"/>
              <a:t>的软件</a:t>
            </a:r>
            <a:endParaRPr lang="en-US" altLang="zh-CN" dirty="0"/>
          </a:p>
          <a:p>
            <a:pPr lvl="1"/>
            <a:r>
              <a:rPr lang="zh-CN" altLang="en-US" dirty="0"/>
              <a:t>有项目规划</a:t>
            </a:r>
            <a:r>
              <a:rPr lang="en-US" altLang="zh-CN" dirty="0"/>
              <a:t>/</a:t>
            </a:r>
            <a:r>
              <a:rPr lang="zh-CN" altLang="en-US" dirty="0"/>
              <a:t>需求</a:t>
            </a:r>
            <a:r>
              <a:rPr lang="en-US" altLang="zh-CN" dirty="0"/>
              <a:t>/</a:t>
            </a:r>
            <a:r>
              <a:rPr lang="zh-CN" altLang="en-US" dirty="0"/>
              <a:t>设计</a:t>
            </a:r>
            <a:r>
              <a:rPr lang="en-US" altLang="zh-CN" dirty="0"/>
              <a:t>/</a:t>
            </a:r>
            <a:r>
              <a:rPr lang="zh-CN" altLang="en-US" dirty="0"/>
              <a:t>实现</a:t>
            </a:r>
            <a:r>
              <a:rPr lang="en-US" altLang="zh-CN" dirty="0"/>
              <a:t>/</a:t>
            </a:r>
            <a:r>
              <a:rPr lang="zh-CN" altLang="en-US" dirty="0"/>
              <a:t>发布</a:t>
            </a:r>
            <a:r>
              <a:rPr lang="en-US" altLang="zh-CN" dirty="0"/>
              <a:t>/</a:t>
            </a:r>
            <a:r>
              <a:rPr lang="zh-CN" altLang="en-US" dirty="0"/>
              <a:t>维护</a:t>
            </a:r>
            <a:endParaRPr lang="en-US" altLang="zh-CN" dirty="0"/>
          </a:p>
          <a:p>
            <a:pPr lvl="1"/>
            <a:r>
              <a:rPr lang="zh-CN" altLang="en-US" dirty="0"/>
              <a:t>有定时的进度发布</a:t>
            </a:r>
            <a:endParaRPr lang="en-US" altLang="zh-CN" dirty="0"/>
          </a:p>
          <a:p>
            <a:pPr lvl="1"/>
            <a:r>
              <a:rPr lang="zh-CN" altLang="en-US" b="1" dirty="0"/>
              <a:t>而不是</a:t>
            </a:r>
            <a:r>
              <a:rPr lang="en-US" altLang="zh-CN" b="1" dirty="0"/>
              <a:t>: </a:t>
            </a:r>
            <a:r>
              <a:rPr lang="zh-CN" altLang="en-US" dirty="0"/>
              <a:t>通过临时熬夜，胡乱拼凑，大牛一人代劳，延迟交付等方式糊弄</a:t>
            </a:r>
            <a:endParaRPr lang="en-US" altLang="zh-CN" dirty="0"/>
          </a:p>
          <a:p>
            <a:r>
              <a:rPr lang="zh-CN" altLang="en-US" dirty="0"/>
              <a:t>并且通过数据展现软件是可以维护和继续发展的。</a:t>
            </a:r>
            <a:endParaRPr lang="en-US" altLang="zh-CN" b="1" dirty="0"/>
          </a:p>
          <a:p>
            <a:pPr lvl="1"/>
            <a:r>
              <a:rPr lang="zh-CN" altLang="en-US" b="1" dirty="0"/>
              <a:t>而不是</a:t>
            </a:r>
            <a:r>
              <a:rPr lang="en-US" altLang="zh-CN" b="1" dirty="0"/>
              <a:t> </a:t>
            </a:r>
            <a:r>
              <a:rPr lang="zh-CN" altLang="en-US" dirty="0"/>
              <a:t>找不到源代码，代码无文档，代码不能编译，没有</a:t>
            </a:r>
            <a:r>
              <a:rPr lang="en-US" altLang="zh-CN" dirty="0"/>
              <a:t>task/bug </a:t>
            </a:r>
            <a:r>
              <a:rPr lang="zh-CN" altLang="en-US" dirty="0"/>
              <a:t>等项目发展的资料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能做到这三点，就是学会了软件工程。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62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这个课相当于技术培训么？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不是！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先练习，再学习的体系：</a:t>
            </a:r>
            <a:endParaRPr lang="en-US" altLang="zh-CN" dirty="0"/>
          </a:p>
          <a:p>
            <a:r>
              <a:rPr lang="en-US" altLang="zh-CN" dirty="0"/>
              <a:t>Learning by doing</a:t>
            </a:r>
          </a:p>
          <a:p>
            <a:r>
              <a:rPr lang="en-US" dirty="0">
                <a:hlinkClick r:id="rId2"/>
              </a:rPr>
              <a:t>http://www.cnblogs.com/xinz/archive/2012/01/08/2316717.html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35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大学教育 </a:t>
            </a:r>
            <a:r>
              <a:rPr lang="en-US" altLang="zh-CN" dirty="0"/>
              <a:t>vs. IT</a:t>
            </a:r>
            <a:r>
              <a:rPr lang="zh-CN" altLang="en-US" dirty="0"/>
              <a:t>行业培训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大学：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P</a:t>
            </a:r>
            <a:r>
              <a:rPr lang="en-US" dirty="0"/>
              <a:t>reparing students for jobs that do not exist, using technologies that have not been invented, in order to solve problems we do not even know are problems. (K</a:t>
            </a:r>
            <a:r>
              <a:rPr lang="en-US" altLang="zh-CN" dirty="0"/>
              <a:t>arl</a:t>
            </a:r>
            <a:r>
              <a:rPr lang="en-US" dirty="0"/>
              <a:t> Fish) 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/>
              <a:t>课堂练习：请翻译上面这句话</a:t>
            </a:r>
            <a:endParaRPr lang="en-US" b="1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目的：打下基础，培养自我学习、探索的技能，为将来的未知挑战做准备。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altLang="zh-CN" dirty="0"/>
              <a:t>IT </a:t>
            </a:r>
            <a:r>
              <a:rPr lang="zh-CN" altLang="en-US" dirty="0"/>
              <a:t>行业培训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用已有的技术解决现有的问题，获得实用技能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目的：人才马上能用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大学当然可以讲目前流行的技术，解决目前的问题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目的是要知其然，并知其所以然，在其中锻炼自我学习， 探索的能力。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要不断提问， 不断深入探索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讨论：很多学校的计算机课程有很多 “打代码”  的练习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学生上机就是把代码输入，通过测试，下机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这是“大学教育”  还是 “短期</a:t>
            </a:r>
            <a:r>
              <a:rPr lang="en-US" altLang="zh-CN" dirty="0"/>
              <a:t>IT </a:t>
            </a:r>
            <a:r>
              <a:rPr lang="zh-CN" altLang="en-US" dirty="0"/>
              <a:t>行业培训”？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这种练习的效果如何？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57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每堂课做什么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老师</a:t>
            </a:r>
            <a:endParaRPr lang="en-US" dirty="0"/>
          </a:p>
          <a:p>
            <a:pPr lvl="1"/>
            <a:r>
              <a:rPr lang="zh-CN" altLang="en-US" dirty="0"/>
              <a:t>授课，案例分析 （</a:t>
            </a:r>
            <a:r>
              <a:rPr lang="en-US" altLang="zh-CN" dirty="0"/>
              <a:t>PPT </a:t>
            </a:r>
            <a:r>
              <a:rPr lang="zh-CN" altLang="en-US" dirty="0"/>
              <a:t>假设学生事前已经看过了）</a:t>
            </a:r>
            <a:endParaRPr lang="en-US" dirty="0"/>
          </a:p>
          <a:p>
            <a:pPr lvl="1"/>
            <a:r>
              <a:rPr lang="zh-CN" altLang="en-US" dirty="0"/>
              <a:t>我有很多不懂的地方</a:t>
            </a:r>
            <a:endParaRPr lang="en-US" dirty="0"/>
          </a:p>
          <a:p>
            <a:r>
              <a:rPr lang="zh-CN" altLang="en-US" dirty="0"/>
              <a:t>职业工程师</a:t>
            </a:r>
            <a:endParaRPr lang="en-US" dirty="0"/>
          </a:p>
          <a:p>
            <a:pPr lvl="1"/>
            <a:r>
              <a:rPr lang="zh-CN" altLang="en-US" dirty="0"/>
              <a:t>分享经验，参加复审</a:t>
            </a:r>
            <a:endParaRPr lang="en-US" dirty="0"/>
          </a:p>
          <a:p>
            <a:r>
              <a:rPr lang="zh-CN" altLang="en-US" dirty="0"/>
              <a:t>助教</a:t>
            </a:r>
            <a:endParaRPr lang="en-US" dirty="0"/>
          </a:p>
          <a:p>
            <a:pPr lvl="1"/>
            <a:r>
              <a:rPr lang="zh-CN" altLang="en-US" dirty="0"/>
              <a:t>作业，分数，测试平台，进度报告</a:t>
            </a:r>
            <a:endParaRPr lang="en-US" dirty="0"/>
          </a:p>
          <a:p>
            <a:r>
              <a:rPr lang="zh-CN" altLang="en-US" dirty="0"/>
              <a:t>学生</a:t>
            </a:r>
            <a:endParaRPr lang="en-US" dirty="0"/>
          </a:p>
          <a:p>
            <a:pPr lvl="1"/>
            <a:r>
              <a:rPr lang="zh-CN" altLang="en-US" dirty="0"/>
              <a:t>投入，投入，投入</a:t>
            </a:r>
            <a:endParaRPr lang="en-US" altLang="zh-CN" dirty="0"/>
          </a:p>
          <a:p>
            <a:pPr lvl="1"/>
            <a:r>
              <a:rPr lang="zh-CN" altLang="en-US" dirty="0"/>
              <a:t>演讲，提问，练习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PPT </a:t>
            </a:r>
            <a:r>
              <a:rPr lang="zh-CN" altLang="en-US" dirty="0"/>
              <a:t>假设学生事前已经看过了）</a:t>
            </a:r>
            <a:endParaRPr lang="en-US" dirty="0"/>
          </a:p>
          <a:p>
            <a:r>
              <a:rPr lang="zh-CN" altLang="en-US" dirty="0"/>
              <a:t>所有人</a:t>
            </a:r>
            <a:r>
              <a:rPr lang="en-US" dirty="0"/>
              <a:t>:</a:t>
            </a:r>
          </a:p>
          <a:p>
            <a:pPr lvl="1"/>
            <a:r>
              <a:rPr lang="zh-CN" altLang="en-US" dirty="0"/>
              <a:t>讨论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分数组成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600" dirty="0"/>
              <a:t>原始分</a:t>
            </a:r>
            <a:endParaRPr lang="en-US" altLang="zh-CN" sz="1600" dirty="0"/>
          </a:p>
          <a:p>
            <a:pPr lvl="1"/>
            <a:r>
              <a:rPr lang="en-US" sz="1400" dirty="0"/>
              <a:t>I: Individual project  </a:t>
            </a:r>
            <a:r>
              <a:rPr lang="zh-CN" altLang="en-US" sz="1400" dirty="0"/>
              <a:t>个人项目 </a:t>
            </a:r>
            <a:r>
              <a:rPr lang="en-US" sz="1400" dirty="0"/>
              <a:t>(20%)</a:t>
            </a:r>
          </a:p>
          <a:p>
            <a:pPr lvl="1"/>
            <a:r>
              <a:rPr lang="en-US" sz="1400" dirty="0"/>
              <a:t>P: Pair project  </a:t>
            </a:r>
            <a:r>
              <a:rPr lang="zh-CN" altLang="en-US" sz="1400" dirty="0"/>
              <a:t>结对项目 </a:t>
            </a:r>
            <a:r>
              <a:rPr lang="en-US" sz="1400" dirty="0"/>
              <a:t>(20%)</a:t>
            </a:r>
          </a:p>
          <a:p>
            <a:pPr lvl="1"/>
            <a:r>
              <a:rPr lang="en-US" sz="1400" dirty="0"/>
              <a:t>T: Team project  </a:t>
            </a:r>
            <a:r>
              <a:rPr lang="zh-CN" altLang="en-US" sz="1400" dirty="0"/>
              <a:t>团队项目</a:t>
            </a:r>
            <a:r>
              <a:rPr lang="en-US" sz="1400" dirty="0"/>
              <a:t> (40%)</a:t>
            </a:r>
          </a:p>
          <a:p>
            <a:pPr lvl="1"/>
            <a:r>
              <a:rPr lang="en-US" sz="1400" dirty="0"/>
              <a:t>PC: project contribution </a:t>
            </a:r>
            <a:r>
              <a:rPr lang="zh-CN" altLang="en-US" sz="1400" dirty="0"/>
              <a:t>团队贡献分 </a:t>
            </a:r>
            <a:r>
              <a:rPr lang="en-US" sz="1400" dirty="0"/>
              <a:t>(20%)</a:t>
            </a:r>
          </a:p>
          <a:p>
            <a:pPr lvl="1"/>
            <a:r>
              <a:rPr lang="en-US" sz="1400" dirty="0"/>
              <a:t>Score</a:t>
            </a:r>
            <a:r>
              <a:rPr lang="en-US" sz="1400" baseline="-25000" dirty="0"/>
              <a:t>1</a:t>
            </a:r>
            <a:r>
              <a:rPr lang="en-US" sz="1400" dirty="0"/>
              <a:t> = S</a:t>
            </a:r>
            <a:r>
              <a:rPr lang="en-US" sz="1400" baseline="-25000" dirty="0"/>
              <a:t>i</a:t>
            </a:r>
            <a:r>
              <a:rPr lang="en-US" sz="1400" dirty="0"/>
              <a:t> + S</a:t>
            </a:r>
            <a:r>
              <a:rPr lang="en-US" sz="1400" baseline="-25000" dirty="0"/>
              <a:t>p</a:t>
            </a:r>
            <a:r>
              <a:rPr lang="en-US" sz="1400" dirty="0"/>
              <a:t> + S</a:t>
            </a:r>
            <a:r>
              <a:rPr lang="en-US" sz="1400" baseline="-25000" dirty="0"/>
              <a:t>t</a:t>
            </a:r>
            <a:r>
              <a:rPr lang="en-US" sz="1400" dirty="0"/>
              <a:t> + </a:t>
            </a:r>
            <a:r>
              <a:rPr lang="en-US" sz="1400" dirty="0" err="1"/>
              <a:t>S</a:t>
            </a:r>
            <a:r>
              <a:rPr lang="en-US" sz="1400" baseline="-25000" dirty="0" err="1"/>
              <a:t>pc</a:t>
            </a:r>
            <a:endParaRPr lang="en-US" sz="1400" baseline="-25000" dirty="0"/>
          </a:p>
          <a:p>
            <a:r>
              <a:rPr lang="zh-CN" altLang="en-US" sz="1600" dirty="0"/>
              <a:t>映射分</a:t>
            </a:r>
            <a:endParaRPr lang="en-US" altLang="zh-CN" sz="1600" dirty="0"/>
          </a:p>
          <a:p>
            <a:pPr lvl="1"/>
            <a:r>
              <a:rPr lang="zh-CN" altLang="en-US" sz="1400" dirty="0"/>
              <a:t>原始分数是正分的同学的分数映射到一个区间， 原始分是负分的同学得到 </a:t>
            </a:r>
            <a:r>
              <a:rPr lang="en-US" altLang="zh-CN" sz="1400" dirty="0"/>
              <a:t>0 </a:t>
            </a:r>
            <a:r>
              <a:rPr lang="zh-CN" altLang="en-US" sz="1400" dirty="0"/>
              <a:t>分</a:t>
            </a:r>
            <a:endParaRPr lang="en-US" altLang="zh-CN" sz="1400" dirty="0"/>
          </a:p>
          <a:p>
            <a:pPr lvl="1"/>
            <a:r>
              <a:rPr lang="zh-CN" altLang="en-US" sz="1400" dirty="0"/>
              <a:t>映射</a:t>
            </a:r>
            <a:r>
              <a:rPr lang="en-US" sz="1400" dirty="0"/>
              <a:t> Score</a:t>
            </a:r>
            <a:r>
              <a:rPr lang="en-US" sz="1400" baseline="-25000" dirty="0"/>
              <a:t>1</a:t>
            </a:r>
            <a:r>
              <a:rPr lang="en-US" sz="1400" dirty="0"/>
              <a:t>  to [</a:t>
            </a:r>
            <a:r>
              <a:rPr lang="en-US" altLang="zh-CN" sz="1400" dirty="0"/>
              <a:t>100</a:t>
            </a:r>
            <a:r>
              <a:rPr lang="en-US" sz="1400" dirty="0"/>
              <a:t> .. 5</a:t>
            </a:r>
            <a:r>
              <a:rPr lang="en-US" altLang="zh-CN" sz="1400" dirty="0"/>
              <a:t>0</a:t>
            </a:r>
            <a:r>
              <a:rPr lang="en-US" sz="1400" dirty="0"/>
              <a:t>] -&gt; Score</a:t>
            </a:r>
            <a:r>
              <a:rPr lang="en-US" sz="1400" baseline="-25000" dirty="0"/>
              <a:t>2  </a:t>
            </a:r>
            <a:r>
              <a:rPr lang="zh-CN" altLang="en-US" sz="1400" dirty="0"/>
              <a:t>假设</a:t>
            </a:r>
            <a:r>
              <a:rPr lang="en-US" altLang="zh-CN" sz="1400" dirty="0"/>
              <a:t>60</a:t>
            </a:r>
            <a:r>
              <a:rPr lang="zh-CN" altLang="en-US" sz="1400" dirty="0"/>
              <a:t>分及格</a:t>
            </a:r>
            <a:endParaRPr lang="en-US" altLang="zh-CN" sz="1400" dirty="0"/>
          </a:p>
          <a:p>
            <a:r>
              <a:rPr lang="zh-CN" altLang="en-US" sz="1600" dirty="0"/>
              <a:t>等一下！这样的映射意味着一定会有人不及格</a:t>
            </a:r>
            <a:r>
              <a:rPr lang="en-US" altLang="zh-CN" sz="1600" dirty="0"/>
              <a:t>?!   </a:t>
            </a:r>
            <a:r>
              <a:rPr lang="zh-CN" altLang="en-US" sz="1600" dirty="0"/>
              <a:t>我基础较差，我一定会不及格吗？</a:t>
            </a:r>
            <a:endParaRPr lang="en-US" altLang="zh-CN" sz="1600" dirty="0"/>
          </a:p>
          <a:p>
            <a:r>
              <a:rPr lang="zh-CN" altLang="en-US" sz="1600" dirty="0"/>
              <a:t>请通过“附加分”挣到上岸的分数</a:t>
            </a:r>
            <a:endParaRPr lang="en-US" sz="1600" dirty="0"/>
          </a:p>
          <a:p>
            <a:pPr lvl="1"/>
            <a:r>
              <a:rPr lang="zh-CN" altLang="en-US" sz="1400" dirty="0"/>
              <a:t>附加分</a:t>
            </a:r>
            <a:r>
              <a:rPr lang="en-US" sz="1400" dirty="0"/>
              <a:t>O: other activities </a:t>
            </a:r>
            <a:r>
              <a:rPr lang="zh-CN" altLang="en-US" sz="1400" dirty="0"/>
              <a:t>附加分 </a:t>
            </a:r>
            <a:r>
              <a:rPr lang="en-US" sz="1400" dirty="0"/>
              <a:t>(</a:t>
            </a:r>
            <a:r>
              <a:rPr lang="zh-CN" altLang="en-US" sz="1400" dirty="0"/>
              <a:t>最多 </a:t>
            </a:r>
            <a:r>
              <a:rPr lang="en-US" sz="1400" dirty="0"/>
              <a:t>10 </a:t>
            </a:r>
            <a:r>
              <a:rPr lang="zh-CN" altLang="en-US" sz="1400" dirty="0"/>
              <a:t>分</a:t>
            </a:r>
            <a:r>
              <a:rPr lang="en-US" sz="1400" dirty="0"/>
              <a:t>)</a:t>
            </a:r>
          </a:p>
          <a:p>
            <a:pPr lvl="2"/>
            <a:r>
              <a:rPr lang="zh-CN" altLang="en-US" sz="1200" dirty="0"/>
              <a:t>做服务工作 </a:t>
            </a:r>
            <a:r>
              <a:rPr lang="en-US" altLang="zh-CN" sz="1200" dirty="0"/>
              <a:t>| </a:t>
            </a:r>
            <a:r>
              <a:rPr lang="zh-CN" altLang="en-US" sz="1200" dirty="0"/>
              <a:t>阅读论文，写额外的读书报告 </a:t>
            </a:r>
            <a:r>
              <a:rPr lang="en-US" altLang="zh-CN" sz="1200" dirty="0"/>
              <a:t>|  </a:t>
            </a:r>
            <a:r>
              <a:rPr lang="zh-CN" altLang="en-US" sz="1200" dirty="0"/>
              <a:t>做老师布置的额外作业， 等等</a:t>
            </a:r>
            <a:endParaRPr lang="en-US" sz="1200" dirty="0"/>
          </a:p>
          <a:p>
            <a:r>
              <a:rPr lang="zh-CN" altLang="en-US" sz="1600" dirty="0"/>
              <a:t>最后得分</a:t>
            </a:r>
            <a:endParaRPr lang="en-US" altLang="zh-CN" sz="1600" dirty="0"/>
          </a:p>
          <a:p>
            <a:pPr lvl="1"/>
            <a:r>
              <a:rPr lang="en-US" sz="1400" dirty="0"/>
              <a:t>Final Score = Score</a:t>
            </a:r>
            <a:r>
              <a:rPr lang="en-US" sz="1400" baseline="-25000" dirty="0"/>
              <a:t>2</a:t>
            </a:r>
            <a:r>
              <a:rPr lang="en-US" sz="1400" dirty="0"/>
              <a:t>+S</a:t>
            </a:r>
            <a:r>
              <a:rPr lang="en-US" sz="1400" baseline="-25000" dirty="0"/>
              <a:t>o </a:t>
            </a:r>
          </a:p>
          <a:p>
            <a:r>
              <a:rPr lang="zh-CN" altLang="en-US" sz="1600" dirty="0"/>
              <a:t>根据同学的反馈，可能会有更多调整</a:t>
            </a:r>
            <a:endParaRPr lang="en-US" altLang="zh-CN" sz="1600" dirty="0"/>
          </a:p>
          <a:p>
            <a:pPr lvl="1"/>
            <a:r>
              <a:rPr lang="zh-CN" altLang="en-US" sz="1400" dirty="0"/>
              <a:t>但是，你</a:t>
            </a:r>
            <a:r>
              <a:rPr lang="zh-CN" altLang="en-US" sz="1400" b="1" dirty="0"/>
              <a:t>必须</a:t>
            </a:r>
            <a:r>
              <a:rPr lang="zh-CN" altLang="en-US" sz="1400" dirty="0"/>
              <a:t>给老师反馈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怎样得高分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按时</a:t>
            </a:r>
            <a:endParaRPr lang="en-US" dirty="0"/>
          </a:p>
          <a:p>
            <a:pPr lvl="1"/>
            <a:r>
              <a:rPr lang="zh-CN" altLang="en-US" dirty="0"/>
              <a:t>按时交作业，迟交 </a:t>
            </a:r>
            <a:r>
              <a:rPr lang="en-US" altLang="zh-CN" dirty="0"/>
              <a:t>0 </a:t>
            </a:r>
            <a:r>
              <a:rPr lang="zh-CN" altLang="en-US" dirty="0"/>
              <a:t>分，不交作业得负分</a:t>
            </a:r>
            <a:endParaRPr lang="en-US" dirty="0"/>
          </a:p>
          <a:p>
            <a:r>
              <a:rPr lang="zh-CN" altLang="en-US" dirty="0"/>
              <a:t>做高质量的工作，取得预期的效果</a:t>
            </a:r>
            <a:endParaRPr lang="en-US" dirty="0"/>
          </a:p>
          <a:p>
            <a:pPr lvl="1"/>
            <a:r>
              <a:rPr lang="zh-CN" altLang="en-US" dirty="0"/>
              <a:t>或者，做得不好，但是认真总结了教训，学到了软件工程的知识。</a:t>
            </a:r>
            <a:endParaRPr lang="en-US" dirty="0"/>
          </a:p>
          <a:p>
            <a:r>
              <a:rPr lang="zh-CN" altLang="en-US" dirty="0"/>
              <a:t>为团队做贡献</a:t>
            </a:r>
            <a:endParaRPr lang="en-US" altLang="zh-CN" dirty="0"/>
          </a:p>
          <a:p>
            <a:pPr lvl="1"/>
            <a:r>
              <a:rPr lang="zh-CN" altLang="en-US" dirty="0"/>
              <a:t>在团队项目中有 “个人贡献分”</a:t>
            </a:r>
            <a:endParaRPr lang="en-US" altLang="zh-CN" dirty="0"/>
          </a:p>
          <a:p>
            <a:r>
              <a:rPr lang="zh-CN" altLang="en-US" dirty="0"/>
              <a:t>做更多额外的工作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分数归一化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每周都有作业</a:t>
            </a:r>
            <a:endParaRPr lang="en-US" dirty="0"/>
          </a:p>
          <a:p>
            <a:r>
              <a:rPr lang="zh-CN" altLang="en-US" dirty="0"/>
              <a:t>作业一般满分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  <a:endParaRPr lang="en-US" dirty="0"/>
          </a:p>
          <a:p>
            <a:r>
              <a:rPr lang="zh-CN" altLang="en-US" dirty="0"/>
              <a:t>同样类型的作业</a:t>
            </a:r>
            <a:endParaRPr lang="en-US" dirty="0"/>
          </a:p>
          <a:p>
            <a:pPr lvl="1"/>
            <a:r>
              <a:rPr lang="zh-CN" altLang="en-US" dirty="0"/>
              <a:t>一等的质量：</a:t>
            </a:r>
            <a:r>
              <a:rPr lang="en-US" sz="2800" dirty="0"/>
              <a:t> 100% of  score</a:t>
            </a:r>
          </a:p>
          <a:p>
            <a:pPr lvl="1"/>
            <a:r>
              <a:rPr lang="zh-CN" altLang="en-US" sz="2800" dirty="0"/>
              <a:t>二等的质量：</a:t>
            </a:r>
            <a:r>
              <a:rPr lang="en-US" sz="2800" dirty="0"/>
              <a:t> ½ of full score</a:t>
            </a:r>
          </a:p>
          <a:p>
            <a:pPr lvl="1"/>
            <a:r>
              <a:rPr lang="zh-CN" altLang="en-US" sz="2800" dirty="0"/>
              <a:t>三等的质量：</a:t>
            </a:r>
            <a:r>
              <a:rPr lang="en-US" sz="2800" dirty="0"/>
              <a:t>1/3 of full score </a:t>
            </a:r>
          </a:p>
          <a:p>
            <a:pPr lvl="1"/>
            <a:r>
              <a:rPr lang="en-US" sz="2800" dirty="0"/>
              <a:t>…</a:t>
            </a:r>
          </a:p>
          <a:p>
            <a:r>
              <a:rPr lang="zh-CN" altLang="en-US" dirty="0"/>
              <a:t>迟交作业</a:t>
            </a:r>
            <a:r>
              <a:rPr lang="en-US" dirty="0"/>
              <a:t> 0 </a:t>
            </a:r>
            <a:r>
              <a:rPr lang="zh-CN" altLang="en-US" dirty="0"/>
              <a:t>分</a:t>
            </a:r>
            <a:r>
              <a:rPr lang="en-US" dirty="0"/>
              <a:t>. </a:t>
            </a:r>
          </a:p>
          <a:p>
            <a:r>
              <a:rPr lang="zh-CN" altLang="en-US" dirty="0"/>
              <a:t>事先没有说明，晚交作业超过一周，倒扣作业所有分数（</a:t>
            </a:r>
            <a:r>
              <a:rPr lang="en-US" altLang="zh-CN" dirty="0"/>
              <a:t>-10</a:t>
            </a:r>
            <a:r>
              <a:rPr lang="zh-CN" altLang="en-US" dirty="0"/>
              <a:t>）分，没有例外。</a:t>
            </a:r>
            <a:endParaRPr lang="en-US" dirty="0"/>
          </a:p>
          <a:p>
            <a:pPr lvl="1"/>
            <a:r>
              <a:rPr lang="zh-CN" altLang="en-US" sz="2800" dirty="0"/>
              <a:t>你在浪费所有人的时间</a:t>
            </a:r>
            <a:r>
              <a:rPr lang="en-US" sz="2800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老师助教介绍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介绍老师和助教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分数的问题（续）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有可能很多同学表现都是一等</a:t>
            </a:r>
            <a:endParaRPr lang="en-US" altLang="zh-CN" dirty="0"/>
          </a:p>
          <a:p>
            <a:pPr lvl="1"/>
            <a:r>
              <a:rPr lang="zh-CN" altLang="en-US" dirty="0"/>
              <a:t>那他们就得到最佳分数</a:t>
            </a:r>
            <a:endParaRPr lang="en-US" altLang="zh-CN" dirty="0"/>
          </a:p>
          <a:p>
            <a:r>
              <a:rPr lang="zh-CN" altLang="en-US" dirty="0"/>
              <a:t>程序没有</a:t>
            </a:r>
            <a:r>
              <a:rPr lang="en-US" altLang="zh-CN" dirty="0"/>
              <a:t>bug</a:t>
            </a:r>
            <a:r>
              <a:rPr lang="zh-CN" altLang="en-US" dirty="0"/>
              <a:t>：一等</a:t>
            </a:r>
            <a:endParaRPr lang="en-US" altLang="zh-CN" dirty="0"/>
          </a:p>
          <a:p>
            <a:r>
              <a:rPr lang="zh-CN" altLang="en-US" dirty="0"/>
              <a:t>程序有一个</a:t>
            </a:r>
            <a:r>
              <a:rPr lang="en-US" altLang="zh-CN" dirty="0"/>
              <a:t>bug</a:t>
            </a:r>
            <a:r>
              <a:rPr lang="zh-CN" altLang="en-US" dirty="0"/>
              <a:t>：最多二等</a:t>
            </a:r>
            <a:endParaRPr lang="en-US" altLang="zh-CN" dirty="0"/>
          </a:p>
          <a:p>
            <a:r>
              <a:rPr lang="zh-CN" altLang="en-US" dirty="0"/>
              <a:t>很多作业是团队互相点评</a:t>
            </a:r>
            <a:endParaRPr lang="en-US" altLang="zh-CN" dirty="0"/>
          </a:p>
          <a:p>
            <a:pPr lvl="1"/>
            <a:r>
              <a:rPr lang="zh-CN" altLang="en-US" dirty="0"/>
              <a:t>给所有其他团队排名次，没有并列</a:t>
            </a:r>
            <a:endParaRPr lang="en-US" altLang="zh-CN" dirty="0"/>
          </a:p>
          <a:p>
            <a:pPr lvl="1"/>
            <a:r>
              <a:rPr lang="zh-CN" altLang="en-US" dirty="0"/>
              <a:t>指出优点和缺点</a:t>
            </a:r>
            <a:endParaRPr lang="en-US" altLang="zh-CN" dirty="0"/>
          </a:p>
          <a:p>
            <a:pPr lvl="1"/>
            <a:r>
              <a:rPr lang="zh-CN" altLang="en-US" dirty="0"/>
              <a:t>公开发表点评博客</a:t>
            </a:r>
            <a:endParaRPr lang="en-US" altLang="zh-CN" dirty="0"/>
          </a:p>
          <a:p>
            <a:r>
              <a:rPr lang="zh-CN" altLang="en-US" dirty="0"/>
              <a:t>分数由助教管理</a:t>
            </a:r>
            <a:endParaRPr lang="en-US" altLang="zh-CN" dirty="0"/>
          </a:p>
          <a:p>
            <a:pPr lvl="1"/>
            <a:r>
              <a:rPr lang="zh-CN" altLang="en-US" dirty="0"/>
              <a:t>不要求情，把以后的作业做好，就能赶上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32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对学生的期望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主动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主动问问题，发博客描述自己不懂的问题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主动动手做事，记录犯错误的过程，从错误中学习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在理论上，理论和实践是一样的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在实践中，它们却不一样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给老师，助教直接的反馈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坚持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很多人上这门课开始很有兴趣，后来觉得太累，最后放弃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坚持到最后，就能获得成就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很多世界著名的</a:t>
            </a:r>
            <a:r>
              <a:rPr lang="en-US" altLang="zh-CN" dirty="0"/>
              <a:t>MOOC </a:t>
            </a:r>
            <a:r>
              <a:rPr lang="zh-CN" altLang="en-US" dirty="0"/>
              <a:t>公开课，坚持到最后的学生只占 </a:t>
            </a:r>
            <a:r>
              <a:rPr lang="en-US" altLang="zh-CN" dirty="0"/>
              <a:t>~5%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用结果说话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写了多少行代码，多少博客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做的项目有多少用户，多好好评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上课之初的疑问自己能回答多少？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“loser” </a:t>
            </a:r>
            <a:r>
              <a:rPr lang="zh-CN" altLang="en-US" dirty="0"/>
              <a:t>矛盾的行为和期望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父母，既看不起自己的孩子，又希望孩子出人头地 ；</a:t>
            </a:r>
            <a:endParaRPr lang="en-US" altLang="zh-CN" dirty="0"/>
          </a:p>
          <a:p>
            <a:r>
              <a:rPr lang="zh-CN" altLang="en-US" dirty="0"/>
              <a:t>孩子，既厌恶父母设计的人生，又怕走错路辜负了父母的期望；</a:t>
            </a:r>
            <a:endParaRPr lang="en-US" altLang="zh-CN" dirty="0"/>
          </a:p>
          <a:p>
            <a:r>
              <a:rPr lang="zh-CN" altLang="en-US" dirty="0"/>
              <a:t>老师，既要求学生乖乖听话，又希望学生有创新精神；</a:t>
            </a:r>
            <a:endParaRPr lang="en-US" altLang="zh-CN" dirty="0"/>
          </a:p>
          <a:p>
            <a:r>
              <a:rPr lang="zh-CN" altLang="en-US" dirty="0"/>
              <a:t>学生，既不认同老师的观点，又怕得不到那鸡肋的分数。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5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如何看待作业中的各种失败？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8600" y="1828800"/>
            <a:ext cx="2451458" cy="4351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3048" y="1905000"/>
            <a:ext cx="5562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很多同学害怕失败，纠结于某个作业的分数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请把这门课看作是去游乐场玩耍  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Wingdings" panose="05000000000000000000" pitchFamily="2" charset="2"/>
              </a:rPr>
              <a:t>不要纠结于一时的失误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Wingdings" panose="05000000000000000000" pitchFamily="2" charset="2"/>
              </a:rPr>
              <a:t>玩尽可能多的游戏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希望最后还能学到点东西  </a:t>
            </a:r>
            <a:r>
              <a:rPr lang="en-US" altLang="zh-CN" sz="2400" dirty="0">
                <a:sym typeface="Wingdings" panose="05000000000000000000" pitchFamily="2" charset="2"/>
              </a:rPr>
              <a:t> </a:t>
            </a:r>
            <a:endParaRPr lang="en-US" altLang="zh-CN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3101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课程的安排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源代码管理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GitHub</a:t>
            </a:r>
            <a:r>
              <a:rPr lang="zh-CN" altLang="en-US" dirty="0"/>
              <a:t>，</a:t>
            </a:r>
            <a:r>
              <a:rPr lang="en-US" altLang="zh-CN" dirty="0"/>
              <a:t>coding.net, </a:t>
            </a:r>
            <a:r>
              <a:rPr lang="en-US" altLang="zh-CN" dirty="0" err="1"/>
              <a:t>Gitee</a:t>
            </a:r>
            <a:r>
              <a:rPr lang="en-US" altLang="zh-CN" dirty="0"/>
              <a:t>, …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助教管理</a:t>
            </a:r>
            <a:r>
              <a:rPr lang="en-US" dirty="0"/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结对和团队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为了鼓励和不同类型的同学合作，同一小组的成员不鼓励再结对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个人和团队博客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默认选择（</a:t>
            </a:r>
            <a:r>
              <a:rPr lang="en-US" altLang="zh-CN" dirty="0">
                <a:hlinkClick r:id="rId3"/>
              </a:rPr>
              <a:t>www.cnblogs.com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链接老师</a:t>
            </a:r>
            <a:r>
              <a:rPr lang="en-US" altLang="zh-CN" dirty="0"/>
              <a:t>/</a:t>
            </a:r>
            <a:r>
              <a:rPr lang="zh-CN" altLang="en-US" dirty="0"/>
              <a:t>助教的博客，设置消息提醒，有评论后就邮件通知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作业列表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https://www.cnblogs.com/xinz/p/9654949.html</a:t>
            </a:r>
          </a:p>
          <a:p>
            <a:r>
              <a:rPr lang="zh-CN" altLang="en-US" dirty="0"/>
              <a:t>不必做完所有的作业，老师</a:t>
            </a:r>
            <a:r>
              <a:rPr lang="en-US" altLang="zh-CN" dirty="0"/>
              <a:t>/</a:t>
            </a:r>
            <a:r>
              <a:rPr lang="zh-CN" altLang="en-US" dirty="0"/>
              <a:t>学生可以选择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Teacher’s blog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05000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>
                <a:solidFill>
                  <a:srgbClr val="C00000"/>
                </a:solidFill>
              </a:rPr>
              <a:t>Blog:</a:t>
            </a:r>
            <a:endParaRPr lang="en-US" sz="4000" u="sng" dirty="0">
              <a:solidFill>
                <a:srgbClr val="C00000"/>
              </a:solidFill>
              <a:hlinkClick r:id="rId2"/>
            </a:endParaRPr>
          </a:p>
          <a:p>
            <a:pPr>
              <a:buNone/>
            </a:pPr>
            <a:r>
              <a:rPr lang="en-US" sz="4000" dirty="0">
                <a:solidFill>
                  <a:srgbClr val="C00000"/>
                </a:solidFill>
                <a:hlinkClick r:id="rId2"/>
              </a:rPr>
              <a:t>http://www.cnblogs.com/xinz/</a:t>
            </a:r>
            <a:endParaRPr lang="en-US" sz="4000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40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4000" dirty="0" err="1">
                <a:solidFill>
                  <a:srgbClr val="C00000"/>
                </a:solidFill>
              </a:rPr>
              <a:t>Weibo</a:t>
            </a:r>
            <a:r>
              <a:rPr lang="en-US" sz="4000" dirty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US" sz="4000" dirty="0">
                <a:solidFill>
                  <a:srgbClr val="C00000"/>
                </a:solidFill>
                <a:hlinkClick r:id="rId3"/>
              </a:rPr>
              <a:t>http://weibo.com/sdxinz</a:t>
            </a:r>
            <a:r>
              <a:rPr lang="en-US" sz="4000" dirty="0">
                <a:solidFill>
                  <a:srgbClr val="C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玩一下游戏，分组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黄金点游戏</a:t>
            </a:r>
            <a:endParaRPr lang="en-US" dirty="0"/>
          </a:p>
          <a:p>
            <a:pPr lvl="1"/>
            <a:r>
              <a:rPr lang="zh-CN" altLang="en-US" dirty="0"/>
              <a:t>看</a:t>
            </a:r>
            <a:r>
              <a:rPr lang="en-US" altLang="zh-CN" dirty="0"/>
              <a:t>《</a:t>
            </a:r>
            <a:r>
              <a:rPr lang="zh-CN" altLang="en-US" dirty="0"/>
              <a:t>创新的时机</a:t>
            </a:r>
            <a:r>
              <a:rPr lang="en-US" altLang="zh-CN" dirty="0"/>
              <a:t>》 </a:t>
            </a:r>
            <a:r>
              <a:rPr lang="zh-CN" altLang="en-US" dirty="0"/>
              <a:t>一节</a:t>
            </a:r>
            <a:endParaRPr lang="en-US" dirty="0"/>
          </a:p>
          <a:p>
            <a:r>
              <a:rPr lang="zh-CN" altLang="en-US" dirty="0"/>
              <a:t>团队成员</a:t>
            </a:r>
            <a:r>
              <a:rPr lang="en-US" altLang="zh-CN" dirty="0"/>
              <a:t>/</a:t>
            </a:r>
            <a:r>
              <a:rPr lang="zh-CN" altLang="en-US" dirty="0"/>
              <a:t>结对成员</a:t>
            </a:r>
            <a:endParaRPr lang="en-US" dirty="0"/>
          </a:p>
          <a:p>
            <a:pPr lvl="1"/>
            <a:r>
              <a:rPr lang="zh-CN" altLang="en-US" dirty="0"/>
              <a:t>结对：鼓励不熟悉的同学一起做</a:t>
            </a:r>
            <a:endParaRPr lang="en-US" altLang="zh-CN" dirty="0"/>
          </a:p>
          <a:p>
            <a:pPr lvl="1"/>
            <a:r>
              <a:rPr lang="zh-CN" altLang="en-US" dirty="0"/>
              <a:t>团队：类似爱好的同学一起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35165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01E2-2FE3-422D-8A39-A56A7526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49224-D9AA-4FE2-8003-0AA208B08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欢迎讨论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187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软件开发有多少种方式</a:t>
            </a:r>
            <a:endParaRPr lang="en-US" altLang="zh-CN" dirty="0"/>
          </a:p>
          <a:p>
            <a:pPr lvl="1"/>
            <a:r>
              <a:rPr lang="zh-CN" altLang="en-US" dirty="0"/>
              <a:t>参看 “</a:t>
            </a:r>
            <a:r>
              <a:rPr lang="en-US" altLang="zh-CN"/>
              <a:t>Build To Win</a:t>
            </a:r>
            <a:r>
              <a:rPr lang="zh-CN" altLang="en-US"/>
              <a:t>”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http://zhuanlan.zhihu.com/goujianzhifa/20003750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8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怎么才能证明学会了软件工程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研发出符合用户需求的软件</a:t>
            </a:r>
            <a:endParaRPr lang="en-US" altLang="zh-CN" dirty="0"/>
          </a:p>
          <a:p>
            <a:pPr lvl="1"/>
            <a:r>
              <a:rPr lang="zh-CN" altLang="en-US" dirty="0"/>
              <a:t>必须公开发布，有实际的用户，一定的用户量和持续使用量 （</a:t>
            </a:r>
            <a:r>
              <a:rPr lang="en-US" altLang="zh-CN" dirty="0"/>
              <a:t>3 </a:t>
            </a:r>
            <a:r>
              <a:rPr lang="zh-CN" altLang="en-US" dirty="0"/>
              <a:t>天后能保持</a:t>
            </a:r>
            <a:r>
              <a:rPr lang="en-US" altLang="zh-CN" dirty="0"/>
              <a:t>10  - 100</a:t>
            </a:r>
            <a:r>
              <a:rPr lang="zh-CN" altLang="en-US" dirty="0"/>
              <a:t>个用户）</a:t>
            </a:r>
            <a:endParaRPr lang="en-US" altLang="zh-CN" dirty="0"/>
          </a:p>
          <a:p>
            <a:pPr lvl="1"/>
            <a:r>
              <a:rPr lang="zh-CN" altLang="en-US" dirty="0"/>
              <a:t>可以是</a:t>
            </a:r>
            <a:r>
              <a:rPr lang="en-US" altLang="zh-CN" dirty="0"/>
              <a:t>PC/Web/</a:t>
            </a:r>
            <a:r>
              <a:rPr lang="zh-CN" altLang="en-US" dirty="0"/>
              <a:t>手机应用</a:t>
            </a:r>
            <a:endParaRPr lang="en-US" altLang="zh-CN" dirty="0"/>
          </a:p>
          <a:p>
            <a:pPr lvl="1"/>
            <a:r>
              <a:rPr lang="zh-CN" altLang="en-US" b="1" dirty="0"/>
              <a:t>而不是</a:t>
            </a:r>
            <a:r>
              <a:rPr lang="en-US" altLang="zh-CN" b="1" dirty="0"/>
              <a:t>: </a:t>
            </a:r>
            <a:r>
              <a:rPr lang="zh-CN" altLang="en-US" strike="sngStrike" dirty="0"/>
              <a:t>做没有用户使用的软件</a:t>
            </a:r>
            <a:endParaRPr lang="en-US" altLang="zh-CN" strike="sngStrike" dirty="0"/>
          </a:p>
          <a:p>
            <a:pPr lvl="1"/>
            <a:endParaRPr lang="en-US" altLang="zh-CN" dirty="0"/>
          </a:p>
          <a:p>
            <a:r>
              <a:rPr lang="zh-CN" altLang="en-US" dirty="0"/>
              <a:t>通过一系列工具，流程，团队合作，能够在预计的时间内发布 </a:t>
            </a:r>
            <a:r>
              <a:rPr lang="en-US" dirty="0"/>
              <a:t>“</a:t>
            </a:r>
            <a:r>
              <a:rPr lang="zh-CN" altLang="en-US" dirty="0"/>
              <a:t>足够好</a:t>
            </a:r>
            <a:r>
              <a:rPr lang="en-US" dirty="0"/>
              <a:t>” </a:t>
            </a:r>
            <a:r>
              <a:rPr lang="zh-CN" altLang="en-US" dirty="0"/>
              <a:t>的软件</a:t>
            </a:r>
            <a:endParaRPr lang="en-US" altLang="zh-CN" dirty="0"/>
          </a:p>
          <a:p>
            <a:pPr lvl="1"/>
            <a:r>
              <a:rPr lang="zh-CN" altLang="en-US" dirty="0"/>
              <a:t>有项目规划</a:t>
            </a:r>
            <a:r>
              <a:rPr lang="en-US" altLang="zh-CN" dirty="0"/>
              <a:t>/</a:t>
            </a:r>
            <a:r>
              <a:rPr lang="zh-CN" altLang="en-US" dirty="0"/>
              <a:t>需求</a:t>
            </a:r>
            <a:r>
              <a:rPr lang="en-US" altLang="zh-CN" dirty="0"/>
              <a:t>/</a:t>
            </a:r>
            <a:r>
              <a:rPr lang="zh-CN" altLang="en-US" dirty="0"/>
              <a:t>设计</a:t>
            </a:r>
            <a:r>
              <a:rPr lang="en-US" altLang="zh-CN" dirty="0"/>
              <a:t>/</a:t>
            </a:r>
            <a:r>
              <a:rPr lang="zh-CN" altLang="en-US" dirty="0"/>
              <a:t>实现</a:t>
            </a:r>
            <a:r>
              <a:rPr lang="en-US" altLang="zh-CN" dirty="0"/>
              <a:t>/</a:t>
            </a:r>
            <a:r>
              <a:rPr lang="zh-CN" altLang="en-US" dirty="0"/>
              <a:t>发布</a:t>
            </a:r>
            <a:r>
              <a:rPr lang="en-US" altLang="zh-CN" dirty="0"/>
              <a:t>/</a:t>
            </a:r>
            <a:r>
              <a:rPr lang="zh-CN" altLang="en-US" dirty="0"/>
              <a:t>维护</a:t>
            </a:r>
            <a:endParaRPr lang="en-US" altLang="zh-CN" dirty="0"/>
          </a:p>
          <a:p>
            <a:pPr lvl="1"/>
            <a:r>
              <a:rPr lang="zh-CN" altLang="en-US" dirty="0"/>
              <a:t>有定时的进度发布</a:t>
            </a:r>
            <a:endParaRPr lang="en-US" altLang="zh-CN" dirty="0"/>
          </a:p>
          <a:p>
            <a:pPr lvl="1"/>
            <a:r>
              <a:rPr lang="zh-CN" altLang="en-US" b="1" dirty="0"/>
              <a:t>而不是</a:t>
            </a:r>
            <a:r>
              <a:rPr lang="en-US" altLang="zh-CN" b="1" dirty="0"/>
              <a:t>: </a:t>
            </a:r>
            <a:r>
              <a:rPr lang="zh-CN" altLang="en-US" strike="sngStrike" dirty="0"/>
              <a:t>通过临时熬夜，胡乱拼凑，大牛一人代劳，延迟交付等方式糊弄</a:t>
            </a:r>
            <a:endParaRPr lang="en-US" altLang="zh-CN" strike="sngStrike" dirty="0"/>
          </a:p>
          <a:p>
            <a:pPr lvl="1"/>
            <a:endParaRPr lang="en-US" altLang="zh-CN" dirty="0"/>
          </a:p>
          <a:p>
            <a:r>
              <a:rPr lang="zh-CN" altLang="en-US" dirty="0"/>
              <a:t>并且通过数据展现软件是可以维护和继续发展的。</a:t>
            </a:r>
            <a:endParaRPr lang="en-US" altLang="zh-CN" b="1" dirty="0"/>
          </a:p>
          <a:p>
            <a:pPr lvl="1"/>
            <a:r>
              <a:rPr lang="zh-CN" altLang="en-US" b="1" dirty="0"/>
              <a:t>而不是</a:t>
            </a:r>
            <a:r>
              <a:rPr lang="en-US" altLang="zh-CN" b="1" dirty="0"/>
              <a:t>: </a:t>
            </a:r>
            <a:r>
              <a:rPr lang="zh-CN" altLang="en-US" strike="sngStrike" dirty="0"/>
              <a:t>找不到源代码，无文档，无项目发展的资料</a:t>
            </a:r>
            <a:endParaRPr lang="en-US" altLang="zh-CN" strike="sngStrike" dirty="0"/>
          </a:p>
          <a:p>
            <a:pPr lvl="1"/>
            <a:endParaRPr lang="en-US" altLang="zh-CN" dirty="0"/>
          </a:p>
          <a:p>
            <a:pPr marL="118872" indent="0">
              <a:buNone/>
            </a:pPr>
            <a:endParaRPr lang="en-US" altLang="zh-CN" dirty="0"/>
          </a:p>
          <a:p>
            <a:pPr marL="118872" indent="0">
              <a:buNone/>
            </a:pPr>
            <a:r>
              <a:rPr lang="zh-CN" altLang="en-US" dirty="0"/>
              <a:t>能做到这三点，就是学会了软件工程。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75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7D88-E090-464B-BC87-D60EE912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2149D-B9D8-49F7-8135-09433B6F8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5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这门课怎么学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从切身经历学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开发一个实用的（小）产品，解决实际问题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体会软件开发过程的各个阶段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学习并运用编程语言，工具，理论，合作技巧来解决问题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能总结自己和团队在各个阶段的得失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从间接经验学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分析已有项目的得失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从同学那里学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三人行，必有我师焉。择其善者而从之，其不善者而改之。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通过结对编程和代码复审，学习别人的长处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从团队中不同角色那里学习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从别的团队那儿学习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从老师，助教，社区，用户那里学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alpha / beta </a:t>
            </a:r>
            <a:r>
              <a:rPr lang="zh-CN" altLang="en-US" dirty="0"/>
              <a:t>发布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你会学到什么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理论</a:t>
            </a:r>
            <a:endParaRPr lang="en-US" dirty="0"/>
          </a:p>
          <a:p>
            <a:pPr lvl="1"/>
            <a:r>
              <a:rPr lang="zh-CN" altLang="en-US" dirty="0"/>
              <a:t>各种软件工程的方法论和名词</a:t>
            </a:r>
            <a:endParaRPr lang="en-US" dirty="0"/>
          </a:p>
          <a:p>
            <a:pPr lvl="2"/>
            <a:r>
              <a:rPr lang="zh-CN" altLang="en-US" dirty="0"/>
              <a:t>方法论的优缺点</a:t>
            </a:r>
            <a:endParaRPr lang="en-US" altLang="zh-CN" dirty="0"/>
          </a:p>
          <a:p>
            <a:pPr lvl="1"/>
            <a:r>
              <a:rPr lang="zh-CN" altLang="en-US" dirty="0"/>
              <a:t>软件开发生命周期的各种概念和工具</a:t>
            </a:r>
            <a:endParaRPr lang="en-US" dirty="0"/>
          </a:p>
          <a:p>
            <a:pPr lvl="2"/>
            <a:r>
              <a:rPr lang="zh-CN" altLang="en-US" dirty="0"/>
              <a:t>最佳实践</a:t>
            </a:r>
            <a:endParaRPr lang="en-US" dirty="0"/>
          </a:p>
          <a:p>
            <a:r>
              <a:rPr lang="zh-CN" altLang="en-US" dirty="0"/>
              <a:t>技能</a:t>
            </a:r>
            <a:endParaRPr lang="en-US" dirty="0"/>
          </a:p>
          <a:p>
            <a:pPr lvl="1"/>
            <a:r>
              <a:rPr lang="zh-CN" altLang="en-US" dirty="0"/>
              <a:t>掌握某种编程语言、工具在实战中的应用</a:t>
            </a:r>
            <a:endParaRPr lang="en-US" dirty="0"/>
          </a:p>
          <a:p>
            <a:pPr lvl="1"/>
            <a:r>
              <a:rPr lang="zh-CN" altLang="en-US" dirty="0"/>
              <a:t>效能分析、单元测试、原型设计</a:t>
            </a:r>
            <a:endParaRPr lang="en-US" altLang="zh-CN" dirty="0"/>
          </a:p>
          <a:p>
            <a:pPr lvl="1"/>
            <a:r>
              <a:rPr lang="zh-CN" altLang="en-US" dirty="0"/>
              <a:t>项目管理</a:t>
            </a:r>
            <a:endParaRPr lang="en-US" dirty="0"/>
          </a:p>
          <a:p>
            <a:r>
              <a:rPr lang="zh-CN" altLang="en-US" dirty="0"/>
              <a:t>经验 </a:t>
            </a:r>
            <a:r>
              <a:rPr lang="en-US" altLang="zh-CN" dirty="0"/>
              <a:t>/ </a:t>
            </a:r>
            <a:r>
              <a:rPr lang="zh-CN" altLang="en-US" dirty="0"/>
              <a:t>洞察力</a:t>
            </a:r>
            <a:endParaRPr lang="en-US" dirty="0"/>
          </a:p>
          <a:p>
            <a:pPr lvl="1"/>
            <a:r>
              <a:rPr lang="zh-CN" altLang="en-US" dirty="0"/>
              <a:t>了解自己，我在别人眼里是什么形象？如何管理自己</a:t>
            </a:r>
            <a:endParaRPr lang="en-US" altLang="zh-CN" dirty="0"/>
          </a:p>
          <a:p>
            <a:pPr lvl="1"/>
            <a:r>
              <a:rPr lang="zh-CN" altLang="en-US" dirty="0"/>
              <a:t>与人合作，给人提意见，影响别人</a:t>
            </a:r>
            <a:endParaRPr lang="en-US" altLang="zh-CN" dirty="0"/>
          </a:p>
          <a:p>
            <a:pPr lvl="1"/>
            <a:r>
              <a:rPr lang="zh-CN" altLang="en-US" dirty="0"/>
              <a:t>怎么开会，怎么做领导</a:t>
            </a:r>
            <a:endParaRPr lang="en-US" altLang="zh-CN" dirty="0"/>
          </a:p>
          <a:p>
            <a:pPr lvl="1"/>
            <a:r>
              <a:rPr lang="zh-CN" altLang="en-US" dirty="0"/>
              <a:t>怎么分析案例，看行业发展趋势和创新</a:t>
            </a:r>
            <a:endParaRPr lang="en-US" altLang="zh-CN" dirty="0"/>
          </a:p>
          <a:p>
            <a:r>
              <a:rPr lang="zh-CN" altLang="en-US" dirty="0"/>
              <a:t>其他</a:t>
            </a:r>
            <a:r>
              <a:rPr lang="en-US" altLang="zh-CN" dirty="0"/>
              <a:t>…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127A948-DD34-46E2-BA8A-5C506EB93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78A3F-4C89-46E6-8A9A-C696EECC0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各种层次的收获</a:t>
            </a:r>
            <a:r>
              <a:rPr lang="en-US" altLang="zh-CN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(</a:t>
            </a:r>
            <a:r>
              <a:rPr lang="zh-CN" altLang="en-US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认知层次</a:t>
            </a:r>
            <a:r>
              <a:rPr lang="en-US" altLang="zh-CN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)</a:t>
            </a:r>
            <a:endParaRPr lang="en-US">
              <a:gradFill flip="none" rotWithShape="1">
                <a:gsLst>
                  <a:gs pos="28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  <a:tileRect/>
              </a:gradFill>
            </a:endParaRPr>
          </a:p>
        </p:txBody>
      </p:sp>
      <p:sp>
        <p:nvSpPr>
          <p:cNvPr id="73" name="Rounded Rectangle 17">
            <a:extLst>
              <a:ext uri="{FF2B5EF4-FFF2-40B4-BE49-F238E27FC236}">
                <a16:creationId xmlns:a16="http://schemas.microsoft.com/office/drawing/2014/main" id="{8260DEEA-D593-4424-A58A-3FB2BA203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948070"/>
            <a:ext cx="3429886" cy="3896139"/>
          </a:xfrm>
          <a:prstGeom prst="roundRect">
            <a:avLst>
              <a:gd name="adj" fmla="val 2028"/>
            </a:avLst>
          </a:prstGeom>
          <a:solidFill>
            <a:schemeClr val="bg1"/>
          </a:solidFill>
          <a:ln>
            <a:noFill/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âå¸é²å§ è®¤ç¥å±æ¬¡âçå¾çæç´¢ç»æ">
            <a:extLst>
              <a:ext uri="{FF2B5EF4-FFF2-40B4-BE49-F238E27FC236}">
                <a16:creationId xmlns:a16="http://schemas.microsoft.com/office/drawing/2014/main" id="{5AB04FB2-5AE8-4F7C-AD3F-208860C0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172" y="2726568"/>
            <a:ext cx="2843942" cy="233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E38D6-9461-4593-83B4-928670250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2718" y="1825625"/>
            <a:ext cx="6601081" cy="4351338"/>
          </a:xfrm>
        </p:spPr>
        <p:txBody>
          <a:bodyPr>
            <a:normAutofit/>
          </a:bodyPr>
          <a:lstStyle/>
          <a:p>
            <a:r>
              <a:rPr lang="zh-CN" altLang="en-US" sz="1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知识：就是记忆、认识，能回忆重要名词、事实、方法、规准、原理原则等；</a:t>
            </a:r>
            <a:r>
              <a:rPr lang="en-US" altLang="zh-CN" sz="1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(Knowledge)   </a:t>
            </a:r>
            <a:r>
              <a:rPr lang="zh-CN" altLang="en-US" sz="1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 </a:t>
            </a:r>
          </a:p>
          <a:p>
            <a:pPr lvl="1"/>
            <a:r>
              <a:rPr lang="zh-CN" altLang="en-US" sz="1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软件工程的名词，原理，能回忆编程语言的某种知识</a:t>
            </a:r>
            <a:endParaRPr lang="en-US" altLang="zh-CN" sz="1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endParaRPr lang="en-US" altLang="zh-CN" sz="1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zh-CN" altLang="en-US" sz="1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理解：是要能对重要名词、概念之意义有所掌握，能转译、解释；</a:t>
            </a:r>
            <a:r>
              <a:rPr lang="en-US" altLang="zh-CN" sz="1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(Comprehension) </a:t>
            </a:r>
            <a:r>
              <a:rPr lang="zh-CN" altLang="en-US" sz="1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　</a:t>
            </a:r>
            <a:endParaRPr lang="en-US" altLang="zh-CN" sz="1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lvl="1"/>
            <a:r>
              <a:rPr lang="zh-CN" altLang="en-US" sz="1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名词、原理的解释， 能理解单元测试、效能分析工具是怎么帮助</a:t>
            </a:r>
            <a:endParaRPr lang="en-US" altLang="zh-CN" sz="1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endParaRPr lang="en-US" altLang="zh-CN" sz="1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zh-CN" altLang="en-US" sz="1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应用：是要能将所学到的知识概念、方法、步骤、原则通则等等应用到不同的情境中； </a:t>
            </a:r>
            <a:r>
              <a:rPr lang="en-US" altLang="zh-CN" sz="1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(Application)</a:t>
            </a:r>
          </a:p>
          <a:p>
            <a:pPr lvl="1"/>
            <a:r>
              <a:rPr lang="zh-CN" altLang="en-US" sz="1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把原则应用到各种情境场景中，能开发各种类型的应用程序，和不同类型的人合作</a:t>
            </a:r>
            <a:br>
              <a:rPr lang="zh-CN" altLang="en-US" sz="1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</a:br>
            <a:endParaRPr lang="en-US" altLang="zh-CN" sz="1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zh-CN" altLang="en-US" sz="1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分析：是要将知识的某些讯息，所包含的成分、元素、关系、组织原理等等分解出来，重新加以组合，并厘清之间的关系； </a:t>
            </a:r>
            <a:r>
              <a:rPr lang="en-US" altLang="zh-CN" sz="1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(Analysis)   </a:t>
            </a:r>
          </a:p>
          <a:p>
            <a:pPr lvl="1"/>
            <a:r>
              <a:rPr lang="zh-CN" altLang="en-US" sz="1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能将用户需求分解为不同优先级，厘清功能之间的依赖关系 </a:t>
            </a:r>
            <a:br>
              <a:rPr lang="zh-CN" altLang="en-US" sz="1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</a:br>
            <a:endParaRPr lang="en-US" altLang="zh-CN" sz="1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zh-CN" altLang="en-US" sz="1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综合：是能将知识讯息的某些要素重新安排或合并为有组织的整体，或呈现其间的关系； </a:t>
            </a:r>
            <a:r>
              <a:rPr lang="en-US" altLang="zh-CN" sz="1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(Synthesis)    </a:t>
            </a:r>
          </a:p>
          <a:p>
            <a:pPr lvl="1"/>
            <a:r>
              <a:rPr lang="zh-CN" altLang="en-US" sz="1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用</a:t>
            </a:r>
            <a:r>
              <a:rPr lang="en-US" altLang="zh-CN" sz="1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WBS </a:t>
            </a:r>
            <a:r>
              <a:rPr lang="zh-CN" altLang="en-US" sz="1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等方法把项目的目标细化，分配到人，能用燃尽图展现项目进度</a:t>
            </a:r>
            <a:br>
              <a:rPr lang="zh-CN" altLang="en-US" sz="1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</a:br>
            <a:endParaRPr lang="en-US" altLang="zh-CN" sz="1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zh-CN" altLang="en-US" sz="1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评价：是要依照某规准对知识讯息做评价或比较</a:t>
            </a:r>
            <a:r>
              <a:rPr lang="en-US" altLang="zh-CN" sz="1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(Evaluation)  </a:t>
            </a:r>
            <a:r>
              <a:rPr lang="zh-CN" altLang="en-US" sz="1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　　　　　　　　　　　     </a:t>
            </a:r>
          </a:p>
          <a:p>
            <a:pPr lvl="1"/>
            <a:r>
              <a:rPr lang="zh-CN" altLang="en-US" sz="1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能够评价别的软件工程的质量，能分析市面上流行软件的优劣并探究深层原因，能对自己项目进行回顾分析，并提出改进</a:t>
            </a:r>
          </a:p>
        </p:txBody>
      </p:sp>
    </p:spTree>
    <p:extLst>
      <p:ext uri="{BB962C8B-B14F-4D97-AF65-F5344CB8AC3E}">
        <p14:creationId xmlns:p14="http://schemas.microsoft.com/office/powerpoint/2010/main" val="1281154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老师的目标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按照学科要求讲授，让学生进步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如何衡量：学生在</a:t>
            </a:r>
            <a:r>
              <a:rPr lang="zh-CN" altLang="en-US" b="1" dirty="0"/>
              <a:t>毕业后</a:t>
            </a:r>
            <a:r>
              <a:rPr lang="zh-CN" altLang="en-US" dirty="0"/>
              <a:t>对这门课的满意度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不计入衡量：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学生在上课时抱怨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b="1" dirty="0"/>
              <a:t>退学</a:t>
            </a:r>
            <a:r>
              <a:rPr lang="zh-CN" altLang="en-US" dirty="0"/>
              <a:t>的学生对这门课的评价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带领同学们动手解决问题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如何衡量：学生项目的成功；学生学习的成果；项目的影响力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不断改进教学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如何衡量：对课件</a:t>
            </a:r>
            <a:r>
              <a:rPr lang="en-US" altLang="zh-CN" dirty="0"/>
              <a:t>/</a:t>
            </a:r>
            <a:r>
              <a:rPr lang="zh-CN" altLang="en-US" dirty="0"/>
              <a:t>工具</a:t>
            </a:r>
            <a:r>
              <a:rPr lang="en-US" altLang="zh-CN" dirty="0"/>
              <a:t>/</a:t>
            </a:r>
            <a:r>
              <a:rPr lang="zh-CN" altLang="en-US" dirty="0"/>
              <a:t>教学方法的改进</a:t>
            </a:r>
            <a:r>
              <a:rPr lang="en-US" dirty="0"/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作业的时间长</a:t>
            </a:r>
            <a:r>
              <a:rPr lang="zh-CN" altLang="en-US" b="1" dirty="0"/>
              <a:t>不是</a:t>
            </a:r>
            <a:r>
              <a:rPr lang="zh-CN" altLang="en-US" dirty="0"/>
              <a:t>老师的目标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老师希望“在短时间获得大的收获”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很多同学花长时间做作业是因为以前的课没学好！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老师希望学生问问题，这样才能有效率地学好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Yahei">
      <a:majorFont>
        <a:latin typeface="Calibri Light"/>
        <a:ea typeface="Microsoft YaHei UI"/>
        <a:cs typeface=""/>
      </a:majorFont>
      <a:minorFont>
        <a:latin typeface="Calibri"/>
        <a:ea typeface="Microsoft YaHei"/>
        <a:cs typeface="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71182FA640024E8A2815D490E1EF25" ma:contentTypeVersion="0" ma:contentTypeDescription="Create a new document." ma:contentTypeScope="" ma:versionID="3591aab47f172a2900f307f59d42222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f28ea01430cdfb20a10736313f817e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F4890A-C84E-4F21-A950-1CA9326FFA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630D577-2902-4817-BAAA-98D77C72660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5B9B5A9-2B3F-4238-927D-2052D3E70C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5685</Words>
  <Application>Microsoft Office PowerPoint</Application>
  <PresentationFormat>Widescreen</PresentationFormat>
  <Paragraphs>493</Paragraphs>
  <Slides>50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Microsoft YaHei</vt:lpstr>
      <vt:lpstr>Microsoft YaHei UI</vt:lpstr>
      <vt:lpstr>宋体</vt:lpstr>
      <vt:lpstr>Arial</vt:lpstr>
      <vt:lpstr>Calibri</vt:lpstr>
      <vt:lpstr>Calibri Light</vt:lpstr>
      <vt:lpstr>Consolas</vt:lpstr>
      <vt:lpstr>Wingdings</vt:lpstr>
      <vt:lpstr>Wingdings 2</vt:lpstr>
      <vt:lpstr>Depth</vt:lpstr>
      <vt:lpstr>构建之法 现代软件工程</vt:lpstr>
      <vt:lpstr>课程基本情况</vt:lpstr>
      <vt:lpstr>作者老师介绍</vt:lpstr>
      <vt:lpstr>老师助教介绍</vt:lpstr>
      <vt:lpstr>怎么才能证明学会了软件工程</vt:lpstr>
      <vt:lpstr>这门课怎么学</vt:lpstr>
      <vt:lpstr>你会学到什么</vt:lpstr>
      <vt:lpstr>各种层次的收获(认知层次)</vt:lpstr>
      <vt:lpstr>老师的目标</vt:lpstr>
      <vt:lpstr>师生关系 – 餐馆|食客</vt:lpstr>
      <vt:lpstr>毕业离校时对老师的评价</vt:lpstr>
      <vt:lpstr>师生关系 保姆|幼儿</vt:lpstr>
      <vt:lpstr>师生关系 其他</vt:lpstr>
      <vt:lpstr>师生关系 – 健身教练/健身学员</vt:lpstr>
      <vt:lpstr>健身教练/健身学员</vt:lpstr>
      <vt:lpstr>在质疑、矛盾中互相磨砺</vt:lpstr>
      <vt:lpstr>通常软工怎么教？理论上</vt:lpstr>
      <vt:lpstr>软工实际上</vt:lpstr>
      <vt:lpstr>没有得到锻炼</vt:lpstr>
      <vt:lpstr>应该怎么教</vt:lpstr>
      <vt:lpstr>现实 vs. 理想</vt:lpstr>
      <vt:lpstr>三文鱼洄游模型</vt:lpstr>
      <vt:lpstr>动态显示</vt:lpstr>
      <vt:lpstr>教课特点 – 自己动手去做</vt:lpstr>
      <vt:lpstr>项目安排</vt:lpstr>
      <vt:lpstr>工作量大么？</vt:lpstr>
      <vt:lpstr>PowerPoint Presentation</vt:lpstr>
      <vt:lpstr>为啥那么多动手的练习？</vt:lpstr>
      <vt:lpstr>陶艺课</vt:lpstr>
      <vt:lpstr>为啥要做难的项目？</vt:lpstr>
      <vt:lpstr>这个课要花多少时间？我基础差…</vt:lpstr>
      <vt:lpstr>真实的教和学</vt:lpstr>
      <vt:lpstr>怎么才能证明学会了？</vt:lpstr>
      <vt:lpstr>这个课相当于技术培训么？</vt:lpstr>
      <vt:lpstr>大学教育 vs. IT行业培训</vt:lpstr>
      <vt:lpstr>每堂课做什么 </vt:lpstr>
      <vt:lpstr>分数组成</vt:lpstr>
      <vt:lpstr>怎样得高分</vt:lpstr>
      <vt:lpstr>分数归一化</vt:lpstr>
      <vt:lpstr>分数的问题（续）</vt:lpstr>
      <vt:lpstr>对学生的期望</vt:lpstr>
      <vt:lpstr>“loser” 矛盾的行为和期望</vt:lpstr>
      <vt:lpstr>如何看待作业中的各种失败？</vt:lpstr>
      <vt:lpstr>课程的安排</vt:lpstr>
      <vt:lpstr>作业列表</vt:lpstr>
      <vt:lpstr>Teacher’s blog</vt:lpstr>
      <vt:lpstr>玩一下游戏，分组</vt:lpstr>
      <vt:lpstr>问题？</vt:lpstr>
      <vt:lpstr>Back up slides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构建之法 现代软件工程</dc:title>
  <dc:creator>Xin Zou</dc:creator>
  <cp:lastModifiedBy>Xin Zou</cp:lastModifiedBy>
  <cp:revision>1</cp:revision>
  <dcterms:created xsi:type="dcterms:W3CDTF">2018-10-08T05:40:08Z</dcterms:created>
  <dcterms:modified xsi:type="dcterms:W3CDTF">2018-10-08T05:40:12Z</dcterms:modified>
</cp:coreProperties>
</file>