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902" r:id="rId4"/>
  </p:sldMasterIdLst>
  <p:notesMasterIdLst>
    <p:notesMasterId r:id="rId63"/>
  </p:notesMasterIdLst>
  <p:sldIdLst>
    <p:sldId id="256" r:id="rId5"/>
    <p:sldId id="333" r:id="rId6"/>
    <p:sldId id="286" r:id="rId7"/>
    <p:sldId id="284" r:id="rId8"/>
    <p:sldId id="287" r:id="rId9"/>
    <p:sldId id="285" r:id="rId10"/>
    <p:sldId id="300" r:id="rId11"/>
    <p:sldId id="334" r:id="rId12"/>
    <p:sldId id="301" r:id="rId13"/>
    <p:sldId id="335" r:id="rId14"/>
    <p:sldId id="302" r:id="rId15"/>
    <p:sldId id="313" r:id="rId16"/>
    <p:sldId id="336" r:id="rId17"/>
    <p:sldId id="319" r:id="rId18"/>
    <p:sldId id="320" r:id="rId19"/>
    <p:sldId id="321" r:id="rId20"/>
    <p:sldId id="311" r:id="rId21"/>
    <p:sldId id="303" r:id="rId22"/>
    <p:sldId id="295" r:id="rId23"/>
    <p:sldId id="296" r:id="rId24"/>
    <p:sldId id="294" r:id="rId25"/>
    <p:sldId id="315" r:id="rId26"/>
    <p:sldId id="314" r:id="rId27"/>
    <p:sldId id="329" r:id="rId28"/>
    <p:sldId id="346" r:id="rId29"/>
    <p:sldId id="347" r:id="rId30"/>
    <p:sldId id="348" r:id="rId31"/>
    <p:sldId id="349" r:id="rId32"/>
    <p:sldId id="350" r:id="rId33"/>
    <p:sldId id="351" r:id="rId34"/>
    <p:sldId id="322" r:id="rId35"/>
    <p:sldId id="291" r:id="rId36"/>
    <p:sldId id="345" r:id="rId37"/>
    <p:sldId id="343" r:id="rId38"/>
    <p:sldId id="344" r:id="rId39"/>
    <p:sldId id="305" r:id="rId40"/>
    <p:sldId id="306" r:id="rId41"/>
    <p:sldId id="307" r:id="rId42"/>
    <p:sldId id="323" r:id="rId43"/>
    <p:sldId id="324" r:id="rId44"/>
    <p:sldId id="339" r:id="rId45"/>
    <p:sldId id="340" r:id="rId46"/>
    <p:sldId id="341" r:id="rId47"/>
    <p:sldId id="342" r:id="rId48"/>
    <p:sldId id="352" r:id="rId49"/>
    <p:sldId id="353" r:id="rId50"/>
    <p:sldId id="325" r:id="rId51"/>
    <p:sldId id="354" r:id="rId52"/>
    <p:sldId id="356" r:id="rId53"/>
    <p:sldId id="357" r:id="rId54"/>
    <p:sldId id="358" r:id="rId55"/>
    <p:sldId id="355" r:id="rId56"/>
    <p:sldId id="326" r:id="rId57"/>
    <p:sldId id="337" r:id="rId58"/>
    <p:sldId id="304" r:id="rId59"/>
    <p:sldId id="318" r:id="rId60"/>
    <p:sldId id="330" r:id="rId61"/>
    <p:sldId id="374" r:id="rId6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191B37-39E9-464A-80F0-C31627521F9C}" v="598" dt="2018-10-08T05:41:33.2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586" autoAdjust="0"/>
  </p:normalViewPr>
  <p:slideViewPr>
    <p:cSldViewPr>
      <p:cViewPr varScale="1">
        <p:scale>
          <a:sx n="78" d="100"/>
          <a:sy n="78" d="100"/>
        </p:scale>
        <p:origin x="51" y="81"/>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 Zou" userId="260b9726081dae15" providerId="LiveId" clId="{C7191B37-39E9-464A-80F0-C31627521F9C}"/>
    <pc:docChg chg="undo custSel addSld delSld modSld sldOrd modMainMaster">
      <pc:chgData name="Xin Zou" userId="260b9726081dae15" providerId="LiveId" clId="{C7191B37-39E9-464A-80F0-C31627521F9C}" dt="2018-10-08T05:41:34.391" v="2991" actId="27636"/>
      <pc:docMkLst>
        <pc:docMk/>
      </pc:docMkLst>
      <pc:sldChg chg="modSp">
        <pc:chgData name="Xin Zou" userId="260b9726081dae15" providerId="LiveId" clId="{C7191B37-39E9-464A-80F0-C31627521F9C}" dt="2018-10-08T05:41:33.796" v="2981" actId="27636"/>
        <pc:sldMkLst>
          <pc:docMk/>
          <pc:sldMk cId="0" sldId="256"/>
        </pc:sldMkLst>
        <pc:spChg chg="mod">
          <ac:chgData name="Xin Zou" userId="260b9726081dae15" providerId="LiveId" clId="{C7191B37-39E9-464A-80F0-C31627521F9C}" dt="2018-10-08T05:41:33.796" v="2981" actId="27636"/>
          <ac:spMkLst>
            <pc:docMk/>
            <pc:sldMk cId="0" sldId="256"/>
            <ac:spMk id="3074" creationId="{00000000-0000-0000-0000-000000000000}"/>
          </ac:spMkLst>
        </pc:spChg>
      </pc:sldChg>
      <pc:sldChg chg="modSp">
        <pc:chgData name="Xin Zou" userId="260b9726081dae15" providerId="LiveId" clId="{C7191B37-39E9-464A-80F0-C31627521F9C}" dt="2018-10-08T05:41:00.801" v="2971"/>
        <pc:sldMkLst>
          <pc:docMk/>
          <pc:sldMk cId="0" sldId="284"/>
        </pc:sldMkLst>
        <pc:picChg chg="mod">
          <ac:chgData name="Xin Zou" userId="260b9726081dae15" providerId="LiveId" clId="{C7191B37-39E9-464A-80F0-C31627521F9C}" dt="2018-10-08T05:41:00.801" v="2971"/>
          <ac:picMkLst>
            <pc:docMk/>
            <pc:sldMk cId="0" sldId="284"/>
            <ac:picMk id="7171" creationId="{00000000-0000-0000-0000-000000000000}"/>
          </ac:picMkLst>
        </pc:picChg>
      </pc:sldChg>
      <pc:sldChg chg="modSp">
        <pc:chgData name="Xin Zou" userId="260b9726081dae15" providerId="LiveId" clId="{C7191B37-39E9-464A-80F0-C31627521F9C}" dt="2018-10-08T05:41:00.801" v="2971"/>
        <pc:sldMkLst>
          <pc:docMk/>
          <pc:sldMk cId="0" sldId="285"/>
        </pc:sldMkLst>
        <pc:picChg chg="mod">
          <ac:chgData name="Xin Zou" userId="260b9726081dae15" providerId="LiveId" clId="{C7191B37-39E9-464A-80F0-C31627521F9C}" dt="2018-10-08T05:41:00.801" v="2971"/>
          <ac:picMkLst>
            <pc:docMk/>
            <pc:sldMk cId="0" sldId="285"/>
            <ac:picMk id="9219" creationId="{00000000-0000-0000-0000-000000000000}"/>
          </ac:picMkLst>
        </pc:picChg>
      </pc:sldChg>
      <pc:sldChg chg="modSp">
        <pc:chgData name="Xin Zou" userId="260b9726081dae15" providerId="LiveId" clId="{C7191B37-39E9-464A-80F0-C31627521F9C}" dt="2018-10-08T05:41:00.801" v="2971"/>
        <pc:sldMkLst>
          <pc:docMk/>
          <pc:sldMk cId="0" sldId="286"/>
        </pc:sldMkLst>
        <pc:picChg chg="mod">
          <ac:chgData name="Xin Zou" userId="260b9726081dae15" providerId="LiveId" clId="{C7191B37-39E9-464A-80F0-C31627521F9C}" dt="2018-10-08T05:41:00.801" v="2971"/>
          <ac:picMkLst>
            <pc:docMk/>
            <pc:sldMk cId="0" sldId="286"/>
            <ac:picMk id="6147" creationId="{00000000-0000-0000-0000-000000000000}"/>
          </ac:picMkLst>
        </pc:picChg>
      </pc:sldChg>
      <pc:sldChg chg="modSp">
        <pc:chgData name="Xin Zou" userId="260b9726081dae15" providerId="LiveId" clId="{C7191B37-39E9-464A-80F0-C31627521F9C}" dt="2018-10-08T05:41:00.801" v="2971"/>
        <pc:sldMkLst>
          <pc:docMk/>
          <pc:sldMk cId="0" sldId="287"/>
        </pc:sldMkLst>
        <pc:picChg chg="mod">
          <ac:chgData name="Xin Zou" userId="260b9726081dae15" providerId="LiveId" clId="{C7191B37-39E9-464A-80F0-C31627521F9C}" dt="2018-10-08T05:41:00.801" v="2971"/>
          <ac:picMkLst>
            <pc:docMk/>
            <pc:sldMk cId="0" sldId="287"/>
            <ac:picMk id="8195" creationId="{00000000-0000-0000-0000-000000000000}"/>
          </ac:picMkLst>
        </pc:picChg>
      </pc:sldChg>
      <pc:sldChg chg="modSp modNotesTx">
        <pc:chgData name="Xin Zou" userId="260b9726081dae15" providerId="LiveId" clId="{C7191B37-39E9-464A-80F0-C31627521F9C}" dt="2018-10-02T21:38:38.508" v="731" actId="20577"/>
        <pc:sldMkLst>
          <pc:docMk/>
          <pc:sldMk cId="0" sldId="291"/>
        </pc:sldMkLst>
        <pc:spChg chg="mod">
          <ac:chgData name="Xin Zou" userId="260b9726081dae15" providerId="LiveId" clId="{C7191B37-39E9-464A-80F0-C31627521F9C}" dt="2018-10-02T21:38:25.821" v="654"/>
          <ac:spMkLst>
            <pc:docMk/>
            <pc:sldMk cId="0" sldId="291"/>
            <ac:spMk id="19458" creationId="{00000000-0000-0000-0000-000000000000}"/>
          </ac:spMkLst>
        </pc:spChg>
        <pc:spChg chg="mod">
          <ac:chgData name="Xin Zou" userId="260b9726081dae15" providerId="LiveId" clId="{C7191B37-39E9-464A-80F0-C31627521F9C}" dt="2018-10-02T21:38:33.135" v="717" actId="6549"/>
          <ac:spMkLst>
            <pc:docMk/>
            <pc:sldMk cId="0" sldId="291"/>
            <ac:spMk id="19459" creationId="{00000000-0000-0000-0000-000000000000}"/>
          </ac:spMkLst>
        </pc:spChg>
      </pc:sldChg>
      <pc:sldChg chg="modSp">
        <pc:chgData name="Xin Zou" userId="260b9726081dae15" providerId="LiveId" clId="{C7191B37-39E9-464A-80F0-C31627521F9C}" dt="2018-10-08T05:41:00.801" v="2971"/>
        <pc:sldMkLst>
          <pc:docMk/>
          <pc:sldMk cId="0" sldId="294"/>
        </pc:sldMkLst>
        <pc:picChg chg="mod">
          <ac:chgData name="Xin Zou" userId="260b9726081dae15" providerId="LiveId" clId="{C7191B37-39E9-464A-80F0-C31627521F9C}" dt="2018-10-08T05:41:00.801" v="2971"/>
          <ac:picMkLst>
            <pc:docMk/>
            <pc:sldMk cId="0" sldId="294"/>
            <ac:picMk id="18435" creationId="{00000000-0000-0000-0000-000000000000}"/>
          </ac:picMkLst>
        </pc:picChg>
      </pc:sldChg>
      <pc:sldChg chg="modSp">
        <pc:chgData name="Xin Zou" userId="260b9726081dae15" providerId="LiveId" clId="{C7191B37-39E9-464A-80F0-C31627521F9C}" dt="2018-10-08T05:41:00.801" v="2971"/>
        <pc:sldMkLst>
          <pc:docMk/>
          <pc:sldMk cId="0" sldId="296"/>
        </pc:sldMkLst>
        <pc:picChg chg="mod">
          <ac:chgData name="Xin Zou" userId="260b9726081dae15" providerId="LiveId" clId="{C7191B37-39E9-464A-80F0-C31627521F9C}" dt="2018-10-08T05:41:00.801" v="2971"/>
          <ac:picMkLst>
            <pc:docMk/>
            <pc:sldMk cId="0" sldId="296"/>
            <ac:picMk id="17411" creationId="{00000000-0000-0000-0000-000000000000}"/>
          </ac:picMkLst>
        </pc:picChg>
      </pc:sldChg>
      <pc:sldChg chg="modSp">
        <pc:chgData name="Xin Zou" userId="260b9726081dae15" providerId="LiveId" clId="{C7191B37-39E9-464A-80F0-C31627521F9C}" dt="2018-10-08T05:41:01.402" v="2972" actId="27636"/>
        <pc:sldMkLst>
          <pc:docMk/>
          <pc:sldMk cId="0" sldId="302"/>
        </pc:sldMkLst>
        <pc:spChg chg="mod">
          <ac:chgData name="Xin Zou" userId="260b9726081dae15" providerId="LiveId" clId="{C7191B37-39E9-464A-80F0-C31627521F9C}" dt="2018-10-08T05:41:01.402" v="2972" actId="27636"/>
          <ac:spMkLst>
            <pc:docMk/>
            <pc:sldMk cId="0" sldId="302"/>
            <ac:spMk id="12291" creationId="{00000000-0000-0000-0000-000000000000}"/>
          </ac:spMkLst>
        </pc:spChg>
      </pc:sldChg>
      <pc:sldChg chg="modSp">
        <pc:chgData name="Xin Zou" userId="260b9726081dae15" providerId="LiveId" clId="{C7191B37-39E9-464A-80F0-C31627521F9C}" dt="2018-10-08T05:41:02.180" v="2979" actId="27636"/>
        <pc:sldMkLst>
          <pc:docMk/>
          <pc:sldMk cId="0" sldId="304"/>
        </pc:sldMkLst>
        <pc:spChg chg="mod">
          <ac:chgData name="Xin Zou" userId="260b9726081dae15" providerId="LiveId" clId="{C7191B37-39E9-464A-80F0-C31627521F9C}" dt="2018-10-08T05:41:02.180" v="2979" actId="27636"/>
          <ac:spMkLst>
            <pc:docMk/>
            <pc:sldMk cId="0" sldId="304"/>
            <ac:spMk id="29699" creationId="{00000000-0000-0000-0000-000000000000}"/>
          </ac:spMkLst>
        </pc:spChg>
      </pc:sldChg>
      <pc:sldChg chg="modSp">
        <pc:chgData name="Xin Zou" userId="260b9726081dae15" providerId="LiveId" clId="{C7191B37-39E9-464A-80F0-C31627521F9C}" dt="2018-10-08T05:41:34.091" v="2985" actId="27636"/>
        <pc:sldMkLst>
          <pc:docMk/>
          <pc:sldMk cId="0" sldId="305"/>
        </pc:sldMkLst>
        <pc:spChg chg="mod">
          <ac:chgData name="Xin Zou" userId="260b9726081dae15" providerId="LiveId" clId="{C7191B37-39E9-464A-80F0-C31627521F9C}" dt="2018-10-02T21:53:19.471" v="1481"/>
          <ac:spMkLst>
            <pc:docMk/>
            <pc:sldMk cId="0" sldId="305"/>
            <ac:spMk id="22530" creationId="{00000000-0000-0000-0000-000000000000}"/>
          </ac:spMkLst>
        </pc:spChg>
        <pc:spChg chg="mod">
          <ac:chgData name="Xin Zou" userId="260b9726081dae15" providerId="LiveId" clId="{C7191B37-39E9-464A-80F0-C31627521F9C}" dt="2018-10-08T05:41:34.091" v="2985" actId="27636"/>
          <ac:spMkLst>
            <pc:docMk/>
            <pc:sldMk cId="0" sldId="305"/>
            <ac:spMk id="22531" creationId="{00000000-0000-0000-0000-000000000000}"/>
          </ac:spMkLst>
        </pc:spChg>
      </pc:sldChg>
      <pc:sldChg chg="modSp">
        <pc:chgData name="Xin Zou" userId="260b9726081dae15" providerId="LiveId" clId="{C7191B37-39E9-464A-80F0-C31627521F9C}" dt="2018-10-02T21:55:11.153" v="1872" actId="6549"/>
        <pc:sldMkLst>
          <pc:docMk/>
          <pc:sldMk cId="0" sldId="306"/>
        </pc:sldMkLst>
        <pc:spChg chg="mod">
          <ac:chgData name="Xin Zou" userId="260b9726081dae15" providerId="LiveId" clId="{C7191B37-39E9-464A-80F0-C31627521F9C}" dt="2018-10-02T21:55:11.153" v="1872" actId="6549"/>
          <ac:spMkLst>
            <pc:docMk/>
            <pc:sldMk cId="0" sldId="306"/>
            <ac:spMk id="23554" creationId="{00000000-0000-0000-0000-000000000000}"/>
          </ac:spMkLst>
        </pc:spChg>
      </pc:sldChg>
      <pc:sldChg chg="modSp">
        <pc:chgData name="Xin Zou" userId="260b9726081dae15" providerId="LiveId" clId="{C7191B37-39E9-464A-80F0-C31627521F9C}" dt="2018-10-08T05:41:34.177" v="2986" actId="27636"/>
        <pc:sldMkLst>
          <pc:docMk/>
          <pc:sldMk cId="0" sldId="307"/>
        </pc:sldMkLst>
        <pc:spChg chg="mod">
          <ac:chgData name="Xin Zou" userId="260b9726081dae15" providerId="LiveId" clId="{C7191B37-39E9-464A-80F0-C31627521F9C}" dt="2018-10-02T21:55:19.538" v="1878"/>
          <ac:spMkLst>
            <pc:docMk/>
            <pc:sldMk cId="0" sldId="307"/>
            <ac:spMk id="24578" creationId="{00000000-0000-0000-0000-000000000000}"/>
          </ac:spMkLst>
        </pc:spChg>
        <pc:spChg chg="mod">
          <ac:chgData name="Xin Zou" userId="260b9726081dae15" providerId="LiveId" clId="{C7191B37-39E9-464A-80F0-C31627521F9C}" dt="2018-10-08T05:41:34.177" v="2986" actId="27636"/>
          <ac:spMkLst>
            <pc:docMk/>
            <pc:sldMk cId="0" sldId="307"/>
            <ac:spMk id="24579" creationId="{00000000-0000-0000-0000-000000000000}"/>
          </ac:spMkLst>
        </pc:spChg>
      </pc:sldChg>
      <pc:sldChg chg="modSp modAnim">
        <pc:chgData name="Xin Zou" userId="260b9726081dae15" providerId="LiveId" clId="{C7191B37-39E9-464A-80F0-C31627521F9C}" dt="2018-10-02T21:37:51.844" v="605"/>
        <pc:sldMkLst>
          <pc:docMk/>
          <pc:sldMk cId="0" sldId="311"/>
        </pc:sldMkLst>
        <pc:spChg chg="mod">
          <ac:chgData name="Xin Zou" userId="260b9726081dae15" providerId="LiveId" clId="{C7191B37-39E9-464A-80F0-C31627521F9C}" dt="2018-10-02T21:37:51.844" v="605"/>
          <ac:spMkLst>
            <pc:docMk/>
            <pc:sldMk cId="0" sldId="311"/>
            <ac:spMk id="3" creationId="{00000000-0000-0000-0000-000000000000}"/>
          </ac:spMkLst>
        </pc:spChg>
        <pc:spChg chg="mod">
          <ac:chgData name="Xin Zou" userId="260b9726081dae15" providerId="LiveId" clId="{C7191B37-39E9-464A-80F0-C31627521F9C}" dt="2018-10-02T21:36:27.395" v="488"/>
          <ac:spMkLst>
            <pc:docMk/>
            <pc:sldMk cId="0" sldId="311"/>
            <ac:spMk id="14338" creationId="{00000000-0000-0000-0000-000000000000}"/>
          </ac:spMkLst>
        </pc:spChg>
      </pc:sldChg>
      <pc:sldChg chg="modSp">
        <pc:chgData name="Xin Zou" userId="260b9726081dae15" providerId="LiveId" clId="{C7191B37-39E9-464A-80F0-C31627521F9C}" dt="2018-10-08T05:41:00.801" v="2971"/>
        <pc:sldMkLst>
          <pc:docMk/>
          <pc:sldMk cId="821573508" sldId="313"/>
        </pc:sldMkLst>
        <pc:graphicFrameChg chg="mod">
          <ac:chgData name="Xin Zou" userId="260b9726081dae15" providerId="LiveId" clId="{C7191B37-39E9-464A-80F0-C31627521F9C}" dt="2018-10-08T05:41:00.801" v="2971"/>
          <ac:graphicFrameMkLst>
            <pc:docMk/>
            <pc:sldMk cId="821573508" sldId="313"/>
            <ac:graphicFrameMk id="4" creationId="{00000000-0000-0000-0000-000000000000}"/>
          </ac:graphicFrameMkLst>
        </pc:graphicFrameChg>
        <pc:picChg chg="mod">
          <ac:chgData name="Xin Zou" userId="260b9726081dae15" providerId="LiveId" clId="{C7191B37-39E9-464A-80F0-C31627521F9C}" dt="2018-10-08T05:41:00.801" v="2971"/>
          <ac:picMkLst>
            <pc:docMk/>
            <pc:sldMk cId="821573508" sldId="313"/>
            <ac:picMk id="5" creationId="{00000000-0000-0000-0000-000000000000}"/>
          </ac:picMkLst>
        </pc:picChg>
        <pc:picChg chg="mod">
          <ac:chgData name="Xin Zou" userId="260b9726081dae15" providerId="LiveId" clId="{C7191B37-39E9-464A-80F0-C31627521F9C}" dt="2018-10-08T05:41:00.801" v="2971"/>
          <ac:picMkLst>
            <pc:docMk/>
            <pc:sldMk cId="821573508" sldId="313"/>
            <ac:picMk id="7" creationId="{00000000-0000-0000-0000-000000000000}"/>
          </ac:picMkLst>
        </pc:picChg>
        <pc:picChg chg="mod">
          <ac:chgData name="Xin Zou" userId="260b9726081dae15" providerId="LiveId" clId="{C7191B37-39E9-464A-80F0-C31627521F9C}" dt="2018-10-08T05:41:00.801" v="2971"/>
          <ac:picMkLst>
            <pc:docMk/>
            <pc:sldMk cId="821573508" sldId="313"/>
            <ac:picMk id="8" creationId="{00000000-0000-0000-0000-000000000000}"/>
          </ac:picMkLst>
        </pc:picChg>
        <pc:picChg chg="mod">
          <ac:chgData name="Xin Zou" userId="260b9726081dae15" providerId="LiveId" clId="{C7191B37-39E9-464A-80F0-C31627521F9C}" dt="2018-10-08T05:41:00.801" v="2971"/>
          <ac:picMkLst>
            <pc:docMk/>
            <pc:sldMk cId="821573508" sldId="313"/>
            <ac:picMk id="9" creationId="{00000000-0000-0000-0000-000000000000}"/>
          </ac:picMkLst>
        </pc:picChg>
      </pc:sldChg>
      <pc:sldChg chg="modSp">
        <pc:chgData name="Xin Zou" userId="260b9726081dae15" providerId="LiveId" clId="{C7191B37-39E9-464A-80F0-C31627521F9C}" dt="2018-10-08T05:41:00.801" v="2971"/>
        <pc:sldMkLst>
          <pc:docMk/>
          <pc:sldMk cId="3190123368" sldId="314"/>
        </pc:sldMkLst>
        <pc:picChg chg="mod">
          <ac:chgData name="Xin Zou" userId="260b9726081dae15" providerId="LiveId" clId="{C7191B37-39E9-464A-80F0-C31627521F9C}" dt="2018-10-08T05:41:00.801" v="2971"/>
          <ac:picMkLst>
            <pc:docMk/>
            <pc:sldMk cId="3190123368" sldId="314"/>
            <ac:picMk id="26627" creationId="{00000000-0000-0000-0000-000000000000}"/>
          </ac:picMkLst>
        </pc:picChg>
      </pc:sldChg>
      <pc:sldChg chg="modSp">
        <pc:chgData name="Xin Zou" userId="260b9726081dae15" providerId="LiveId" clId="{C7191B37-39E9-464A-80F0-C31627521F9C}" dt="2018-10-08T05:41:33.898" v="2982" actId="27636"/>
        <pc:sldMkLst>
          <pc:docMk/>
          <pc:sldMk cId="2592908535" sldId="319"/>
        </pc:sldMkLst>
        <pc:spChg chg="mod">
          <ac:chgData name="Xin Zou" userId="260b9726081dae15" providerId="LiveId" clId="{C7191B37-39E9-464A-80F0-C31627521F9C}" dt="2018-10-08T05:41:33.898" v="2982" actId="27636"/>
          <ac:spMkLst>
            <pc:docMk/>
            <pc:sldMk cId="2592908535" sldId="319"/>
            <ac:spMk id="25603" creationId="{00000000-0000-0000-0000-000000000000}"/>
          </ac:spMkLst>
        </pc:spChg>
      </pc:sldChg>
      <pc:sldChg chg="modSp">
        <pc:chgData name="Xin Zou" userId="260b9726081dae15" providerId="LiveId" clId="{C7191B37-39E9-464A-80F0-C31627521F9C}" dt="2018-10-08T05:41:01.806" v="2973" actId="27636"/>
        <pc:sldMkLst>
          <pc:docMk/>
          <pc:sldMk cId="2982333462" sldId="320"/>
        </pc:sldMkLst>
        <pc:spChg chg="mod">
          <ac:chgData name="Xin Zou" userId="260b9726081dae15" providerId="LiveId" clId="{C7191B37-39E9-464A-80F0-C31627521F9C}" dt="2018-10-02T21:04:13.150" v="63"/>
          <ac:spMkLst>
            <pc:docMk/>
            <pc:sldMk cId="2982333462" sldId="320"/>
            <ac:spMk id="26626" creationId="{00000000-0000-0000-0000-000000000000}"/>
          </ac:spMkLst>
        </pc:spChg>
        <pc:spChg chg="mod">
          <ac:chgData name="Xin Zou" userId="260b9726081dae15" providerId="LiveId" clId="{C7191B37-39E9-464A-80F0-C31627521F9C}" dt="2018-10-08T05:41:01.806" v="2973" actId="27636"/>
          <ac:spMkLst>
            <pc:docMk/>
            <pc:sldMk cId="2982333462" sldId="320"/>
            <ac:spMk id="26627" creationId="{00000000-0000-0000-0000-000000000000}"/>
          </ac:spMkLst>
        </pc:spChg>
      </pc:sldChg>
      <pc:sldChg chg="modSp">
        <pc:chgData name="Xin Zou" userId="260b9726081dae15" providerId="LiveId" clId="{C7191B37-39E9-464A-80F0-C31627521F9C}" dt="2018-10-02T21:36:14.497" v="456"/>
        <pc:sldMkLst>
          <pc:docMk/>
          <pc:sldMk cId="4110949276" sldId="321"/>
        </pc:sldMkLst>
        <pc:spChg chg="mod">
          <ac:chgData name="Xin Zou" userId="260b9726081dae15" providerId="LiveId" clId="{C7191B37-39E9-464A-80F0-C31627521F9C}" dt="2018-10-02T21:36:14.497" v="456"/>
          <ac:spMkLst>
            <pc:docMk/>
            <pc:sldMk cId="4110949276" sldId="321"/>
            <ac:spMk id="2" creationId="{00000000-0000-0000-0000-000000000000}"/>
          </ac:spMkLst>
        </pc:spChg>
      </pc:sldChg>
      <pc:sldChg chg="modSp">
        <pc:chgData name="Xin Zou" userId="260b9726081dae15" providerId="LiveId" clId="{C7191B37-39E9-464A-80F0-C31627521F9C}" dt="2018-10-02T22:26:49.072" v="2098" actId="16037"/>
        <pc:sldMkLst>
          <pc:docMk/>
          <pc:sldMk cId="2436269639" sldId="322"/>
        </pc:sldMkLst>
        <pc:spChg chg="mod">
          <ac:chgData name="Xin Zou" userId="260b9726081dae15" providerId="LiveId" clId="{C7191B37-39E9-464A-80F0-C31627521F9C}" dt="2018-10-02T22:26:49.072" v="2098" actId="16037"/>
          <ac:spMkLst>
            <pc:docMk/>
            <pc:sldMk cId="2436269639" sldId="322"/>
            <ac:spMk id="2" creationId="{00000000-0000-0000-0000-000000000000}"/>
          </ac:spMkLst>
        </pc:spChg>
      </pc:sldChg>
      <pc:sldChg chg="modSp">
        <pc:chgData name="Xin Zou" userId="260b9726081dae15" providerId="LiveId" clId="{C7191B37-39E9-464A-80F0-C31627521F9C}" dt="2018-10-08T05:41:00.801" v="2971"/>
        <pc:sldMkLst>
          <pc:docMk/>
          <pc:sldMk cId="375656699" sldId="323"/>
        </pc:sldMkLst>
        <pc:spChg chg="mod">
          <ac:chgData name="Xin Zou" userId="260b9726081dae15" providerId="LiveId" clId="{C7191B37-39E9-464A-80F0-C31627521F9C}" dt="2018-10-08T05:41:00.801" v="2971"/>
          <ac:spMkLst>
            <pc:docMk/>
            <pc:sldMk cId="375656699" sldId="323"/>
            <ac:spMk id="3" creationId="{00000000-0000-0000-0000-000000000000}"/>
          </ac:spMkLst>
        </pc:spChg>
        <pc:picChg chg="mod">
          <ac:chgData name="Xin Zou" userId="260b9726081dae15" providerId="LiveId" clId="{C7191B37-39E9-464A-80F0-C31627521F9C}" dt="2018-10-08T05:41:00.801" v="2971"/>
          <ac:picMkLst>
            <pc:docMk/>
            <pc:sldMk cId="375656699" sldId="323"/>
            <ac:picMk id="1027" creationId="{00000000-0000-0000-0000-000000000000}"/>
          </ac:picMkLst>
        </pc:picChg>
        <pc:picChg chg="mod">
          <ac:chgData name="Xin Zou" userId="260b9726081dae15" providerId="LiveId" clId="{C7191B37-39E9-464A-80F0-C31627521F9C}" dt="2018-10-08T05:41:00.801" v="2971"/>
          <ac:picMkLst>
            <pc:docMk/>
            <pc:sldMk cId="375656699" sldId="323"/>
            <ac:picMk id="1028" creationId="{00000000-0000-0000-0000-000000000000}"/>
          </ac:picMkLst>
        </pc:picChg>
        <pc:picChg chg="mod">
          <ac:chgData name="Xin Zou" userId="260b9726081dae15" providerId="LiveId" clId="{C7191B37-39E9-464A-80F0-C31627521F9C}" dt="2018-10-08T05:41:00.801" v="2971"/>
          <ac:picMkLst>
            <pc:docMk/>
            <pc:sldMk cId="375656699" sldId="323"/>
            <ac:picMk id="1029" creationId="{00000000-0000-0000-0000-000000000000}"/>
          </ac:picMkLst>
        </pc:picChg>
      </pc:sldChg>
      <pc:sldChg chg="modSp">
        <pc:chgData name="Xin Zou" userId="260b9726081dae15" providerId="LiveId" clId="{C7191B37-39E9-464A-80F0-C31627521F9C}" dt="2018-10-08T05:41:34.203" v="2987" actId="27636"/>
        <pc:sldMkLst>
          <pc:docMk/>
          <pc:sldMk cId="1901926812" sldId="324"/>
        </pc:sldMkLst>
        <pc:spChg chg="mod">
          <ac:chgData name="Xin Zou" userId="260b9726081dae15" providerId="LiveId" clId="{C7191B37-39E9-464A-80F0-C31627521F9C}" dt="2018-10-08T05:41:34.203" v="2987" actId="27636"/>
          <ac:spMkLst>
            <pc:docMk/>
            <pc:sldMk cId="1901926812" sldId="324"/>
            <ac:spMk id="3" creationId="{00000000-0000-0000-0000-000000000000}"/>
          </ac:spMkLst>
        </pc:spChg>
      </pc:sldChg>
      <pc:sldChg chg="modSp">
        <pc:chgData name="Xin Zou" userId="260b9726081dae15" providerId="LiveId" clId="{C7191B37-39E9-464A-80F0-C31627521F9C}" dt="2018-10-08T05:41:34.278" v="2989" actId="27636"/>
        <pc:sldMkLst>
          <pc:docMk/>
          <pc:sldMk cId="905460715" sldId="325"/>
        </pc:sldMkLst>
        <pc:spChg chg="mod">
          <ac:chgData name="Xin Zou" userId="260b9726081dae15" providerId="LiveId" clId="{C7191B37-39E9-464A-80F0-C31627521F9C}" dt="2018-10-08T05:41:34.278" v="2989" actId="27636"/>
          <ac:spMkLst>
            <pc:docMk/>
            <pc:sldMk cId="905460715" sldId="325"/>
            <ac:spMk id="3" creationId="{00000000-0000-0000-0000-000000000000}"/>
          </ac:spMkLst>
        </pc:spChg>
      </pc:sldChg>
      <pc:sldChg chg="modSp">
        <pc:chgData name="Xin Zou" userId="260b9726081dae15" providerId="LiveId" clId="{C7191B37-39E9-464A-80F0-C31627521F9C}" dt="2018-10-03T04:20:55.005" v="2969" actId="6549"/>
        <pc:sldMkLst>
          <pc:docMk/>
          <pc:sldMk cId="767424033" sldId="326"/>
        </pc:sldMkLst>
        <pc:spChg chg="mod">
          <ac:chgData name="Xin Zou" userId="260b9726081dae15" providerId="LiveId" clId="{C7191B37-39E9-464A-80F0-C31627521F9C}" dt="2018-10-03T04:20:55.005" v="2969" actId="6549"/>
          <ac:spMkLst>
            <pc:docMk/>
            <pc:sldMk cId="767424033" sldId="326"/>
            <ac:spMk id="3" creationId="{00000000-0000-0000-0000-000000000000}"/>
          </ac:spMkLst>
        </pc:spChg>
      </pc:sldChg>
      <pc:sldChg chg="modSp">
        <pc:chgData name="Xin Zou" userId="260b9726081dae15" providerId="LiveId" clId="{C7191B37-39E9-464A-80F0-C31627521F9C}" dt="2018-10-08T05:41:34.391" v="2991" actId="27636"/>
        <pc:sldMkLst>
          <pc:docMk/>
          <pc:sldMk cId="1678637684" sldId="337"/>
        </pc:sldMkLst>
        <pc:spChg chg="mod">
          <ac:chgData name="Xin Zou" userId="260b9726081dae15" providerId="LiveId" clId="{C7191B37-39E9-464A-80F0-C31627521F9C}" dt="2018-10-08T05:41:00.801" v="2971"/>
          <ac:spMkLst>
            <pc:docMk/>
            <pc:sldMk cId="1678637684" sldId="337"/>
            <ac:spMk id="2" creationId="{00000000-0000-0000-0000-000000000000}"/>
          </ac:spMkLst>
        </pc:spChg>
        <pc:spChg chg="mod">
          <ac:chgData name="Xin Zou" userId="260b9726081dae15" providerId="LiveId" clId="{C7191B37-39E9-464A-80F0-C31627521F9C}" dt="2018-10-08T05:41:34.391" v="2991" actId="27636"/>
          <ac:spMkLst>
            <pc:docMk/>
            <pc:sldMk cId="1678637684" sldId="337"/>
            <ac:spMk id="3" creationId="{00000000-0000-0000-0000-000000000000}"/>
          </ac:spMkLst>
        </pc:spChg>
        <pc:picChg chg="mod">
          <ac:chgData name="Xin Zou" userId="260b9726081dae15" providerId="LiveId" clId="{C7191B37-39E9-464A-80F0-C31627521F9C}" dt="2018-10-08T05:41:00.801" v="2971"/>
          <ac:picMkLst>
            <pc:docMk/>
            <pc:sldMk cId="1678637684" sldId="337"/>
            <ac:picMk id="5" creationId="{00000000-0000-0000-0000-000000000000}"/>
          </ac:picMkLst>
        </pc:picChg>
        <pc:picChg chg="mod">
          <ac:chgData name="Xin Zou" userId="260b9726081dae15" providerId="LiveId" clId="{C7191B37-39E9-464A-80F0-C31627521F9C}" dt="2018-10-08T05:41:00.801" v="2971"/>
          <ac:picMkLst>
            <pc:docMk/>
            <pc:sldMk cId="1678637684" sldId="337"/>
            <ac:picMk id="6" creationId="{00000000-0000-0000-0000-000000000000}"/>
          </ac:picMkLst>
        </pc:picChg>
        <pc:picChg chg="mod">
          <ac:chgData name="Xin Zou" userId="260b9726081dae15" providerId="LiveId" clId="{C7191B37-39E9-464A-80F0-C31627521F9C}" dt="2018-10-08T05:41:00.801" v="2971"/>
          <ac:picMkLst>
            <pc:docMk/>
            <pc:sldMk cId="1678637684" sldId="337"/>
            <ac:picMk id="7" creationId="{00000000-0000-0000-0000-000000000000}"/>
          </ac:picMkLst>
        </pc:picChg>
        <pc:picChg chg="mod">
          <ac:chgData name="Xin Zou" userId="260b9726081dae15" providerId="LiveId" clId="{C7191B37-39E9-464A-80F0-C31627521F9C}" dt="2018-10-08T05:41:00.801" v="2971"/>
          <ac:picMkLst>
            <pc:docMk/>
            <pc:sldMk cId="1678637684" sldId="337"/>
            <ac:picMk id="8" creationId="{00000000-0000-0000-0000-000000000000}"/>
          </ac:picMkLst>
        </pc:picChg>
        <pc:picChg chg="mod">
          <ac:chgData name="Xin Zou" userId="260b9726081dae15" providerId="LiveId" clId="{C7191B37-39E9-464A-80F0-C31627521F9C}" dt="2018-10-08T05:41:00.801" v="2971"/>
          <ac:picMkLst>
            <pc:docMk/>
            <pc:sldMk cId="1678637684" sldId="337"/>
            <ac:picMk id="9" creationId="{00000000-0000-0000-0000-000000000000}"/>
          </ac:picMkLst>
        </pc:picChg>
      </pc:sldChg>
      <pc:sldChg chg="modSp">
        <pc:chgData name="Xin Zou" userId="260b9726081dae15" providerId="LiveId" clId="{C7191B37-39E9-464A-80F0-C31627521F9C}" dt="2018-10-08T05:41:00.801" v="2971"/>
        <pc:sldMkLst>
          <pc:docMk/>
          <pc:sldMk cId="3128164546" sldId="339"/>
        </pc:sldMkLst>
        <pc:picChg chg="mod">
          <ac:chgData name="Xin Zou" userId="260b9726081dae15" providerId="LiveId" clId="{C7191B37-39E9-464A-80F0-C31627521F9C}" dt="2018-10-08T05:41:00.801" v="2971"/>
          <ac:picMkLst>
            <pc:docMk/>
            <pc:sldMk cId="3128164546" sldId="339"/>
            <ac:picMk id="4" creationId="{00000000-0000-0000-0000-000000000000}"/>
          </ac:picMkLst>
        </pc:picChg>
      </pc:sldChg>
      <pc:sldChg chg="modSp">
        <pc:chgData name="Xin Zou" userId="260b9726081dae15" providerId="LiveId" clId="{C7191B37-39E9-464A-80F0-C31627521F9C}" dt="2018-10-08T05:41:00.801" v="2971"/>
        <pc:sldMkLst>
          <pc:docMk/>
          <pc:sldMk cId="1426053382" sldId="340"/>
        </pc:sldMkLst>
        <pc:picChg chg="mod">
          <ac:chgData name="Xin Zou" userId="260b9726081dae15" providerId="LiveId" clId="{C7191B37-39E9-464A-80F0-C31627521F9C}" dt="2018-10-08T05:41:00.801" v="2971"/>
          <ac:picMkLst>
            <pc:docMk/>
            <pc:sldMk cId="1426053382" sldId="340"/>
            <ac:picMk id="4" creationId="{00000000-0000-0000-0000-000000000000}"/>
          </ac:picMkLst>
        </pc:picChg>
      </pc:sldChg>
      <pc:sldChg chg="addSp delSp modSp add ord">
        <pc:chgData name="Xin Zou" userId="260b9726081dae15" providerId="LiveId" clId="{C7191B37-39E9-464A-80F0-C31627521F9C}" dt="2018-10-08T05:41:34.065" v="2984" actId="27636"/>
        <pc:sldMkLst>
          <pc:docMk/>
          <pc:sldMk cId="398621879" sldId="343"/>
        </pc:sldMkLst>
        <pc:spChg chg="mod">
          <ac:chgData name="Xin Zou" userId="260b9726081dae15" providerId="LiveId" clId="{C7191B37-39E9-464A-80F0-C31627521F9C}" dt="2018-10-02T21:51:37.534" v="1362" actId="20577"/>
          <ac:spMkLst>
            <pc:docMk/>
            <pc:sldMk cId="398621879" sldId="343"/>
            <ac:spMk id="2" creationId="{729BBF23-2373-4FD4-9AE4-69D1D32A5AB6}"/>
          </ac:spMkLst>
        </pc:spChg>
        <pc:spChg chg="add del mod">
          <ac:chgData name="Xin Zou" userId="260b9726081dae15" providerId="LiveId" clId="{C7191B37-39E9-464A-80F0-C31627521F9C}" dt="2018-10-08T05:41:34.065" v="2984" actId="27636"/>
          <ac:spMkLst>
            <pc:docMk/>
            <pc:sldMk cId="398621879" sldId="343"/>
            <ac:spMk id="3" creationId="{05105991-655B-4992-8AC4-905DE58F2176}"/>
          </ac:spMkLst>
        </pc:spChg>
        <pc:spChg chg="add del">
          <ac:chgData name="Xin Zou" userId="260b9726081dae15" providerId="LiveId" clId="{C7191B37-39E9-464A-80F0-C31627521F9C}" dt="2018-10-02T21:40:45.132" v="741"/>
          <ac:spMkLst>
            <pc:docMk/>
            <pc:sldMk cId="398621879" sldId="343"/>
            <ac:spMk id="4" creationId="{7AE5834E-BBD6-4A78-A850-9E8783B7744A}"/>
          </ac:spMkLst>
        </pc:spChg>
      </pc:sldChg>
      <pc:sldChg chg="modSp add">
        <pc:chgData name="Xin Zou" userId="260b9726081dae15" providerId="LiveId" clId="{C7191B37-39E9-464A-80F0-C31627521F9C}" dt="2018-10-08T05:41:01.961" v="2975" actId="27636"/>
        <pc:sldMkLst>
          <pc:docMk/>
          <pc:sldMk cId="2232409806" sldId="344"/>
        </pc:sldMkLst>
        <pc:spChg chg="mod">
          <ac:chgData name="Xin Zou" userId="260b9726081dae15" providerId="LiveId" clId="{C7191B37-39E9-464A-80F0-C31627521F9C}" dt="2018-10-02T21:52:54.891" v="1417"/>
          <ac:spMkLst>
            <pc:docMk/>
            <pc:sldMk cId="2232409806" sldId="344"/>
            <ac:spMk id="2" creationId="{75F5FD93-C02B-49F3-9B90-E278FF3C3DE8}"/>
          </ac:spMkLst>
        </pc:spChg>
        <pc:spChg chg="mod">
          <ac:chgData name="Xin Zou" userId="260b9726081dae15" providerId="LiveId" clId="{C7191B37-39E9-464A-80F0-C31627521F9C}" dt="2018-10-08T05:41:01.961" v="2975" actId="27636"/>
          <ac:spMkLst>
            <pc:docMk/>
            <pc:sldMk cId="2232409806" sldId="344"/>
            <ac:spMk id="3" creationId="{AFC80473-C2CB-4379-8AD6-61591627ED9F}"/>
          </ac:spMkLst>
        </pc:spChg>
      </pc:sldChg>
      <pc:sldChg chg="addSp modSp add">
        <pc:chgData name="Xin Zou" userId="260b9726081dae15" providerId="LiveId" clId="{C7191B37-39E9-464A-80F0-C31627521F9C}" dt="2018-10-08T05:41:00.801" v="2971"/>
        <pc:sldMkLst>
          <pc:docMk/>
          <pc:sldMk cId="448027658" sldId="345"/>
        </pc:sldMkLst>
        <pc:spChg chg="mod">
          <ac:chgData name="Xin Zou" userId="260b9726081dae15" providerId="LiveId" clId="{C7191B37-39E9-464A-80F0-C31627521F9C}" dt="2018-10-02T21:45:22.226" v="976" actId="27636"/>
          <ac:spMkLst>
            <pc:docMk/>
            <pc:sldMk cId="448027658" sldId="345"/>
            <ac:spMk id="2" creationId="{729BBF23-2373-4FD4-9AE4-69D1D32A5AB6}"/>
          </ac:spMkLst>
        </pc:spChg>
        <pc:spChg chg="mod">
          <ac:chgData name="Xin Zou" userId="260b9726081dae15" providerId="LiveId" clId="{C7191B37-39E9-464A-80F0-C31627521F9C}" dt="2018-10-08T05:41:00.801" v="2971"/>
          <ac:spMkLst>
            <pc:docMk/>
            <pc:sldMk cId="448027658" sldId="345"/>
            <ac:spMk id="3" creationId="{05105991-655B-4992-8AC4-905DE58F2176}"/>
          </ac:spMkLst>
        </pc:spChg>
        <pc:picChg chg="add mod">
          <ac:chgData name="Xin Zou" userId="260b9726081dae15" providerId="LiveId" clId="{C7191B37-39E9-464A-80F0-C31627521F9C}" dt="2018-10-08T05:41:00.801" v="2971"/>
          <ac:picMkLst>
            <pc:docMk/>
            <pc:sldMk cId="448027658" sldId="345"/>
            <ac:picMk id="3074" creationId="{892EC2D3-36C2-4D46-8FBB-C31D7BD1B914}"/>
          </ac:picMkLst>
        </pc:picChg>
      </pc:sldChg>
      <pc:sldChg chg="modSp add">
        <pc:chgData name="Xin Zou" userId="260b9726081dae15" providerId="LiveId" clId="{C7191B37-39E9-464A-80F0-C31627521F9C}" dt="2018-10-02T22:34:51.510" v="2119" actId="6549"/>
        <pc:sldMkLst>
          <pc:docMk/>
          <pc:sldMk cId="4131179668" sldId="346"/>
        </pc:sldMkLst>
        <pc:spChg chg="mod">
          <ac:chgData name="Xin Zou" userId="260b9726081dae15" providerId="LiveId" clId="{C7191B37-39E9-464A-80F0-C31627521F9C}" dt="2018-10-02T22:12:28.325" v="1951"/>
          <ac:spMkLst>
            <pc:docMk/>
            <pc:sldMk cId="4131179668" sldId="346"/>
            <ac:spMk id="2" creationId="{BBE06833-18FF-40FB-8528-405C07686983}"/>
          </ac:spMkLst>
        </pc:spChg>
        <pc:spChg chg="mod">
          <ac:chgData name="Xin Zou" userId="260b9726081dae15" providerId="LiveId" clId="{C7191B37-39E9-464A-80F0-C31627521F9C}" dt="2018-10-02T22:34:51.510" v="2119" actId="6549"/>
          <ac:spMkLst>
            <pc:docMk/>
            <pc:sldMk cId="4131179668" sldId="346"/>
            <ac:spMk id="3" creationId="{9E214A16-91DA-4062-9BFC-87D0639DA81B}"/>
          </ac:spMkLst>
        </pc:spChg>
      </pc:sldChg>
      <pc:sldChg chg="modSp add">
        <pc:chgData name="Xin Zou" userId="260b9726081dae15" providerId="LiveId" clId="{C7191B37-39E9-464A-80F0-C31627521F9C}" dt="2018-10-08T05:41:01.875" v="2974" actId="27636"/>
        <pc:sldMkLst>
          <pc:docMk/>
          <pc:sldMk cId="3139242268" sldId="347"/>
        </pc:sldMkLst>
        <pc:spChg chg="mod">
          <ac:chgData name="Xin Zou" userId="260b9726081dae15" providerId="LiveId" clId="{C7191B37-39E9-464A-80F0-C31627521F9C}" dt="2018-10-02T22:13:23.824" v="2033"/>
          <ac:spMkLst>
            <pc:docMk/>
            <pc:sldMk cId="3139242268" sldId="347"/>
            <ac:spMk id="2" creationId="{FDAA107D-9843-421D-9402-32397C9A2C44}"/>
          </ac:spMkLst>
        </pc:spChg>
        <pc:spChg chg="mod">
          <ac:chgData name="Xin Zou" userId="260b9726081dae15" providerId="LiveId" clId="{C7191B37-39E9-464A-80F0-C31627521F9C}" dt="2018-10-08T05:41:01.875" v="2974" actId="27636"/>
          <ac:spMkLst>
            <pc:docMk/>
            <pc:sldMk cId="3139242268" sldId="347"/>
            <ac:spMk id="3" creationId="{6F76B870-06A1-443F-9B1C-9AEA743EDF78}"/>
          </ac:spMkLst>
        </pc:spChg>
      </pc:sldChg>
      <pc:sldChg chg="modSp add">
        <pc:chgData name="Xin Zou" userId="260b9726081dae15" providerId="LiveId" clId="{C7191B37-39E9-464A-80F0-C31627521F9C}" dt="2018-10-02T22:14:10.683" v="2036"/>
        <pc:sldMkLst>
          <pc:docMk/>
          <pc:sldMk cId="884238867" sldId="348"/>
        </pc:sldMkLst>
        <pc:spChg chg="mod">
          <ac:chgData name="Xin Zou" userId="260b9726081dae15" providerId="LiveId" clId="{C7191B37-39E9-464A-80F0-C31627521F9C}" dt="2018-10-02T22:14:10.683" v="2036"/>
          <ac:spMkLst>
            <pc:docMk/>
            <pc:sldMk cId="884238867" sldId="348"/>
            <ac:spMk id="3" creationId="{E1AF90C2-B6FA-4AD4-B9C0-1AEBF7DD580D}"/>
          </ac:spMkLst>
        </pc:spChg>
      </pc:sldChg>
      <pc:sldChg chg="modSp add">
        <pc:chgData name="Xin Zou" userId="260b9726081dae15" providerId="LiveId" clId="{C7191B37-39E9-464A-80F0-C31627521F9C}" dt="2018-10-02T22:14:25.383" v="2038"/>
        <pc:sldMkLst>
          <pc:docMk/>
          <pc:sldMk cId="2123279561" sldId="349"/>
        </pc:sldMkLst>
        <pc:spChg chg="mod">
          <ac:chgData name="Xin Zou" userId="260b9726081dae15" providerId="LiveId" clId="{C7191B37-39E9-464A-80F0-C31627521F9C}" dt="2018-10-02T22:14:25.383" v="2038"/>
          <ac:spMkLst>
            <pc:docMk/>
            <pc:sldMk cId="2123279561" sldId="349"/>
            <ac:spMk id="3" creationId="{33FAEA2C-2297-4D36-A6D1-9C6D93E4E91A}"/>
          </ac:spMkLst>
        </pc:spChg>
      </pc:sldChg>
      <pc:sldChg chg="modSp add">
        <pc:chgData name="Xin Zou" userId="260b9726081dae15" providerId="LiveId" clId="{C7191B37-39E9-464A-80F0-C31627521F9C}" dt="2018-10-02T22:15:01.091" v="2044"/>
        <pc:sldMkLst>
          <pc:docMk/>
          <pc:sldMk cId="463745865" sldId="350"/>
        </pc:sldMkLst>
        <pc:spChg chg="mod">
          <ac:chgData name="Xin Zou" userId="260b9726081dae15" providerId="LiveId" clId="{C7191B37-39E9-464A-80F0-C31627521F9C}" dt="2018-10-02T22:15:01.091" v="2044"/>
          <ac:spMkLst>
            <pc:docMk/>
            <pc:sldMk cId="463745865" sldId="350"/>
            <ac:spMk id="2" creationId="{162AED86-CD5A-478A-A45A-4F9B2D208EC4}"/>
          </ac:spMkLst>
        </pc:spChg>
        <pc:spChg chg="mod">
          <ac:chgData name="Xin Zou" userId="260b9726081dae15" providerId="LiveId" clId="{C7191B37-39E9-464A-80F0-C31627521F9C}" dt="2018-10-02T22:14:58.960" v="2043"/>
          <ac:spMkLst>
            <pc:docMk/>
            <pc:sldMk cId="463745865" sldId="350"/>
            <ac:spMk id="3" creationId="{FC6F580A-2846-4332-949E-4192AB137126}"/>
          </ac:spMkLst>
        </pc:spChg>
      </pc:sldChg>
      <pc:sldChg chg="modSp add">
        <pc:chgData name="Xin Zou" userId="260b9726081dae15" providerId="LiveId" clId="{C7191B37-39E9-464A-80F0-C31627521F9C}" dt="2018-10-08T05:41:34.003" v="2983" actId="27636"/>
        <pc:sldMkLst>
          <pc:docMk/>
          <pc:sldMk cId="1373211857" sldId="351"/>
        </pc:sldMkLst>
        <pc:spChg chg="mod">
          <ac:chgData name="Xin Zou" userId="260b9726081dae15" providerId="LiveId" clId="{C7191B37-39E9-464A-80F0-C31627521F9C}" dt="2018-10-02T22:35:50.735" v="2135"/>
          <ac:spMkLst>
            <pc:docMk/>
            <pc:sldMk cId="1373211857" sldId="351"/>
            <ac:spMk id="2" creationId="{73BF1C45-F79D-4715-A111-8C79ADF369FD}"/>
          </ac:spMkLst>
        </pc:spChg>
        <pc:spChg chg="mod">
          <ac:chgData name="Xin Zou" userId="260b9726081dae15" providerId="LiveId" clId="{C7191B37-39E9-464A-80F0-C31627521F9C}" dt="2018-10-08T05:41:34.003" v="2983" actId="27636"/>
          <ac:spMkLst>
            <pc:docMk/>
            <pc:sldMk cId="1373211857" sldId="351"/>
            <ac:spMk id="3" creationId="{0FA4E4D2-BEFC-49ED-A9B3-D81606F857E8}"/>
          </ac:spMkLst>
        </pc:spChg>
      </pc:sldChg>
      <pc:sldChg chg="modSp add modAnim">
        <pc:chgData name="Xin Zou" userId="260b9726081dae15" providerId="LiveId" clId="{C7191B37-39E9-464A-80F0-C31627521F9C}" dt="2018-10-08T05:41:34.240" v="2988" actId="27636"/>
        <pc:sldMkLst>
          <pc:docMk/>
          <pc:sldMk cId="3889425858" sldId="352"/>
        </pc:sldMkLst>
        <pc:spChg chg="mod">
          <ac:chgData name="Xin Zou" userId="260b9726081dae15" providerId="LiveId" clId="{C7191B37-39E9-464A-80F0-C31627521F9C}" dt="2018-10-02T22:49:26.965" v="2377"/>
          <ac:spMkLst>
            <pc:docMk/>
            <pc:sldMk cId="3889425858" sldId="352"/>
            <ac:spMk id="2" creationId="{BC1E4FD5-46D1-4555-8AC1-2692CEA9F979}"/>
          </ac:spMkLst>
        </pc:spChg>
        <pc:spChg chg="mod">
          <ac:chgData name="Xin Zou" userId="260b9726081dae15" providerId="LiveId" clId="{C7191B37-39E9-464A-80F0-C31627521F9C}" dt="2018-10-08T05:41:34.240" v="2988" actId="27636"/>
          <ac:spMkLst>
            <pc:docMk/>
            <pc:sldMk cId="3889425858" sldId="352"/>
            <ac:spMk id="3" creationId="{6944B1D5-7794-47C3-8F2A-3780196FDF74}"/>
          </ac:spMkLst>
        </pc:spChg>
      </pc:sldChg>
      <pc:sldChg chg="addSp delSp modSp add">
        <pc:chgData name="Xin Zou" userId="260b9726081dae15" providerId="LiveId" clId="{C7191B37-39E9-464A-80F0-C31627521F9C}" dt="2018-10-08T05:41:00.801" v="2971"/>
        <pc:sldMkLst>
          <pc:docMk/>
          <pc:sldMk cId="1957216409" sldId="353"/>
        </pc:sldMkLst>
        <pc:spChg chg="del">
          <ac:chgData name="Xin Zou" userId="260b9726081dae15" providerId="LiveId" clId="{C7191B37-39E9-464A-80F0-C31627521F9C}" dt="2018-10-02T22:47:50.349" v="2298" actId="478"/>
          <ac:spMkLst>
            <pc:docMk/>
            <pc:sldMk cId="1957216409" sldId="353"/>
            <ac:spMk id="2" creationId="{3421A92F-4493-4A7C-B7EA-E057AA730DA7}"/>
          </ac:spMkLst>
        </pc:spChg>
        <pc:spChg chg="del mod">
          <ac:chgData name="Xin Zou" userId="260b9726081dae15" providerId="LiveId" clId="{C7191B37-39E9-464A-80F0-C31627521F9C}" dt="2018-10-02T22:47:47.166" v="2297" actId="478"/>
          <ac:spMkLst>
            <pc:docMk/>
            <pc:sldMk cId="1957216409" sldId="353"/>
            <ac:spMk id="3" creationId="{975A0347-6113-4FCE-B403-7F2FCFF8E4EF}"/>
          </ac:spMkLst>
        </pc:spChg>
        <pc:spChg chg="add del mod">
          <ac:chgData name="Xin Zou" userId="260b9726081dae15" providerId="LiveId" clId="{C7191B37-39E9-464A-80F0-C31627521F9C}" dt="2018-10-02T22:47:43.280" v="2296"/>
          <ac:spMkLst>
            <pc:docMk/>
            <pc:sldMk cId="1957216409" sldId="353"/>
            <ac:spMk id="6" creationId="{218E1DD7-CD46-41C4-B669-12855015B536}"/>
          </ac:spMkLst>
        </pc:spChg>
        <pc:spChg chg="add del mod">
          <ac:chgData name="Xin Zou" userId="260b9726081dae15" providerId="LiveId" clId="{C7191B37-39E9-464A-80F0-C31627521F9C}" dt="2018-10-02T22:47:43.280" v="2296"/>
          <ac:spMkLst>
            <pc:docMk/>
            <pc:sldMk cId="1957216409" sldId="353"/>
            <ac:spMk id="7" creationId="{8BD99DDE-5960-4DCB-BF98-0B82A82C978F}"/>
          </ac:spMkLst>
        </pc:spChg>
        <pc:spChg chg="add del">
          <ac:chgData name="Xin Zou" userId="260b9726081dae15" providerId="LiveId" clId="{C7191B37-39E9-464A-80F0-C31627521F9C}" dt="2018-10-02T22:47:59.311" v="2300"/>
          <ac:spMkLst>
            <pc:docMk/>
            <pc:sldMk cId="1957216409" sldId="353"/>
            <ac:spMk id="10" creationId="{A7725465-1C7B-4061-8AC2-D09D91E0B4FF}"/>
          </ac:spMkLst>
        </pc:spChg>
        <pc:spChg chg="add del">
          <ac:chgData name="Xin Zou" userId="260b9726081dae15" providerId="LiveId" clId="{C7191B37-39E9-464A-80F0-C31627521F9C}" dt="2018-10-02T22:47:59.311" v="2300"/>
          <ac:spMkLst>
            <pc:docMk/>
            <pc:sldMk cId="1957216409" sldId="353"/>
            <ac:spMk id="11" creationId="{5801733F-1D2E-445D-8104-66F361C491D3}"/>
          </ac:spMkLst>
        </pc:spChg>
        <pc:spChg chg="add del mod">
          <ac:chgData name="Xin Zou" userId="260b9726081dae15" providerId="LiveId" clId="{C7191B37-39E9-464A-80F0-C31627521F9C}" dt="2018-10-02T22:48:37.566" v="2305"/>
          <ac:spMkLst>
            <pc:docMk/>
            <pc:sldMk cId="1957216409" sldId="353"/>
            <ac:spMk id="13" creationId="{81C0270F-D417-4251-9A72-10A5D44E0585}"/>
          </ac:spMkLst>
        </pc:spChg>
        <pc:spChg chg="add mod">
          <ac:chgData name="Xin Zou" userId="260b9726081dae15" providerId="LiveId" clId="{C7191B37-39E9-464A-80F0-C31627521F9C}" dt="2018-10-08T05:41:00.801" v="2971"/>
          <ac:spMkLst>
            <pc:docMk/>
            <pc:sldMk cId="1957216409" sldId="353"/>
            <ac:spMk id="14" creationId="{D9414AD9-E62D-4F19-8526-ECEB4502AD26}"/>
          </ac:spMkLst>
        </pc:spChg>
        <pc:graphicFrameChg chg="add del mod">
          <ac:chgData name="Xin Zou" userId="260b9726081dae15" providerId="LiveId" clId="{C7191B37-39E9-464A-80F0-C31627521F9C}" dt="2018-10-02T22:47:43.280" v="2296"/>
          <ac:graphicFrameMkLst>
            <pc:docMk/>
            <pc:sldMk cId="1957216409" sldId="353"/>
            <ac:graphicFrameMk id="4" creationId="{EAC22298-8AAA-4A67-80D8-0B82D51A4649}"/>
          </ac:graphicFrameMkLst>
        </pc:graphicFrameChg>
        <pc:graphicFrameChg chg="add del mod">
          <ac:chgData name="Xin Zou" userId="260b9726081dae15" providerId="LiveId" clId="{C7191B37-39E9-464A-80F0-C31627521F9C}" dt="2018-10-02T22:47:43.280" v="2296"/>
          <ac:graphicFrameMkLst>
            <pc:docMk/>
            <pc:sldMk cId="1957216409" sldId="353"/>
            <ac:graphicFrameMk id="5" creationId="{4E59B683-395A-447C-B75A-02CAAEEDED68}"/>
          </ac:graphicFrameMkLst>
        </pc:graphicFrameChg>
        <pc:graphicFrameChg chg="add del">
          <ac:chgData name="Xin Zou" userId="260b9726081dae15" providerId="LiveId" clId="{C7191B37-39E9-464A-80F0-C31627521F9C}" dt="2018-10-02T22:47:59.311" v="2300"/>
          <ac:graphicFrameMkLst>
            <pc:docMk/>
            <pc:sldMk cId="1957216409" sldId="353"/>
            <ac:graphicFrameMk id="8" creationId="{50946918-AC41-4F00-9F21-BD4403404D71}"/>
          </ac:graphicFrameMkLst>
        </pc:graphicFrameChg>
        <pc:graphicFrameChg chg="add del">
          <ac:chgData name="Xin Zou" userId="260b9726081dae15" providerId="LiveId" clId="{C7191B37-39E9-464A-80F0-C31627521F9C}" dt="2018-10-02T22:47:59.311" v="2300"/>
          <ac:graphicFrameMkLst>
            <pc:docMk/>
            <pc:sldMk cId="1957216409" sldId="353"/>
            <ac:graphicFrameMk id="9" creationId="{1E44A8A1-74A8-479E-83C7-2A50721931B0}"/>
          </ac:graphicFrameMkLst>
        </pc:graphicFrameChg>
        <pc:picChg chg="add mod">
          <ac:chgData name="Xin Zou" userId="260b9726081dae15" providerId="LiveId" clId="{C7191B37-39E9-464A-80F0-C31627521F9C}" dt="2018-10-08T05:41:00.801" v="2971"/>
          <ac:picMkLst>
            <pc:docMk/>
            <pc:sldMk cId="1957216409" sldId="353"/>
            <ac:picMk id="12" creationId="{2F23FC39-9A9E-4D31-AE04-27712188C158}"/>
          </ac:picMkLst>
        </pc:picChg>
      </pc:sldChg>
      <pc:sldChg chg="modSp add">
        <pc:chgData name="Xin Zou" userId="260b9726081dae15" providerId="LiveId" clId="{C7191B37-39E9-464A-80F0-C31627521F9C}" dt="2018-10-02T22:58:55.280" v="2567" actId="6549"/>
        <pc:sldMkLst>
          <pc:docMk/>
          <pc:sldMk cId="2338638659" sldId="354"/>
        </pc:sldMkLst>
        <pc:spChg chg="mod">
          <ac:chgData name="Xin Zou" userId="260b9726081dae15" providerId="LiveId" clId="{C7191B37-39E9-464A-80F0-C31627521F9C}" dt="2018-10-02T22:52:42.682" v="2424"/>
          <ac:spMkLst>
            <pc:docMk/>
            <pc:sldMk cId="2338638659" sldId="354"/>
            <ac:spMk id="2" creationId="{31B71AFA-30C0-4DAF-A7BF-4F4B50CDA3FE}"/>
          </ac:spMkLst>
        </pc:spChg>
        <pc:spChg chg="mod">
          <ac:chgData name="Xin Zou" userId="260b9726081dae15" providerId="LiveId" clId="{C7191B37-39E9-464A-80F0-C31627521F9C}" dt="2018-10-02T22:58:55.280" v="2567" actId="6549"/>
          <ac:spMkLst>
            <pc:docMk/>
            <pc:sldMk cId="2338638659" sldId="354"/>
            <ac:spMk id="3" creationId="{67053C4F-420C-45C2-97BC-F7BCEA9BF982}"/>
          </ac:spMkLst>
        </pc:spChg>
      </pc:sldChg>
      <pc:sldChg chg="addSp delSp modSp add ord">
        <pc:chgData name="Xin Zou" userId="260b9726081dae15" providerId="LiveId" clId="{C7191B37-39E9-464A-80F0-C31627521F9C}" dt="2018-10-03T04:20:13.627" v="2949" actId="27636"/>
        <pc:sldMkLst>
          <pc:docMk/>
          <pc:sldMk cId="2264470809" sldId="355"/>
        </pc:sldMkLst>
        <pc:spChg chg="mod">
          <ac:chgData name="Xin Zou" userId="260b9726081dae15" providerId="LiveId" clId="{C7191B37-39E9-464A-80F0-C31627521F9C}" dt="2018-10-03T04:20:00.256" v="2946"/>
          <ac:spMkLst>
            <pc:docMk/>
            <pc:sldMk cId="2264470809" sldId="355"/>
            <ac:spMk id="2" creationId="{31B71AFA-30C0-4DAF-A7BF-4F4B50CDA3FE}"/>
          </ac:spMkLst>
        </pc:spChg>
        <pc:spChg chg="mod">
          <ac:chgData name="Xin Zou" userId="260b9726081dae15" providerId="LiveId" clId="{C7191B37-39E9-464A-80F0-C31627521F9C}" dt="2018-10-03T04:20:13.627" v="2949" actId="27636"/>
          <ac:spMkLst>
            <pc:docMk/>
            <pc:sldMk cId="2264470809" sldId="355"/>
            <ac:spMk id="3" creationId="{67053C4F-420C-45C2-97BC-F7BCEA9BF982}"/>
          </ac:spMkLst>
        </pc:spChg>
        <pc:spChg chg="add del">
          <ac:chgData name="Xin Zou" userId="260b9726081dae15" providerId="LiveId" clId="{C7191B37-39E9-464A-80F0-C31627521F9C}" dt="2018-10-02T22:59:08.450" v="2571"/>
          <ac:spMkLst>
            <pc:docMk/>
            <pc:sldMk cId="2264470809" sldId="355"/>
            <ac:spMk id="4" creationId="{C547C341-7C7E-44A5-837B-BD89E59F3189}"/>
          </ac:spMkLst>
        </pc:spChg>
      </pc:sldChg>
      <pc:sldChg chg="addSp modSp add">
        <pc:chgData name="Xin Zou" userId="260b9726081dae15" providerId="LiveId" clId="{C7191B37-39E9-464A-80F0-C31627521F9C}" dt="2018-10-08T05:41:34.318" v="2990" actId="27636"/>
        <pc:sldMkLst>
          <pc:docMk/>
          <pc:sldMk cId="1612837189" sldId="356"/>
        </pc:sldMkLst>
        <pc:spChg chg="mod">
          <ac:chgData name="Xin Zou" userId="260b9726081dae15" providerId="LiveId" clId="{C7191B37-39E9-464A-80F0-C31627521F9C}" dt="2018-10-08T05:41:34.318" v="2990" actId="27636"/>
          <ac:spMkLst>
            <pc:docMk/>
            <pc:sldMk cId="1612837189" sldId="356"/>
            <ac:spMk id="3" creationId="{67053C4F-420C-45C2-97BC-F7BCEA9BF982}"/>
          </ac:spMkLst>
        </pc:spChg>
        <pc:picChg chg="add mod">
          <ac:chgData name="Xin Zou" userId="260b9726081dae15" providerId="LiveId" clId="{C7191B37-39E9-464A-80F0-C31627521F9C}" dt="2018-10-08T05:41:00.801" v="2971"/>
          <ac:picMkLst>
            <pc:docMk/>
            <pc:sldMk cId="1612837189" sldId="356"/>
            <ac:picMk id="5122" creationId="{6F4FBE6D-6CA7-445A-8621-691E147844BC}"/>
          </ac:picMkLst>
        </pc:picChg>
        <pc:picChg chg="add mod">
          <ac:chgData name="Xin Zou" userId="260b9726081dae15" providerId="LiveId" clId="{C7191B37-39E9-464A-80F0-C31627521F9C}" dt="2018-10-08T05:41:00.801" v="2971"/>
          <ac:picMkLst>
            <pc:docMk/>
            <pc:sldMk cId="1612837189" sldId="356"/>
            <ac:picMk id="5124" creationId="{50F77647-09B8-4F65-AF81-67D876EEA13C}"/>
          </ac:picMkLst>
        </pc:picChg>
        <pc:picChg chg="add mod">
          <ac:chgData name="Xin Zou" userId="260b9726081dae15" providerId="LiveId" clId="{C7191B37-39E9-464A-80F0-C31627521F9C}" dt="2018-10-08T05:41:00.801" v="2971"/>
          <ac:picMkLst>
            <pc:docMk/>
            <pc:sldMk cId="1612837189" sldId="356"/>
            <ac:picMk id="5126" creationId="{34ACDF57-80AE-4A5B-A128-EF5782F7AB63}"/>
          </ac:picMkLst>
        </pc:picChg>
      </pc:sldChg>
      <pc:sldChg chg="modSp add">
        <pc:chgData name="Xin Zou" userId="260b9726081dae15" providerId="LiveId" clId="{C7191B37-39E9-464A-80F0-C31627521F9C}" dt="2018-10-08T05:41:02.130" v="2978" actId="27636"/>
        <pc:sldMkLst>
          <pc:docMk/>
          <pc:sldMk cId="3875081412" sldId="357"/>
        </pc:sldMkLst>
        <pc:spChg chg="mod">
          <ac:chgData name="Xin Zou" userId="260b9726081dae15" providerId="LiveId" clId="{C7191B37-39E9-464A-80F0-C31627521F9C}" dt="2018-10-02T23:24:51.244" v="2766" actId="5793"/>
          <ac:spMkLst>
            <pc:docMk/>
            <pc:sldMk cId="3875081412" sldId="357"/>
            <ac:spMk id="2" creationId="{BB31A824-EB53-4D94-AD9A-7DB7E6F42DAC}"/>
          </ac:spMkLst>
        </pc:spChg>
        <pc:spChg chg="mod">
          <ac:chgData name="Xin Zou" userId="260b9726081dae15" providerId="LiveId" clId="{C7191B37-39E9-464A-80F0-C31627521F9C}" dt="2018-10-08T05:41:02.130" v="2978" actId="27636"/>
          <ac:spMkLst>
            <pc:docMk/>
            <pc:sldMk cId="3875081412" sldId="357"/>
            <ac:spMk id="3" creationId="{DDDF9A79-8643-4F82-A55C-FF3B4DBAD4B2}"/>
          </ac:spMkLst>
        </pc:spChg>
      </pc:sldChg>
      <pc:sldChg chg="addSp delSp modSp add">
        <pc:chgData name="Xin Zou" userId="260b9726081dae15" providerId="LiveId" clId="{C7191B37-39E9-464A-80F0-C31627521F9C}" dt="2018-10-08T05:41:00.801" v="2971"/>
        <pc:sldMkLst>
          <pc:docMk/>
          <pc:sldMk cId="3412302101" sldId="358"/>
        </pc:sldMkLst>
        <pc:spChg chg="mod">
          <ac:chgData name="Xin Zou" userId="260b9726081dae15" providerId="LiveId" clId="{C7191B37-39E9-464A-80F0-C31627521F9C}" dt="2018-10-03T04:21:36.690" v="2970" actId="20577"/>
          <ac:spMkLst>
            <pc:docMk/>
            <pc:sldMk cId="3412302101" sldId="358"/>
            <ac:spMk id="2" creationId="{0C4F57B8-22E0-4EF8-878A-829B98F5E0B2}"/>
          </ac:spMkLst>
        </pc:spChg>
        <pc:spChg chg="del">
          <ac:chgData name="Xin Zou" userId="260b9726081dae15" providerId="LiveId" clId="{C7191B37-39E9-464A-80F0-C31627521F9C}" dt="2018-10-02T23:26:07.850" v="2788"/>
          <ac:spMkLst>
            <pc:docMk/>
            <pc:sldMk cId="3412302101" sldId="358"/>
            <ac:spMk id="3" creationId="{9EE485B0-BBAC-4893-B412-077E25E19ABD}"/>
          </ac:spMkLst>
        </pc:spChg>
        <pc:picChg chg="add mod">
          <ac:chgData name="Xin Zou" userId="260b9726081dae15" providerId="LiveId" clId="{C7191B37-39E9-464A-80F0-C31627521F9C}" dt="2018-10-08T05:41:00.801" v="2971"/>
          <ac:picMkLst>
            <pc:docMk/>
            <pc:sldMk cId="3412302101" sldId="358"/>
            <ac:picMk id="6146" creationId="{91D9FA36-CAA6-45F6-B310-847B96A6DAB6}"/>
          </ac:picMkLst>
        </pc:picChg>
        <pc:picChg chg="add mod">
          <ac:chgData name="Xin Zou" userId="260b9726081dae15" providerId="LiveId" clId="{C7191B37-39E9-464A-80F0-C31627521F9C}" dt="2018-10-08T05:41:00.801" v="2971"/>
          <ac:picMkLst>
            <pc:docMk/>
            <pc:sldMk cId="3412302101" sldId="358"/>
            <ac:picMk id="6148" creationId="{31DB50DD-322B-4430-9628-84B3DB8721C7}"/>
          </ac:picMkLst>
        </pc:picChg>
        <pc:picChg chg="add mod">
          <ac:chgData name="Xin Zou" userId="260b9726081dae15" providerId="LiveId" clId="{C7191B37-39E9-464A-80F0-C31627521F9C}" dt="2018-10-08T05:41:00.801" v="2971"/>
          <ac:picMkLst>
            <pc:docMk/>
            <pc:sldMk cId="3412302101" sldId="358"/>
            <ac:picMk id="6150" creationId="{EE635FB0-4BD1-4C27-A2A5-9B264967759A}"/>
          </ac:picMkLst>
        </pc:picChg>
        <pc:picChg chg="add mod">
          <ac:chgData name="Xin Zou" userId="260b9726081dae15" providerId="LiveId" clId="{C7191B37-39E9-464A-80F0-C31627521F9C}" dt="2018-10-08T05:41:00.801" v="2971"/>
          <ac:picMkLst>
            <pc:docMk/>
            <pc:sldMk cId="3412302101" sldId="358"/>
            <ac:picMk id="6152" creationId="{8FFE880B-084D-4A1E-AD38-9FC1B9D54D7F}"/>
          </ac:picMkLst>
        </pc:picChg>
      </pc:sldChg>
      <pc:sldChg chg="add">
        <pc:chgData name="Xin Zou" userId="260b9726081dae15" providerId="LiveId" clId="{C7191B37-39E9-464A-80F0-C31627521F9C}" dt="2018-10-08T05:41:29.185" v="2980"/>
        <pc:sldMkLst>
          <pc:docMk/>
          <pc:sldMk cId="161325156" sldId="374"/>
        </pc:sldMkLst>
      </pc:sldChg>
      <pc:sldMasterChg chg="modSp setBg modSldLayout">
        <pc:chgData name="Xin Zou" userId="260b9726081dae15" providerId="LiveId" clId="{C7191B37-39E9-464A-80F0-C31627521F9C}" dt="2018-10-08T05:41:00.801" v="2971"/>
        <pc:sldMasterMkLst>
          <pc:docMk/>
          <pc:sldMasterMk cId="0" sldId="2147483890"/>
        </pc:sldMasterMkLst>
        <pc:spChg chg="mod">
          <ac:chgData name="Xin Zou" userId="260b9726081dae15" providerId="LiveId" clId="{C7191B37-39E9-464A-80F0-C31627521F9C}" dt="2018-10-08T05:41:00.801" v="2971"/>
          <ac:spMkLst>
            <pc:docMk/>
            <pc:sldMasterMk cId="0" sldId="2147483890"/>
            <ac:spMk id="2" creationId="{00000000-0000-0000-0000-000000000000}"/>
          </ac:spMkLst>
        </pc:spChg>
        <pc:spChg chg="mod">
          <ac:chgData name="Xin Zou" userId="260b9726081dae15" providerId="LiveId" clId="{C7191B37-39E9-464A-80F0-C31627521F9C}" dt="2018-10-08T05:41:00.801" v="2971"/>
          <ac:spMkLst>
            <pc:docMk/>
            <pc:sldMasterMk cId="0" sldId="2147483890"/>
            <ac:spMk id="3" creationId="{00000000-0000-0000-0000-000000000000}"/>
          </ac:spMkLst>
        </pc:spChg>
        <pc:spChg chg="mod">
          <ac:chgData name="Xin Zou" userId="260b9726081dae15" providerId="LiveId" clId="{C7191B37-39E9-464A-80F0-C31627521F9C}" dt="2018-10-08T05:41:00.801" v="2971"/>
          <ac:spMkLst>
            <pc:docMk/>
            <pc:sldMasterMk cId="0" sldId="2147483890"/>
            <ac:spMk id="4" creationId="{00000000-0000-0000-0000-000000000000}"/>
          </ac:spMkLst>
        </pc:spChg>
        <pc:spChg chg="mod">
          <ac:chgData name="Xin Zou" userId="260b9726081dae15" providerId="LiveId" clId="{C7191B37-39E9-464A-80F0-C31627521F9C}" dt="2018-10-08T05:41:00.801" v="2971"/>
          <ac:spMkLst>
            <pc:docMk/>
            <pc:sldMasterMk cId="0" sldId="2147483890"/>
            <ac:spMk id="5" creationId="{00000000-0000-0000-0000-000000000000}"/>
          </ac:spMkLst>
        </pc:spChg>
        <pc:spChg chg="mod">
          <ac:chgData name="Xin Zou" userId="260b9726081dae15" providerId="LiveId" clId="{C7191B37-39E9-464A-80F0-C31627521F9C}" dt="2018-10-08T05:41:00.801" v="2971"/>
          <ac:spMkLst>
            <pc:docMk/>
            <pc:sldMasterMk cId="0" sldId="2147483890"/>
            <ac:spMk id="6" creationId="{00000000-0000-0000-0000-000000000000}"/>
          </ac:spMkLst>
        </pc:spChg>
        <pc:spChg chg="mod">
          <ac:chgData name="Xin Zou" userId="260b9726081dae15" providerId="LiveId" clId="{C7191B37-39E9-464A-80F0-C31627521F9C}" dt="2018-10-08T05:41:00.801" v="2971"/>
          <ac:spMkLst>
            <pc:docMk/>
            <pc:sldMasterMk cId="0" sldId="2147483890"/>
            <ac:spMk id="7" creationId="{00000000-0000-0000-0000-000000000000}"/>
          </ac:spMkLst>
        </pc:spChg>
        <pc:spChg chg="mod">
          <ac:chgData name="Xin Zou" userId="260b9726081dae15" providerId="LiveId" clId="{C7191B37-39E9-464A-80F0-C31627521F9C}" dt="2018-10-08T05:41:00.801" v="2971"/>
          <ac:spMkLst>
            <pc:docMk/>
            <pc:sldMasterMk cId="0" sldId="2147483890"/>
            <ac:spMk id="10" creationId="{00000000-0000-0000-0000-000000000000}"/>
          </ac:spMkLst>
        </pc:spChg>
        <pc:sldLayoutChg chg="modSp setBg">
          <pc:chgData name="Xin Zou" userId="260b9726081dae15" providerId="LiveId" clId="{C7191B37-39E9-464A-80F0-C31627521F9C}" dt="2018-10-08T05:41:00.801" v="2971"/>
          <pc:sldLayoutMkLst>
            <pc:docMk/>
            <pc:sldMasterMk cId="0" sldId="2147483890"/>
            <pc:sldLayoutMk cId="0" sldId="2147483891"/>
          </pc:sldLayoutMkLst>
          <pc:spChg chg="mod">
            <ac:chgData name="Xin Zou" userId="260b9726081dae15" providerId="LiveId" clId="{C7191B37-39E9-464A-80F0-C31627521F9C}" dt="2018-10-08T05:41:00.801" v="2971"/>
            <ac:spMkLst>
              <pc:docMk/>
              <pc:sldMasterMk cId="0" sldId="2147483890"/>
              <pc:sldLayoutMk cId="0" sldId="2147483891"/>
              <ac:spMk id="2"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1"/>
              <ac:spMk id="3"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1"/>
              <ac:spMk id="9"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1"/>
              <ac:spMk id="10" creationId="{00000000-0000-0000-0000-000000000000}"/>
            </ac:spMkLst>
          </pc:spChg>
        </pc:sldLayoutChg>
        <pc:sldLayoutChg chg="modSp">
          <pc:chgData name="Xin Zou" userId="260b9726081dae15" providerId="LiveId" clId="{C7191B37-39E9-464A-80F0-C31627521F9C}" dt="2018-10-08T05:41:00.801" v="2971"/>
          <pc:sldLayoutMkLst>
            <pc:docMk/>
            <pc:sldMasterMk cId="0" sldId="2147483890"/>
            <pc:sldLayoutMk cId="0" sldId="2147483892"/>
          </pc:sldLayoutMkLst>
          <pc:spChg chg="mod">
            <ac:chgData name="Xin Zou" userId="260b9726081dae15" providerId="LiveId" clId="{C7191B37-39E9-464A-80F0-C31627521F9C}" dt="2018-10-08T05:41:00.801" v="2971"/>
            <ac:spMkLst>
              <pc:docMk/>
              <pc:sldMasterMk cId="0" sldId="2147483890"/>
              <pc:sldLayoutMk cId="0" sldId="2147483892"/>
              <ac:spMk id="2" creationId="{00000000-0000-0000-0000-000000000000}"/>
            </ac:spMkLst>
          </pc:spChg>
        </pc:sldLayoutChg>
        <pc:sldLayoutChg chg="modSp setBg">
          <pc:chgData name="Xin Zou" userId="260b9726081dae15" providerId="LiveId" clId="{C7191B37-39E9-464A-80F0-C31627521F9C}" dt="2018-10-08T05:41:00.801" v="2971"/>
          <pc:sldLayoutMkLst>
            <pc:docMk/>
            <pc:sldMasterMk cId="0" sldId="2147483890"/>
            <pc:sldLayoutMk cId="0" sldId="2147483893"/>
          </pc:sldLayoutMkLst>
          <pc:spChg chg="mod">
            <ac:chgData name="Xin Zou" userId="260b9726081dae15" providerId="LiveId" clId="{C7191B37-39E9-464A-80F0-C31627521F9C}" dt="2018-10-08T05:41:00.801" v="2971"/>
            <ac:spMkLst>
              <pc:docMk/>
              <pc:sldMasterMk cId="0" sldId="2147483890"/>
              <pc:sldLayoutMk cId="0" sldId="2147483893"/>
              <ac:spMk id="2"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3"/>
              <ac:spMk id="3"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3"/>
              <ac:spMk id="9"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3"/>
              <ac:spMk id="12" creationId="{00000000-0000-0000-0000-000000000000}"/>
            </ac:spMkLst>
          </pc:spChg>
        </pc:sldLayoutChg>
        <pc:sldLayoutChg chg="modSp">
          <pc:chgData name="Xin Zou" userId="260b9726081dae15" providerId="LiveId" clId="{C7191B37-39E9-464A-80F0-C31627521F9C}" dt="2018-10-08T05:41:00.801" v="2971"/>
          <pc:sldLayoutMkLst>
            <pc:docMk/>
            <pc:sldMasterMk cId="0" sldId="2147483890"/>
            <pc:sldLayoutMk cId="0" sldId="2147483894"/>
          </pc:sldLayoutMkLst>
          <pc:spChg chg="mod">
            <ac:chgData name="Xin Zou" userId="260b9726081dae15" providerId="LiveId" clId="{C7191B37-39E9-464A-80F0-C31627521F9C}" dt="2018-10-08T05:41:00.801" v="2971"/>
            <ac:spMkLst>
              <pc:docMk/>
              <pc:sldMasterMk cId="0" sldId="2147483890"/>
              <pc:sldLayoutMk cId="0" sldId="2147483894"/>
              <ac:spMk id="3"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4"/>
              <ac:spMk id="4" creationId="{00000000-0000-0000-0000-000000000000}"/>
            </ac:spMkLst>
          </pc:spChg>
        </pc:sldLayoutChg>
        <pc:sldLayoutChg chg="modSp">
          <pc:chgData name="Xin Zou" userId="260b9726081dae15" providerId="LiveId" clId="{C7191B37-39E9-464A-80F0-C31627521F9C}" dt="2018-10-08T05:41:00.801" v="2971"/>
          <pc:sldLayoutMkLst>
            <pc:docMk/>
            <pc:sldMasterMk cId="0" sldId="2147483890"/>
            <pc:sldLayoutMk cId="0" sldId="2147483895"/>
          </pc:sldLayoutMkLst>
          <pc:spChg chg="mod">
            <ac:chgData name="Xin Zou" userId="260b9726081dae15" providerId="LiveId" clId="{C7191B37-39E9-464A-80F0-C31627521F9C}" dt="2018-10-08T05:41:00.801" v="2971"/>
            <ac:spMkLst>
              <pc:docMk/>
              <pc:sldMasterMk cId="0" sldId="2147483890"/>
              <pc:sldLayoutMk cId="0" sldId="2147483895"/>
              <ac:spMk id="3"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5"/>
              <ac:spMk id="4"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5"/>
              <ac:spMk id="5"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5"/>
              <ac:spMk id="6" creationId="{00000000-0000-0000-0000-000000000000}"/>
            </ac:spMkLst>
          </pc:spChg>
        </pc:sldLayoutChg>
        <pc:sldLayoutChg chg="modSp">
          <pc:chgData name="Xin Zou" userId="260b9726081dae15" providerId="LiveId" clId="{C7191B37-39E9-464A-80F0-C31627521F9C}" dt="2018-10-08T05:41:00.801" v="2971"/>
          <pc:sldLayoutMkLst>
            <pc:docMk/>
            <pc:sldMasterMk cId="0" sldId="2147483890"/>
            <pc:sldLayoutMk cId="0" sldId="2147483898"/>
          </pc:sldLayoutMkLst>
          <pc:spChg chg="mod">
            <ac:chgData name="Xin Zou" userId="260b9726081dae15" providerId="LiveId" clId="{C7191B37-39E9-464A-80F0-C31627521F9C}" dt="2018-10-08T05:41:00.801" v="2971"/>
            <ac:spMkLst>
              <pc:docMk/>
              <pc:sldMasterMk cId="0" sldId="2147483890"/>
              <pc:sldLayoutMk cId="0" sldId="2147483898"/>
              <ac:spMk id="2"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8"/>
              <ac:spMk id="3"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8"/>
              <ac:spMk id="4"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8"/>
              <ac:spMk id="9"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8"/>
              <ac:spMk id="12" creationId="{00000000-0000-0000-0000-000000000000}"/>
            </ac:spMkLst>
          </pc:spChg>
        </pc:sldLayoutChg>
        <pc:sldLayoutChg chg="modSp setBg">
          <pc:chgData name="Xin Zou" userId="260b9726081dae15" providerId="LiveId" clId="{C7191B37-39E9-464A-80F0-C31627521F9C}" dt="2018-10-08T05:41:00.801" v="2971"/>
          <pc:sldLayoutMkLst>
            <pc:docMk/>
            <pc:sldMasterMk cId="0" sldId="2147483890"/>
            <pc:sldLayoutMk cId="0" sldId="2147483899"/>
          </pc:sldLayoutMkLst>
          <pc:spChg chg="mod">
            <ac:chgData name="Xin Zou" userId="260b9726081dae15" providerId="LiveId" clId="{C7191B37-39E9-464A-80F0-C31627521F9C}" dt="2018-10-08T05:41:00.801" v="2971"/>
            <ac:spMkLst>
              <pc:docMk/>
              <pc:sldMasterMk cId="0" sldId="2147483890"/>
              <pc:sldLayoutMk cId="0" sldId="2147483899"/>
              <ac:spMk id="2"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9"/>
              <ac:spMk id="3"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9"/>
              <ac:spMk id="4"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9"/>
              <ac:spMk id="5"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9"/>
              <ac:spMk id="6"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9"/>
              <ac:spMk id="7"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9"/>
              <ac:spMk id="9"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9"/>
              <ac:spMk id="11" creationId="{00000000-0000-0000-0000-000000000000}"/>
            </ac:spMkLst>
          </pc:spChg>
        </pc:sldLayoutChg>
        <pc:sldLayoutChg chg="modSp">
          <pc:chgData name="Xin Zou" userId="260b9726081dae15" providerId="LiveId" clId="{C7191B37-39E9-464A-80F0-C31627521F9C}" dt="2018-10-08T05:41:00.801" v="2971"/>
          <pc:sldLayoutMkLst>
            <pc:docMk/>
            <pc:sldMasterMk cId="0" sldId="2147483890"/>
            <pc:sldLayoutMk cId="0" sldId="2147483901"/>
          </pc:sldLayoutMkLst>
          <pc:spChg chg="mod">
            <ac:chgData name="Xin Zou" userId="260b9726081dae15" providerId="LiveId" clId="{C7191B37-39E9-464A-80F0-C31627521F9C}" dt="2018-10-08T05:41:00.801" v="2971"/>
            <ac:spMkLst>
              <pc:docMk/>
              <pc:sldMasterMk cId="0" sldId="2147483890"/>
              <pc:sldLayoutMk cId="0" sldId="2147483901"/>
              <ac:spMk id="2"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901"/>
              <ac:spMk id="3"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901"/>
              <ac:spMk id="5"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901"/>
              <ac:spMk id="8"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901"/>
              <ac:spMk id="9"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D9FE4259-CDD9-4688-807A-933F5020E247}" type="datetimeFigureOut">
              <a:rPr lang="en-US"/>
              <a:pPr>
                <a:defRPr/>
              </a:pPr>
              <a:t>10/7/2018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5ADAB1E-5BE0-4555-8709-524C8D586A6B}" type="slidenum">
              <a:rPr lang="en-US"/>
              <a:pPr>
                <a:defRPr/>
              </a:pPr>
              <a:t>‹#›</a:t>
            </a:fld>
            <a:endParaRPr lang="en-US"/>
          </a:p>
        </p:txBody>
      </p:sp>
    </p:spTree>
    <p:extLst>
      <p:ext uri="{BB962C8B-B14F-4D97-AF65-F5344CB8AC3E}">
        <p14:creationId xmlns:p14="http://schemas.microsoft.com/office/powerpoint/2010/main" val="28457114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en.wikipedia.org/wiki/Computer_programming" TargetMode="External"/><Relationship Id="rId13" Type="http://schemas.openxmlformats.org/officeDocument/2006/relationships/hyperlink" Target="http://en.wikipedia.org/wiki/Computer_engineering" TargetMode="External"/><Relationship Id="rId18" Type="http://schemas.openxmlformats.org/officeDocument/2006/relationships/hyperlink" Target="http://en.wikipedia.org/wiki/Ergonomics" TargetMode="External"/><Relationship Id="rId3" Type="http://schemas.openxmlformats.org/officeDocument/2006/relationships/hyperlink" Target="http://en.wikipedia.org/wiki/Brian_Randell" TargetMode="External"/><Relationship Id="rId7" Type="http://schemas.openxmlformats.org/officeDocument/2006/relationships/hyperlink" Target="http://en.wikipedia.org/wiki/Software_design" TargetMode="External"/><Relationship Id="rId12" Type="http://schemas.openxmlformats.org/officeDocument/2006/relationships/hyperlink" Target="http://en.wikipedia.org/wiki/Computer_science" TargetMode="External"/><Relationship Id="rId17" Type="http://schemas.openxmlformats.org/officeDocument/2006/relationships/hyperlink" Target="http://en.wikipedia.org/wiki/Quality_management" TargetMode="External"/><Relationship Id="rId2" Type="http://schemas.openxmlformats.org/officeDocument/2006/relationships/slide" Target="../slides/slide7.xml"/><Relationship Id="rId16" Type="http://schemas.openxmlformats.org/officeDocument/2006/relationships/hyperlink" Target="http://en.wikipedia.org/wiki/Project_management" TargetMode="External"/><Relationship Id="rId20" Type="http://schemas.openxmlformats.org/officeDocument/2006/relationships/hyperlink" Target="#cite_note-5"/><Relationship Id="rId1" Type="http://schemas.openxmlformats.org/officeDocument/2006/relationships/notesMaster" Target="../notesMasters/notesMaster1.xml"/><Relationship Id="rId6" Type="http://schemas.openxmlformats.org/officeDocument/2006/relationships/hyperlink" Target="http://en.wikipedia.org/wiki/Requirements_analysis" TargetMode="External"/><Relationship Id="rId11" Type="http://schemas.openxmlformats.org/officeDocument/2006/relationships/hyperlink" Target="#cite_note-4"/><Relationship Id="rId5" Type="http://schemas.openxmlformats.org/officeDocument/2006/relationships/hyperlink" Target="#cite_note-3"/><Relationship Id="rId15" Type="http://schemas.openxmlformats.org/officeDocument/2006/relationships/hyperlink" Target="http://en.wikipedia.org/wiki/Mathematics" TargetMode="External"/><Relationship Id="rId10" Type="http://schemas.openxmlformats.org/officeDocument/2006/relationships/hyperlink" Target="http://en.wikipedia.org/wiki/Software_maintenance" TargetMode="External"/><Relationship Id="rId19" Type="http://schemas.openxmlformats.org/officeDocument/2006/relationships/hyperlink" Target="http://en.wikipedia.org/wiki/Systems_engineering" TargetMode="External"/><Relationship Id="rId4" Type="http://schemas.openxmlformats.org/officeDocument/2006/relationships/hyperlink" Target="http://en.wikipedia.org/wiki/F.L._Bauer" TargetMode="External"/><Relationship Id="rId9" Type="http://schemas.openxmlformats.org/officeDocument/2006/relationships/hyperlink" Target="http://en.wikipedia.org/wiki/Software_testing" TargetMode="External"/><Relationship Id="rId14" Type="http://schemas.openxmlformats.org/officeDocument/2006/relationships/hyperlink" Target="http://en.wikipedia.org/wiki/Managemen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5ADAB1E-5BE0-4555-8709-524C8D586A6B}" type="slidenum">
              <a:rPr lang="en-US" smtClean="0"/>
              <a:pPr>
                <a:defRPr/>
              </a:pPr>
              <a:t>1</a:t>
            </a:fld>
            <a:endParaRPr lang="en-US"/>
          </a:p>
        </p:txBody>
      </p:sp>
    </p:spTree>
    <p:extLst>
      <p:ext uri="{BB962C8B-B14F-4D97-AF65-F5344CB8AC3E}">
        <p14:creationId xmlns:p14="http://schemas.microsoft.com/office/powerpoint/2010/main" val="3178638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3F4CE25E-E002-44E5-ACD7-66C89E0F12B2}" type="slidenum">
              <a:rPr lang="en-US" smtClean="0"/>
              <a:pPr/>
              <a:t>37</a:t>
            </a:fld>
            <a:endParaRPr lang="en-US"/>
          </a:p>
        </p:txBody>
      </p:sp>
    </p:spTree>
    <p:extLst>
      <p:ext uri="{BB962C8B-B14F-4D97-AF65-F5344CB8AC3E}">
        <p14:creationId xmlns:p14="http://schemas.microsoft.com/office/powerpoint/2010/main" val="3762966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5ADAB1E-5BE0-4555-8709-524C8D586A6B}" type="slidenum">
              <a:rPr lang="en-US" smtClean="0"/>
              <a:pPr>
                <a:defRPr/>
              </a:pPr>
              <a:t>45</a:t>
            </a:fld>
            <a:endParaRPr lang="en-US"/>
          </a:p>
        </p:txBody>
      </p:sp>
    </p:spTree>
    <p:extLst>
      <p:ext uri="{BB962C8B-B14F-4D97-AF65-F5344CB8AC3E}">
        <p14:creationId xmlns:p14="http://schemas.microsoft.com/office/powerpoint/2010/main" val="3572653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5ADAB1E-5BE0-4555-8709-524C8D586A6B}" type="slidenum">
              <a:rPr lang="en-US" smtClean="0"/>
              <a:pPr>
                <a:defRPr/>
              </a:pPr>
              <a:t>51</a:t>
            </a:fld>
            <a:endParaRPr lang="en-US"/>
          </a:p>
        </p:txBody>
      </p:sp>
    </p:spTree>
    <p:extLst>
      <p:ext uri="{BB962C8B-B14F-4D97-AF65-F5344CB8AC3E}">
        <p14:creationId xmlns:p14="http://schemas.microsoft.com/office/powerpoint/2010/main" val="122513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那些塔吊，就是建筑工程的工具， </a:t>
            </a:r>
            <a:r>
              <a:rPr lang="zh-CN" altLang="en-US"/>
              <a:t>当产品交付时</a:t>
            </a:r>
            <a:r>
              <a:rPr lang="zh-CN" altLang="en-US" dirty="0"/>
              <a:t>，它们就消失了。 </a:t>
            </a:r>
            <a:endParaRPr lang="en-US" altLang="zh-CN" dirty="0"/>
          </a:p>
          <a:p>
            <a:endParaRPr lang="en-US" dirty="0"/>
          </a:p>
          <a:p>
            <a:r>
              <a:rPr lang="zh-CN" altLang="en-US" dirty="0"/>
              <a:t>提问：在软件的构建过程中， 有什么样的工具，像塔吊那样？ </a:t>
            </a:r>
            <a:endParaRPr lang="en-US" altLang="zh-CN" dirty="0"/>
          </a:p>
          <a:p>
            <a:endParaRPr lang="en-US" dirty="0"/>
          </a:p>
          <a:p>
            <a:r>
              <a:rPr lang="zh-CN" altLang="en-US" dirty="0"/>
              <a:t>塔吊也有一个设计，建造，安装，使用，拆卸的过程：</a:t>
            </a:r>
            <a:endParaRPr lang="en-US" dirty="0"/>
          </a:p>
          <a:p>
            <a:r>
              <a:rPr lang="en-US" dirty="0"/>
              <a:t>	http://www.wuji8.com/meta/565085646.html</a:t>
            </a:r>
          </a:p>
          <a:p>
            <a:endParaRPr lang="en-US" dirty="0"/>
          </a:p>
        </p:txBody>
      </p:sp>
      <p:sp>
        <p:nvSpPr>
          <p:cNvPr id="4" name="灯片编号占位符 3"/>
          <p:cNvSpPr>
            <a:spLocks noGrp="1"/>
          </p:cNvSpPr>
          <p:nvPr>
            <p:ph type="sldNum" sz="quarter" idx="10"/>
          </p:nvPr>
        </p:nvSpPr>
        <p:spPr/>
        <p:txBody>
          <a:bodyPr/>
          <a:lstStyle/>
          <a:p>
            <a:pPr>
              <a:defRPr/>
            </a:pPr>
            <a:fld id="{C5ADAB1E-5BE0-4555-8709-524C8D586A6B}" type="slidenum">
              <a:rPr lang="en-US" smtClean="0"/>
              <a:pPr>
                <a:defRPr/>
              </a:pPr>
              <a:t>54</a:t>
            </a:fld>
            <a:endParaRPr lang="en-US"/>
          </a:p>
        </p:txBody>
      </p:sp>
    </p:spTree>
    <p:extLst>
      <p:ext uri="{BB962C8B-B14F-4D97-AF65-F5344CB8AC3E}">
        <p14:creationId xmlns:p14="http://schemas.microsoft.com/office/powerpoint/2010/main" val="27775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40000" lnSpcReduction="20000"/>
          </a:bodyPr>
          <a:lstStyle/>
          <a:p>
            <a:pPr eaLnBrk="1" fontAlgn="auto" hangingPunct="1">
              <a:spcBef>
                <a:spcPts val="0"/>
              </a:spcBef>
              <a:spcAft>
                <a:spcPts val="0"/>
              </a:spcAft>
              <a:defRPr/>
            </a:pPr>
            <a:r>
              <a:rPr lang="en-US" dirty="0"/>
              <a:t>BEND, Ore. (AP) - Last weekend, Bend gas station owner Kent Couch settled down in his lawn chair with some drinks and snacks - and a parachute.</a:t>
            </a:r>
            <a:br>
              <a:rPr lang="en-US" dirty="0"/>
            </a:br>
            <a:br>
              <a:rPr lang="en-US" dirty="0"/>
            </a:br>
            <a:r>
              <a:rPr lang="en-US" dirty="0"/>
              <a:t>Attached to the lawn chair were 105 balloons of various colors, each 4 feet around. Bundled together, the balloons rise three stories high.</a:t>
            </a:r>
            <a:br>
              <a:rPr lang="en-US" dirty="0"/>
            </a:br>
            <a:br>
              <a:rPr lang="en-US" dirty="0"/>
            </a:br>
            <a:r>
              <a:rPr lang="en-US" dirty="0"/>
              <a:t>Couch carried a global positioning system device, a two-way radio, a digital camcorder and a cell phone. He also had instruments to measure his altitude and speed and about four plastic bags holding five gallons of water each to act as a ballast - he could turn a spigot, release water and rise.</a:t>
            </a:r>
            <a:br>
              <a:rPr lang="en-US" dirty="0"/>
            </a:br>
            <a:br>
              <a:rPr lang="en-US" dirty="0"/>
            </a:br>
            <a:r>
              <a:rPr lang="en-US" dirty="0"/>
              <a:t>Destination: Idaho.</a:t>
            </a:r>
            <a:br>
              <a:rPr lang="en-US" dirty="0"/>
            </a:br>
            <a:br>
              <a:rPr lang="en-US" dirty="0"/>
            </a:br>
            <a:r>
              <a:rPr lang="en-US" dirty="0"/>
              <a:t>Nearly nine hours later, Couch was short of Idaho. But he was 193 miles from home, in a farmer's field near Union, having crossed much of Oregon at 11,000 feet and higher.</a:t>
            </a:r>
            <a:br>
              <a:rPr lang="en-US" dirty="0"/>
            </a:br>
            <a:br>
              <a:rPr lang="en-US" dirty="0"/>
            </a:br>
            <a:r>
              <a:rPr lang="en-US" dirty="0"/>
              <a:t>Couch, 47, is the latest American to emulate Larry Walters - who in 1982 rose three miles above Los Angeles in a lawn chair lifted by balloons.</a:t>
            </a:r>
            <a:br>
              <a:rPr lang="en-US" dirty="0"/>
            </a:br>
            <a:br>
              <a:rPr lang="en-US" dirty="0"/>
            </a:br>
            <a:r>
              <a:rPr lang="en-US" dirty="0"/>
              <a:t>Walters surprised an airline pilot, who radioed the control tower that he had just passed a guy in a lawn chair with a gun. The weapon was to shoot balloons and descend. Walters paid a $1,500 penalty for violating air traffic rules. Eleven years later, he committed suicide at age 44.</a:t>
            </a:r>
            <a:br>
              <a:rPr lang="en-US" dirty="0"/>
            </a:br>
            <a:br>
              <a:rPr lang="en-US" dirty="0"/>
            </a:br>
            <a:r>
              <a:rPr lang="en-US" dirty="0"/>
              <a:t>Why would Couch try such a flight?</a:t>
            </a:r>
            <a:br>
              <a:rPr lang="en-US" dirty="0"/>
            </a:br>
            <a:br>
              <a:rPr lang="en-US" dirty="0"/>
            </a:br>
            <a:r>
              <a:rPr lang="en-US" dirty="0"/>
              <a:t>"When you're a little kid and you're holding a helium balloon, it has to cross your mind," he told the Bend Bulletin.</a:t>
            </a:r>
            <a:br>
              <a:rPr lang="en-US" dirty="0"/>
            </a:br>
            <a:br>
              <a:rPr lang="en-US" dirty="0"/>
            </a:br>
            <a:r>
              <a:rPr lang="en-US" dirty="0"/>
              <a:t>"When you're laying in the grass on a summer day, and you see the clouds, you wish you could jump on them," he told the Bulletin. "This is as close as you can come to jumping on them. It's just like that."</a:t>
            </a:r>
            <a:br>
              <a:rPr lang="en-US" dirty="0"/>
            </a:br>
            <a:br>
              <a:rPr lang="en-US" dirty="0"/>
            </a:br>
            <a:r>
              <a:rPr lang="en-US" dirty="0"/>
              <a:t>It was Couch's second flight.</a:t>
            </a:r>
            <a:br>
              <a:rPr lang="en-US" dirty="0"/>
            </a:br>
            <a:br>
              <a:rPr lang="en-US" dirty="0"/>
            </a:br>
            <a:r>
              <a:rPr lang="en-US" dirty="0"/>
              <a:t>In September, he got to 15,000 feet on a six-hour trip. Like Walters, he used a BB gun to pop the balloons, but he went into a rapid descent. He jettisoned his goods, including food, drink and BB gun. Eventually, he parachuted to safety.</a:t>
            </a:r>
            <a:br>
              <a:rPr lang="en-US" dirty="0"/>
            </a:br>
            <a:br>
              <a:rPr lang="en-US" dirty="0"/>
            </a:br>
            <a:r>
              <a:rPr lang="en-US" dirty="0"/>
              <a:t>This time he was better prepared. The balloons had a new configuration, so it was easier to reach up and release a bit of helium instead of simply cutting off a balloon.</a:t>
            </a:r>
            <a:br>
              <a:rPr lang="en-US" dirty="0"/>
            </a:br>
            <a:br>
              <a:rPr lang="en-US" dirty="0"/>
            </a:br>
            <a:r>
              <a:rPr lang="en-US" dirty="0"/>
              <a:t>To fly, Couch dressed in shirt, sweater, jeans, work boots and sunglasses handed him at the last minute.</a:t>
            </a:r>
            <a:br>
              <a:rPr lang="en-US" dirty="0"/>
            </a:br>
            <a:br>
              <a:rPr lang="en-US" dirty="0"/>
            </a:br>
            <a:r>
              <a:rPr lang="en-US" dirty="0"/>
              <a:t>He took off at 6:06 a.m. Saturday after kissing his wife, Susan, goodbye and petting his Chihuahua, Isabella.</a:t>
            </a:r>
            <a:br>
              <a:rPr lang="en-US" dirty="0"/>
            </a:br>
            <a:br>
              <a:rPr lang="en-US" dirty="0"/>
            </a:br>
            <a:r>
              <a:rPr lang="en-US" dirty="0"/>
              <a:t>"See you in Idaho!" he said.</a:t>
            </a:r>
            <a:br>
              <a:rPr lang="en-US" dirty="0"/>
            </a:br>
            <a:br>
              <a:rPr lang="en-US" dirty="0"/>
            </a:br>
            <a:r>
              <a:rPr lang="en-US" dirty="0"/>
              <a:t>As he made about 25 miles an hour at altitudes of 11,000 feet to 13,000 feet, chase vehicles followed.</a:t>
            </a:r>
            <a:br>
              <a:rPr lang="en-US" dirty="0"/>
            </a:br>
            <a:br>
              <a:rPr lang="en-US" dirty="0"/>
            </a:br>
            <a:r>
              <a:rPr lang="en-US" dirty="0"/>
              <a:t>A three-car caravan filled with his friends, family and his dog followed Couch as he traveled from below.</a:t>
            </a:r>
            <a:br>
              <a:rPr lang="en-US" dirty="0"/>
            </a:br>
            <a:br>
              <a:rPr lang="en-US" dirty="0"/>
            </a:br>
            <a:r>
              <a:rPr lang="en-US" dirty="0"/>
              <a:t>Even at two miles high, Couch said, he could hear cattle lowing and children talking. He heard gunshots, which worried him. A black butterfly flew past. He passed through clouds. He said they were fluffy.</a:t>
            </a:r>
            <a:br>
              <a:rPr lang="en-US" dirty="0"/>
            </a:br>
            <a:br>
              <a:rPr lang="en-US" dirty="0"/>
            </a:br>
            <a:r>
              <a:rPr lang="en-US" dirty="0"/>
              <a:t>Couch stopped when he was down to a gallon of water and just eight pounds of ballast. Concerned about the rugged terrain outside La Grande, including Hells Canyon, Couch decided to come back to earth.</a:t>
            </a:r>
            <a:br>
              <a:rPr lang="en-US" dirty="0"/>
            </a:br>
            <a:br>
              <a:rPr lang="en-US" dirty="0"/>
            </a:br>
            <a:r>
              <a:rPr lang="en-US" dirty="0"/>
              <a:t>This time, he was able to pop enough balloons to set the craft down, although he suffered rope burns. But once he was down, he jumped out, and the wind grabbed his gear, chair and remaining balloons, sweeping all aloft.</a:t>
            </a:r>
            <a:br>
              <a:rPr lang="en-US" dirty="0"/>
            </a:br>
            <a:br>
              <a:rPr lang="en-US" dirty="0"/>
            </a:br>
            <a:r>
              <a:rPr lang="en-US" dirty="0"/>
              <a:t>Afterward, Couch said he's thought about ways to improve the trip, especially the landing, but whether he'll take a third trip is up to his wife.</a:t>
            </a:r>
            <a:br>
              <a:rPr lang="en-US" dirty="0"/>
            </a:br>
            <a:br>
              <a:rPr lang="en-US" dirty="0"/>
            </a:br>
            <a:r>
              <a:rPr lang="en-US" dirty="0"/>
              <a:t>"I'm not saying I won't do it again, but I told her I'd let her decide if I did it again," he said.</a:t>
            </a:r>
            <a:br>
              <a:rPr lang="en-US" dirty="0"/>
            </a:br>
            <a:br>
              <a:rPr lang="en-US" dirty="0"/>
            </a:br>
            <a:r>
              <a:rPr lang="en-US" dirty="0"/>
              <a:t>Susan Couch said she's thinking about saying no. But she said she was willing to go along with last weekend's trip.</a:t>
            </a:r>
            <a:br>
              <a:rPr lang="en-US" dirty="0"/>
            </a:br>
            <a:br>
              <a:rPr lang="en-US" dirty="0"/>
            </a:br>
            <a:r>
              <a:rPr lang="en-US" dirty="0"/>
              <a:t>"I know he'd be thinking about it more and more, it would always be on his mind." she said. "This way, at least he's fulfilled his dream."</a:t>
            </a:r>
            <a:br>
              <a:rPr lang="en-US" dirty="0"/>
            </a:br>
            <a:endParaRPr lang="en-US" dirty="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2551ACDB-B434-4061-BA28-70898E2A9AA7}" type="slidenum">
              <a:rPr lang="en-US" smtClean="0"/>
              <a:pPr/>
              <a:t>4</a:t>
            </a:fld>
            <a:endParaRPr lang="en-US"/>
          </a:p>
        </p:txBody>
      </p:sp>
    </p:spTree>
    <p:extLst>
      <p:ext uri="{BB962C8B-B14F-4D97-AF65-F5344CB8AC3E}">
        <p14:creationId xmlns:p14="http://schemas.microsoft.com/office/powerpoint/2010/main" val="4250614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The term </a:t>
            </a:r>
            <a:r>
              <a:rPr lang="en-US" i="1"/>
              <a:t>software engineering</a:t>
            </a:r>
            <a:r>
              <a:rPr lang="en-US"/>
              <a:t> was coined by </a:t>
            </a:r>
            <a:r>
              <a:rPr lang="en-US">
                <a:hlinkClick r:id="rId3" action="ppaction://hlinkfile" tooltip="Brian Randell"/>
              </a:rPr>
              <a:t>Brian Randell</a:t>
            </a:r>
            <a:r>
              <a:rPr lang="en-US"/>
              <a:t> and popularized by </a:t>
            </a:r>
            <a:r>
              <a:rPr lang="en-US">
                <a:hlinkClick r:id="rId4" action="ppaction://hlinkfile" tooltip="F.L. Bauer"/>
              </a:rPr>
              <a:t>F.L. Bauer</a:t>
            </a:r>
            <a:r>
              <a:rPr lang="en-US"/>
              <a:t> during the NATO Software Engineering Conference in 1968.</a:t>
            </a:r>
            <a:r>
              <a:rPr lang="en-US" baseline="30000">
                <a:hlinkClick r:id="rId5" action="ppaction://hlinkfile"/>
              </a:rPr>
              <a:t>[4]</a:t>
            </a:r>
            <a:r>
              <a:rPr lang="en-US"/>
              <a:t> The discipline of software engineering includes knowledge, tools, and methods for </a:t>
            </a:r>
            <a:r>
              <a:rPr lang="en-US">
                <a:hlinkClick r:id="rId6" action="ppaction://hlinkfile" tooltip="Requirements analysis"/>
              </a:rPr>
              <a:t>software requirements</a:t>
            </a:r>
            <a:r>
              <a:rPr lang="en-US"/>
              <a:t>, </a:t>
            </a:r>
            <a:r>
              <a:rPr lang="en-US">
                <a:hlinkClick r:id="rId7" action="ppaction://hlinkfile" tooltip="Software design"/>
              </a:rPr>
              <a:t>software design</a:t>
            </a:r>
            <a:r>
              <a:rPr lang="en-US"/>
              <a:t>, </a:t>
            </a:r>
            <a:r>
              <a:rPr lang="en-US">
                <a:hlinkClick r:id="rId8" action="ppaction://hlinkfile" tooltip="Computer programming"/>
              </a:rPr>
              <a:t>software construction</a:t>
            </a:r>
            <a:r>
              <a:rPr lang="en-US"/>
              <a:t>, </a:t>
            </a:r>
            <a:r>
              <a:rPr lang="en-US">
                <a:hlinkClick r:id="rId9" action="ppaction://hlinkfile" tooltip="Software testing"/>
              </a:rPr>
              <a:t>software testing</a:t>
            </a:r>
            <a:r>
              <a:rPr lang="en-US"/>
              <a:t>, and </a:t>
            </a:r>
            <a:r>
              <a:rPr lang="en-US">
                <a:hlinkClick r:id="rId10" action="ppaction://hlinkfile" tooltip="Software maintenance"/>
              </a:rPr>
              <a:t>software maintenance</a:t>
            </a:r>
            <a:r>
              <a:rPr lang="en-US"/>
              <a:t> tasks.</a:t>
            </a:r>
            <a:r>
              <a:rPr lang="en-US" baseline="30000">
                <a:hlinkClick r:id="rId11" action="ppaction://hlinkfile"/>
              </a:rPr>
              <a:t>[5]</a:t>
            </a:r>
            <a:r>
              <a:rPr lang="en-US"/>
              <a:t> Software engineering is related to the disciplines of </a:t>
            </a:r>
            <a:r>
              <a:rPr lang="en-US">
                <a:hlinkClick r:id="rId12" action="ppaction://hlinkfile" tooltip="Computer science"/>
              </a:rPr>
              <a:t>computer science</a:t>
            </a:r>
            <a:r>
              <a:rPr lang="en-US"/>
              <a:t>, </a:t>
            </a:r>
            <a:r>
              <a:rPr lang="en-US">
                <a:hlinkClick r:id="rId13" action="ppaction://hlinkfile" tooltip="Computer engineering"/>
              </a:rPr>
              <a:t>computer engineering</a:t>
            </a:r>
            <a:r>
              <a:rPr lang="en-US"/>
              <a:t>, </a:t>
            </a:r>
            <a:r>
              <a:rPr lang="en-US">
                <a:hlinkClick r:id="rId14" action="ppaction://hlinkfile" tooltip="Management"/>
              </a:rPr>
              <a:t>management</a:t>
            </a:r>
            <a:r>
              <a:rPr lang="en-US"/>
              <a:t>, </a:t>
            </a:r>
            <a:r>
              <a:rPr lang="en-US">
                <a:hlinkClick r:id="rId15" action="ppaction://hlinkfile" tooltip="Mathematics"/>
              </a:rPr>
              <a:t>mathematics</a:t>
            </a:r>
            <a:r>
              <a:rPr lang="en-US"/>
              <a:t>, </a:t>
            </a:r>
            <a:r>
              <a:rPr lang="en-US">
                <a:hlinkClick r:id="rId16" action="ppaction://hlinkfile" tooltip="Project management"/>
              </a:rPr>
              <a:t>project management</a:t>
            </a:r>
            <a:r>
              <a:rPr lang="en-US"/>
              <a:t>, </a:t>
            </a:r>
            <a:r>
              <a:rPr lang="en-US">
                <a:hlinkClick r:id="rId17" action="ppaction://hlinkfile" tooltip="Quality management"/>
              </a:rPr>
              <a:t>quality management</a:t>
            </a:r>
            <a:r>
              <a:rPr lang="en-US"/>
              <a:t>, software </a:t>
            </a:r>
            <a:r>
              <a:rPr lang="en-US">
                <a:hlinkClick r:id="rId18" action="ppaction://hlinkfile" tooltip="Ergonomics"/>
              </a:rPr>
              <a:t>ergonomics</a:t>
            </a:r>
            <a:r>
              <a:rPr lang="en-US"/>
              <a:t>, and </a:t>
            </a:r>
            <a:r>
              <a:rPr lang="en-US">
                <a:hlinkClick r:id="rId19" action="ppaction://hlinkfile" tooltip="Systems engineering"/>
              </a:rPr>
              <a:t>systems engineering</a:t>
            </a:r>
            <a:r>
              <a:rPr lang="en-US"/>
              <a:t>.</a:t>
            </a:r>
            <a:r>
              <a:rPr lang="en-US" baseline="30000">
                <a:hlinkClick r:id="rId20" action="ppaction://hlinkfile"/>
              </a:rPr>
              <a:t>[6]</a:t>
            </a:r>
            <a:endParaRPr lang="en-US"/>
          </a:p>
          <a:p>
            <a:endParaRPr lang="en-US"/>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97989AEB-0172-4163-907A-0644FD1BC23F}" type="slidenum">
              <a:rPr lang="en-US" smtClean="0"/>
              <a:pPr/>
              <a:t>7</a:t>
            </a:fld>
            <a:endParaRPr lang="en-US"/>
          </a:p>
        </p:txBody>
      </p:sp>
    </p:spTree>
    <p:extLst>
      <p:ext uri="{BB962C8B-B14F-4D97-AF65-F5344CB8AC3E}">
        <p14:creationId xmlns:p14="http://schemas.microsoft.com/office/powerpoint/2010/main" val="2318913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C95BD9B2-E9EE-4A05-9F7C-A035C87EA3D1}" type="slidenum">
              <a:rPr lang="en-US" smtClean="0"/>
              <a:pPr/>
              <a:t>19</a:t>
            </a:fld>
            <a:endParaRPr lang="en-US"/>
          </a:p>
        </p:txBody>
      </p:sp>
    </p:spTree>
    <p:extLst>
      <p:ext uri="{BB962C8B-B14F-4D97-AF65-F5344CB8AC3E}">
        <p14:creationId xmlns:p14="http://schemas.microsoft.com/office/powerpoint/2010/main" val="4138268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dirty="0"/>
              <a:t>Each month, there are about 1-2 flight accidents involving use of flight safety equipment. </a:t>
            </a:r>
          </a:p>
          <a:p>
            <a:pPr eaLnBrk="1" hangingPunct="1"/>
            <a:endParaRPr lang="en-US" dirty="0"/>
          </a:p>
          <a:p>
            <a:pPr eaLnBrk="1" hangingPunct="1"/>
            <a:r>
              <a:rPr lang="en-US" dirty="0"/>
              <a:t>The total number of flights scheduled to operate worldwide this month is 2.55 million, offering 306.9 million seats to travelers around the globe. </a:t>
            </a:r>
          </a:p>
          <a:p>
            <a:pPr eaLnBrk="1" hangingPunct="1"/>
            <a:endParaRPr lang="en-US" dirty="0"/>
          </a:p>
          <a:p>
            <a:pPr eaLnBrk="1" hangingPunct="1"/>
            <a:r>
              <a:rPr lang="en-US" dirty="0"/>
              <a:t>http://portal.antara.co.id/en/arc/2008/5/16/slowdown-in-growth-rate-of-flights-worldwide/</a:t>
            </a:r>
          </a:p>
          <a:p>
            <a:pPr eaLnBrk="1" hangingPunct="1"/>
            <a:endParaRPr lang="en-US" dirty="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3A2928E0-FC3A-4241-9402-C30252AEB309}" type="slidenum">
              <a:rPr lang="en-US" smtClean="0"/>
              <a:pPr/>
              <a:t>21</a:t>
            </a:fld>
            <a:endParaRPr lang="en-US"/>
          </a:p>
        </p:txBody>
      </p:sp>
    </p:spTree>
    <p:extLst>
      <p:ext uri="{BB962C8B-B14F-4D97-AF65-F5344CB8AC3E}">
        <p14:creationId xmlns:p14="http://schemas.microsoft.com/office/powerpoint/2010/main" val="925673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dirty="0"/>
              <a:t>https://en.wikipedia.org/wiki/US_Airways_Flight_1549</a:t>
            </a:r>
          </a:p>
          <a:p>
            <a:endParaRPr lang="en-US" dirty="0"/>
          </a:p>
          <a:p>
            <a:endParaRPr lang="en-US" dirty="0"/>
          </a:p>
          <a:p>
            <a:r>
              <a:rPr lang="en-US" dirty="0"/>
              <a:t>https://www.youtube.com/watch?v=imDFSnklB0k</a:t>
            </a:r>
          </a:p>
          <a:p>
            <a:endParaRPr lang="en-US" dirty="0"/>
          </a:p>
        </p:txBody>
      </p:sp>
      <p:sp>
        <p:nvSpPr>
          <p:cNvPr id="4" name="灯片编号占位符 3"/>
          <p:cNvSpPr>
            <a:spLocks noGrp="1"/>
          </p:cNvSpPr>
          <p:nvPr>
            <p:ph type="sldNum" sz="quarter" idx="10"/>
          </p:nvPr>
        </p:nvSpPr>
        <p:spPr/>
        <p:txBody>
          <a:bodyPr/>
          <a:lstStyle/>
          <a:p>
            <a:pPr>
              <a:defRPr/>
            </a:pPr>
            <a:fld id="{C5ADAB1E-5BE0-4555-8709-524C8D586A6B}" type="slidenum">
              <a:rPr lang="en-US" smtClean="0"/>
              <a:pPr>
                <a:defRPr/>
              </a:pPr>
              <a:t>23</a:t>
            </a:fld>
            <a:endParaRPr lang="en-US"/>
          </a:p>
        </p:txBody>
      </p:sp>
    </p:spTree>
    <p:extLst>
      <p:ext uri="{BB962C8B-B14F-4D97-AF65-F5344CB8AC3E}">
        <p14:creationId xmlns:p14="http://schemas.microsoft.com/office/powerpoint/2010/main" val="468195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zh-CN" altLang="en-US" dirty="0"/>
              <a:t>大型软件（操作系统、办公软件、搜索引擎）有超过百万行的源代码，上万个不同的文件。</a:t>
            </a:r>
            <a:endParaRPr lang="en-US" dirty="0"/>
          </a:p>
        </p:txBody>
      </p:sp>
      <p:sp>
        <p:nvSpPr>
          <p:cNvPr id="4" name="Slide Number Placeholder 3"/>
          <p:cNvSpPr>
            <a:spLocks noGrp="1"/>
          </p:cNvSpPr>
          <p:nvPr>
            <p:ph type="sldNum" sz="quarter" idx="5"/>
          </p:nvPr>
        </p:nvSpPr>
        <p:spPr/>
        <p:txBody>
          <a:bodyPr/>
          <a:lstStyle/>
          <a:p>
            <a:pPr>
              <a:defRPr/>
            </a:pPr>
            <a:fld id="{C5ADAB1E-5BE0-4555-8709-524C8D586A6B}" type="slidenum">
              <a:rPr lang="en-US" smtClean="0"/>
              <a:pPr>
                <a:defRPr/>
              </a:pPr>
              <a:t>25</a:t>
            </a:fld>
            <a:endParaRPr lang="en-US"/>
          </a:p>
        </p:txBody>
      </p:sp>
    </p:spTree>
    <p:extLst>
      <p:ext uri="{BB962C8B-B14F-4D97-AF65-F5344CB8AC3E}">
        <p14:creationId xmlns:p14="http://schemas.microsoft.com/office/powerpoint/2010/main" val="742410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软件的这些本质特性让 “做一个好软件”变得很难，同时也让软件工程有它独特的挑战和魅力。</a:t>
            </a:r>
          </a:p>
          <a:p>
            <a:endParaRPr lang="en-US" dirty="0"/>
          </a:p>
        </p:txBody>
      </p:sp>
      <p:sp>
        <p:nvSpPr>
          <p:cNvPr id="4" name="Slide Number Placeholder 3"/>
          <p:cNvSpPr>
            <a:spLocks noGrp="1"/>
          </p:cNvSpPr>
          <p:nvPr>
            <p:ph type="sldNum" sz="quarter" idx="5"/>
          </p:nvPr>
        </p:nvSpPr>
        <p:spPr/>
        <p:txBody>
          <a:bodyPr/>
          <a:lstStyle/>
          <a:p>
            <a:pPr>
              <a:defRPr/>
            </a:pPr>
            <a:fld id="{C5ADAB1E-5BE0-4555-8709-524C8D586A6B}" type="slidenum">
              <a:rPr lang="en-US" smtClean="0"/>
              <a:pPr>
                <a:defRPr/>
              </a:pPr>
              <a:t>30</a:t>
            </a:fld>
            <a:endParaRPr lang="en-US"/>
          </a:p>
        </p:txBody>
      </p:sp>
    </p:spTree>
    <p:extLst>
      <p:ext uri="{BB962C8B-B14F-4D97-AF65-F5344CB8AC3E}">
        <p14:creationId xmlns:p14="http://schemas.microsoft.com/office/powerpoint/2010/main" val="2011983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eaLnBrk="1" hangingPunct="1">
              <a:spcBef>
                <a:spcPct val="0"/>
              </a:spcBef>
            </a:pPr>
            <a:r>
              <a:rPr lang="zh-CN" altLang="en-US" sz="2200" dirty="0"/>
              <a:t>成本很大</a:t>
            </a:r>
            <a:endParaRPr lang="en-US" altLang="zh-CN" sz="2200" dirty="0"/>
          </a:p>
          <a:p>
            <a:pPr marL="0" lvl="1" eaLnBrk="1" hangingPunct="1">
              <a:spcBef>
                <a:spcPct val="0"/>
              </a:spcBef>
            </a:pPr>
            <a:r>
              <a:rPr lang="en-US" altLang="zh-CN" sz="2200" dirty="0"/>
              <a:t>Quiz – housing &amp; 1Billion$</a:t>
            </a:r>
          </a:p>
          <a:p>
            <a:pPr eaLnBrk="1" hangingPunct="1">
              <a:spcBef>
                <a:spcPct val="0"/>
              </a:spcBef>
            </a:pPr>
            <a:endParaRPr lang="en-US" dirty="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9FA30708-CCA8-4933-B01C-46738CEF215D}" type="slidenum">
              <a:rPr lang="en-US" smtClean="0"/>
              <a:pPr/>
              <a:t>32</a:t>
            </a:fld>
            <a:endParaRPr lang="en-US"/>
          </a:p>
        </p:txBody>
      </p:sp>
    </p:spTree>
    <p:extLst>
      <p:ext uri="{BB962C8B-B14F-4D97-AF65-F5344CB8AC3E}">
        <p14:creationId xmlns:p14="http://schemas.microsoft.com/office/powerpoint/2010/main" val="45289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2022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8546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6520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05382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22750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10348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005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0754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0036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2745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1353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1484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3297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2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0091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1883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1403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A87A34-81AB-432B-8DAE-1953F412C126}" type="datetimeFigureOut">
              <a:rPr lang="en-US" smtClean="0"/>
              <a:pPr/>
              <a:t>10/7/2018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75634374"/>
      </p:ext>
    </p:extLst>
  </p:cSld>
  <p:clrMap bg1="dk1" tx1="lt1" bg2="dk2" tx2="lt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 id="2147483914" r:id="rId12"/>
    <p:sldLayoutId id="2147483915" r:id="rId13"/>
    <p:sldLayoutId id="2147483916" r:id="rId14"/>
    <p:sldLayoutId id="2147483917" r:id="rId15"/>
    <p:sldLayoutId id="2147483918" r:id="rId16"/>
    <p:sldLayoutId id="2147483919"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images.google.com/imgres?imgurl=http://veronikanagy.files.wordpress.com/2008/02/paper_airplane_sm.jpg&amp;imgrefurl=http://veronikanagy.wordpress.com/2008/02/&amp;h=400&amp;w=400&amp;sz=145&amp;hl=en&amp;start=48&amp;um=1&amp;tbnid=50QzruCKWotv6M:&amp;tbnh=124&amp;tbnw=124&amp;prev=/images?q=paper+airplane&amp;start=40&amp;ndsp=20&amp;um=1&amp;hl=en&amp;newwindow=1&amp;rls=com.microsoft:*&amp;sa=N" TargetMode="Externa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upload.wikimedia.org/wikipedia/commons/0/0f/Plane_crash_into_Hudson_River_(crop).jp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images.google.com/imgres?imgurl=http://veronikanagy.files.wordpress.com/2008/02/paper_airplane_sm.jpg&amp;imgrefurl=http://veronikanagy.wordpress.com/2008/02/&amp;h=400&amp;w=400&amp;sz=145&amp;hl=en&amp;start=48&amp;um=1&amp;tbnid=50QzruCKWotv6M:&amp;tbnh=124&amp;tbnw=124&amp;prev=/images?q=paper+airplane&amp;start=40&amp;ndsp=20&amp;um=1&amp;hl=en&amp;newwindow=1&amp;rls=com.microsoft:*&amp;sa=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pan.baidu.com/s/1pJuNp03"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52.xml.rels><?xml version="1.0" encoding="UTF-8" standalone="yes"?>
<Relationships xmlns="http://schemas.openxmlformats.org/package/2006/relationships"><Relationship Id="rId2" Type="http://schemas.openxmlformats.org/officeDocument/2006/relationships/hyperlink" Target="https://www.youtube.com/watch?v=lFIYKmos3-s"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academic.research.microsoft.com/?SearchDomain=2&amp;SubDomain=4&amp;entitytype=2"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6.jpg"/><Relationship Id="rId7" Type="http://schemas.openxmlformats.org/officeDocument/2006/relationships/image" Target="../media/image30.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9.jpg"/><Relationship Id="rId5" Type="http://schemas.openxmlformats.org/officeDocument/2006/relationships/image" Target="../media/image28.png"/><Relationship Id="rId4" Type="http://schemas.openxmlformats.org/officeDocument/2006/relationships/image" Target="../media/image27.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www.cnblogs.com/xinz/p/3803035.htm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zhuanlan.zhihu.com/goujianzhifa/20003750"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ln>
            <a:miter lim="800000"/>
            <a:headEnd/>
            <a:tailEnd/>
          </a:ln>
        </p:spPr>
        <p:txBody>
          <a:bodyPr>
            <a:normAutofit fontScale="90000"/>
          </a:bodyPr>
          <a:lstStyle/>
          <a:p>
            <a:pPr>
              <a:defRPr/>
            </a:pPr>
            <a:r>
              <a:rPr lang="zh-CN" altLang="en-US" dirty="0">
                <a:latin typeface="+mj-ea"/>
              </a:rPr>
              <a:t>现代软件工程 第一章</a:t>
            </a:r>
            <a:br>
              <a:rPr lang="en-US" altLang="zh-CN" dirty="0">
                <a:latin typeface="+mj-ea"/>
              </a:rPr>
            </a:br>
            <a:endParaRPr lang="en-US" altLang="zh-CN" dirty="0">
              <a:latin typeface="+mj-ea"/>
            </a:endParaRPr>
          </a:p>
        </p:txBody>
      </p:sp>
      <p:sp>
        <p:nvSpPr>
          <p:cNvPr id="5123" name="Rectangle 3"/>
          <p:cNvSpPr>
            <a:spLocks noGrp="1" noChangeArrowheads="1"/>
          </p:cNvSpPr>
          <p:nvPr>
            <p:ph type="subTitle" idx="1"/>
          </p:nvPr>
        </p:nvSpPr>
        <p:spPr/>
        <p:txBody>
          <a:bodyPr>
            <a:normAutofit/>
          </a:bodyPr>
          <a:lstStyle/>
          <a:p>
            <a:r>
              <a:rPr lang="en-US" altLang="zh-CN" sz="4000" dirty="0">
                <a:ea typeface="宋体" pitchFamily="2" charset="-122"/>
              </a:rPr>
              <a:t>Software Engineering</a:t>
            </a:r>
            <a:endParaRPr lang="zh-CN" altLang="en-US" sz="4000" dirty="0">
              <a:ea typeface="SimHei"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软件工程和软件开发流程</a:t>
            </a:r>
            <a:endParaRPr lang="en-US" dirty="0"/>
          </a:p>
        </p:txBody>
      </p:sp>
      <p:sp>
        <p:nvSpPr>
          <p:cNvPr id="3" name="内容占位符 2"/>
          <p:cNvSpPr>
            <a:spLocks noGrp="1"/>
          </p:cNvSpPr>
          <p:nvPr>
            <p:ph idx="1"/>
          </p:nvPr>
        </p:nvSpPr>
        <p:spPr/>
        <p:txBody>
          <a:bodyPr/>
          <a:lstStyle/>
          <a:p>
            <a:r>
              <a:rPr lang="zh-CN" altLang="en-US" dirty="0"/>
              <a:t>人们在开发、运营、维护软件的过程中有很多技术、做法、习惯和思想体系。软件工程把这些 相关的技术和过程统一到一个体系中，叫“软件开发流程”。</a:t>
            </a:r>
            <a:endParaRPr lang="en-US" altLang="zh-CN" dirty="0"/>
          </a:p>
          <a:p>
            <a:r>
              <a:rPr lang="zh-CN" altLang="en-US" dirty="0"/>
              <a:t>软件开发流程的目的是为了提高 软件开发、运营、维护的效率，并提高软件的质量、用户满意度、可靠性和软件的可维护性。</a:t>
            </a:r>
          </a:p>
          <a:p>
            <a:endParaRPr lang="en-US" dirty="0"/>
          </a:p>
        </p:txBody>
      </p:sp>
    </p:spTree>
    <p:extLst>
      <p:ext uri="{BB962C8B-B14F-4D97-AF65-F5344CB8AC3E}">
        <p14:creationId xmlns:p14="http://schemas.microsoft.com/office/powerpoint/2010/main" val="177360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zh-CN" altLang="en-US" dirty="0"/>
              <a:t>为何要搞工程</a:t>
            </a:r>
            <a:r>
              <a:rPr lang="en-US" dirty="0"/>
              <a:t>?</a:t>
            </a:r>
          </a:p>
        </p:txBody>
      </p:sp>
      <p:sp>
        <p:nvSpPr>
          <p:cNvPr id="12291" name="Content Placeholder 2"/>
          <p:cNvSpPr>
            <a:spLocks noGrp="1"/>
          </p:cNvSpPr>
          <p:nvPr>
            <p:ph idx="1"/>
          </p:nvPr>
        </p:nvSpPr>
        <p:spPr/>
        <p:txBody>
          <a:bodyPr>
            <a:normAutofit/>
          </a:bodyPr>
          <a:lstStyle/>
          <a:p>
            <a:pPr eaLnBrk="1" hangingPunct="1"/>
            <a:r>
              <a:rPr lang="zh-CN" altLang="en-US" dirty="0"/>
              <a:t>因为需求复杂</a:t>
            </a:r>
            <a:endParaRPr lang="en-US" altLang="zh-CN" dirty="0"/>
          </a:p>
          <a:p>
            <a:pPr lvl="1"/>
            <a:r>
              <a:rPr lang="zh-CN" altLang="en-US" dirty="0"/>
              <a:t>要满足不同类型用户的多种需求，并且能长时间提供服务</a:t>
            </a:r>
            <a:endParaRPr lang="en-US" altLang="zh-CN" dirty="0"/>
          </a:p>
          <a:p>
            <a:pPr eaLnBrk="1" hangingPunct="1"/>
            <a:r>
              <a:rPr lang="zh-CN" altLang="en-US" dirty="0"/>
              <a:t>因为系统太复杂</a:t>
            </a:r>
            <a:endParaRPr lang="en-US" altLang="zh-CN" dirty="0"/>
          </a:p>
          <a:p>
            <a:pPr lvl="1"/>
            <a:r>
              <a:rPr lang="en-US" dirty="0"/>
              <a:t>The effort is necessitated by the potential complexity of those systems, which may contain millions of lines of code.</a:t>
            </a:r>
          </a:p>
          <a:p>
            <a:pPr eaLnBrk="1" hangingPunct="1"/>
            <a:r>
              <a:rPr lang="zh-CN" altLang="en-US" dirty="0"/>
              <a:t>因为人们的生命，财产依赖于软件</a:t>
            </a:r>
            <a:endParaRPr lang="en-US" altLang="zh-CN" dirty="0"/>
          </a:p>
          <a:p>
            <a:pPr lvl="1"/>
            <a:r>
              <a:rPr lang="en-US" dirty="0"/>
              <a:t>Millions of dollars, people’s life, business depends on it. </a:t>
            </a:r>
          </a:p>
          <a:p>
            <a:pPr eaLnBrk="1" hangingPunct="1">
              <a:buFont typeface="Wingdings 2" pitchFamily="18" charset="2"/>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玩软件 </a:t>
            </a:r>
            <a:r>
              <a:rPr lang="en-US" altLang="zh-CN" dirty="0"/>
              <a:t>vs </a:t>
            </a:r>
            <a:r>
              <a:rPr lang="zh-CN" altLang="en-US" dirty="0"/>
              <a:t>玩飞机</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46823648"/>
              </p:ext>
            </p:extLst>
          </p:nvPr>
        </p:nvGraphicFramePr>
        <p:xfrm>
          <a:off x="1981202" y="1774825"/>
          <a:ext cx="8305803" cy="4028440"/>
        </p:xfrm>
        <a:graphic>
          <a:graphicData uri="http://schemas.openxmlformats.org/drawingml/2006/table">
            <a:tbl>
              <a:tblPr firstRow="1" bandRow="1">
                <a:tableStyleId>{5C22544A-7EE6-4342-B048-85BDC9FD1C3A}</a:tableStyleId>
              </a:tblPr>
              <a:tblGrid>
                <a:gridCol w="7238999">
                  <a:extLst>
                    <a:ext uri="{9D8B030D-6E8A-4147-A177-3AD203B41FA5}">
                      <a16:colId xmlns:a16="http://schemas.microsoft.com/office/drawing/2014/main" val="20000"/>
                    </a:ext>
                  </a:extLst>
                </a:gridCol>
                <a:gridCol w="1066804">
                  <a:extLst>
                    <a:ext uri="{9D8B030D-6E8A-4147-A177-3AD203B41FA5}">
                      <a16:colId xmlns:a16="http://schemas.microsoft.com/office/drawing/2014/main" val="20001"/>
                    </a:ext>
                  </a:extLst>
                </a:gridCol>
              </a:tblGrid>
              <a:tr h="370840">
                <a:tc>
                  <a:txBody>
                    <a:bodyPr/>
                    <a:lstStyle/>
                    <a:p>
                      <a:r>
                        <a:rPr lang="en-US" dirty="0"/>
                        <a:t>Programming</a:t>
                      </a:r>
                    </a:p>
                  </a:txBody>
                  <a:tcPr/>
                </a:tc>
                <a:tc>
                  <a:txBody>
                    <a:bodyPr/>
                    <a:lstStyle/>
                    <a:p>
                      <a:r>
                        <a:rPr lang="en-US" dirty="0"/>
                        <a:t>Air</a:t>
                      </a:r>
                      <a:r>
                        <a:rPr lang="en-US" baseline="0" dirty="0"/>
                        <a:t>plane</a:t>
                      </a:r>
                      <a:endParaRPr lang="en-US" dirty="0"/>
                    </a:p>
                  </a:txBody>
                  <a:tcPr/>
                </a:tc>
                <a:extLst>
                  <a:ext uri="{0D108BD9-81ED-4DB2-BD59-A6C34878D82A}">
                    <a16:rowId xmlns:a16="http://schemas.microsoft.com/office/drawing/2014/main" val="10000"/>
                  </a:ext>
                </a:extLst>
              </a:tr>
              <a:tr h="370840">
                <a:tc>
                  <a:txBody>
                    <a:bodyPr/>
                    <a:lstStyle/>
                    <a:p>
                      <a:pPr marL="0" indent="0" eaLnBrk="1" fontAlgn="auto" hangingPunct="1">
                        <a:spcAft>
                          <a:spcPts val="0"/>
                        </a:spcAft>
                        <a:buClr>
                          <a:schemeClr val="accent3"/>
                        </a:buClr>
                        <a:buFont typeface="Wingdings 2"/>
                        <a:buNone/>
                        <a:defRPr/>
                      </a:pPr>
                      <a:r>
                        <a:rPr lang="en-US" dirty="0"/>
                        <a:t>Children’s toy </a:t>
                      </a:r>
                    </a:p>
                    <a:p>
                      <a:pPr marL="640080" lvl="1" indent="-246888" eaLnBrk="1" fontAlgn="auto" hangingPunct="1">
                        <a:spcAft>
                          <a:spcPts val="0"/>
                        </a:spcAft>
                        <a:buFont typeface="Wingdings 2"/>
                        <a:buChar char=""/>
                        <a:defRPr/>
                      </a:pPr>
                      <a:r>
                        <a:rPr lang="en-US" dirty="0"/>
                        <a:t>Write a “hello world” in a new language</a:t>
                      </a:r>
                    </a:p>
                    <a:p>
                      <a:pPr marL="640080" lvl="1" indent="-246888" eaLnBrk="1" fontAlgn="auto" hangingPunct="1">
                        <a:spcAft>
                          <a:spcPts val="0"/>
                        </a:spcAft>
                        <a:buFont typeface="Wingdings 2"/>
                        <a:buChar char=""/>
                        <a:defRPr/>
                      </a:pPr>
                      <a:r>
                        <a:rPr lang="en-US" dirty="0"/>
                        <a:t>Time: one afternoon</a:t>
                      </a:r>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pPr marL="0" indent="0" eaLnBrk="1" fontAlgn="auto" hangingPunct="1">
                        <a:spcAft>
                          <a:spcPts val="0"/>
                        </a:spcAft>
                        <a:buClr>
                          <a:schemeClr val="accent3"/>
                        </a:buClr>
                        <a:buFont typeface="Wingdings 2"/>
                        <a:buNone/>
                        <a:defRPr/>
                      </a:pPr>
                      <a:r>
                        <a:rPr lang="en-US" dirty="0"/>
                        <a:t>Hobbyist</a:t>
                      </a:r>
                    </a:p>
                    <a:p>
                      <a:pPr marL="640080" lvl="1" indent="-246888" eaLnBrk="1" fontAlgn="auto" hangingPunct="1">
                        <a:spcAft>
                          <a:spcPts val="0"/>
                        </a:spcAft>
                        <a:buFont typeface="Wingdings 2"/>
                        <a:buChar char=""/>
                        <a:defRPr/>
                      </a:pPr>
                      <a:r>
                        <a:rPr lang="en-US" dirty="0"/>
                        <a:t>Try something new and cool in Perl, Python, Asp.net, etc. </a:t>
                      </a:r>
                    </a:p>
                    <a:p>
                      <a:pPr marL="640080" lvl="1" indent="-246888" eaLnBrk="1" fontAlgn="auto" hangingPunct="1">
                        <a:spcAft>
                          <a:spcPts val="0"/>
                        </a:spcAft>
                        <a:buFont typeface="Wingdings 2"/>
                        <a:buChar char=""/>
                        <a:defRPr/>
                      </a:pPr>
                      <a:r>
                        <a:rPr lang="en-US" dirty="0"/>
                        <a:t>Time: a couple of days</a:t>
                      </a:r>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pPr marL="0" indent="0" eaLnBrk="1" fontAlgn="auto" hangingPunct="1">
                        <a:spcAft>
                          <a:spcPts val="0"/>
                        </a:spcAft>
                        <a:buClr>
                          <a:schemeClr val="accent3"/>
                        </a:buClr>
                        <a:buFont typeface="Wingdings 2"/>
                        <a:buNone/>
                        <a:defRPr/>
                      </a:pPr>
                      <a:r>
                        <a:rPr lang="en-US" dirty="0"/>
                        <a:t>Prototype</a:t>
                      </a:r>
                    </a:p>
                    <a:p>
                      <a:pPr marL="640080" lvl="1" indent="-246888" eaLnBrk="1" fontAlgn="auto" hangingPunct="1">
                        <a:spcAft>
                          <a:spcPts val="0"/>
                        </a:spcAft>
                        <a:buFont typeface="Wingdings 2"/>
                        <a:buChar char=""/>
                        <a:defRPr/>
                      </a:pPr>
                      <a:r>
                        <a:rPr lang="en-US" dirty="0"/>
                        <a:t>Write some web sites, tools for others to use</a:t>
                      </a:r>
                    </a:p>
                    <a:p>
                      <a:pPr marL="640080" lvl="1" indent="-246888" eaLnBrk="1" fontAlgn="auto" hangingPunct="1">
                        <a:spcAft>
                          <a:spcPts val="0"/>
                        </a:spcAft>
                        <a:buFont typeface="Wingdings 2"/>
                        <a:buChar char=""/>
                        <a:defRPr/>
                      </a:pPr>
                      <a:r>
                        <a:rPr lang="en-US" dirty="0"/>
                        <a:t>Several weeks, months</a:t>
                      </a:r>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pPr marL="0" indent="0" eaLnBrk="1" fontAlgn="auto" hangingPunct="1">
                        <a:spcAft>
                          <a:spcPts val="0"/>
                        </a:spcAft>
                        <a:buClr>
                          <a:schemeClr val="accent3"/>
                        </a:buClr>
                        <a:buFont typeface="Wingdings 2"/>
                        <a:buNone/>
                        <a:defRPr/>
                      </a:pPr>
                      <a:r>
                        <a:rPr lang="en-US" dirty="0"/>
                        <a:t>Professionals</a:t>
                      </a:r>
                    </a:p>
                    <a:p>
                      <a:pPr marL="640080" lvl="1" indent="-246888" eaLnBrk="1" fontAlgn="auto" hangingPunct="1">
                        <a:spcAft>
                          <a:spcPts val="0"/>
                        </a:spcAft>
                        <a:buFont typeface="Wingdings 2"/>
                        <a:buChar char=""/>
                        <a:defRPr/>
                      </a:pPr>
                      <a:r>
                        <a:rPr lang="en-US" dirty="0"/>
                        <a:t>Make a living by writing software, like Bill Gates.</a:t>
                      </a:r>
                    </a:p>
                    <a:p>
                      <a:pPr marL="640080" lvl="1" indent="-246888" eaLnBrk="1" fontAlgn="auto" hangingPunct="1">
                        <a:spcAft>
                          <a:spcPts val="0"/>
                        </a:spcAft>
                        <a:buFont typeface="Wingdings 2"/>
                        <a:buChar char=""/>
                        <a:defRPr/>
                      </a:pPr>
                      <a:r>
                        <a:rPr lang="en-US" dirty="0"/>
                        <a:t>Time: several years, several million/billion dollars. </a:t>
                      </a:r>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pic>
        <p:nvPicPr>
          <p:cNvPr id="5" name="Picture 4" descr="http://tbn0.google.com/images?q=tbn:50QzruCKWotv6M:http://veronikanagy.files.wordpress.com/2008/02/paper_airplane_sm.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2600" y="2133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Oregon man takes lawn chair up to 13,000 fee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72600" y="3048000"/>
            <a:ext cx="914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Wright Brothers' First Flight, December 17, 190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72600" y="4020406"/>
            <a:ext cx="914400" cy="703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Boeing 787 Dreamliner in flight(Neg#: K6396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72600" y="4907280"/>
            <a:ext cx="914400" cy="7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1573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 </a:t>
            </a:r>
            <a:r>
              <a:rPr lang="en-US" altLang="zh-CN" dirty="0"/>
              <a:t> 15 </a:t>
            </a:r>
            <a:r>
              <a:rPr lang="zh-CN" altLang="en-US" dirty="0"/>
              <a:t>分钟</a:t>
            </a:r>
            <a:endParaRPr lang="en-US" dirty="0"/>
          </a:p>
        </p:txBody>
      </p:sp>
      <p:sp>
        <p:nvSpPr>
          <p:cNvPr id="3" name="内容占位符 2"/>
          <p:cNvSpPr>
            <a:spLocks noGrp="1"/>
          </p:cNvSpPr>
          <p:nvPr>
            <p:ph idx="1"/>
          </p:nvPr>
        </p:nvSpPr>
        <p:spPr/>
        <p:txBody>
          <a:bodyPr/>
          <a:lstStyle/>
          <a:p>
            <a:r>
              <a:rPr lang="zh-CN" altLang="en-US" dirty="0"/>
              <a:t>请拿出纸和笔，或者打开电脑，启动你的编程环境（</a:t>
            </a:r>
            <a:r>
              <a:rPr lang="en-US" altLang="zh-CN" dirty="0"/>
              <a:t>IDE</a:t>
            </a:r>
            <a:r>
              <a:rPr lang="zh-CN" altLang="en-US" dirty="0"/>
              <a:t>）</a:t>
            </a:r>
            <a:endParaRPr lang="en-US" dirty="0"/>
          </a:p>
        </p:txBody>
      </p:sp>
    </p:spTree>
    <p:extLst>
      <p:ext uri="{BB962C8B-B14F-4D97-AF65-F5344CB8AC3E}">
        <p14:creationId xmlns:p14="http://schemas.microsoft.com/office/powerpoint/2010/main" val="641043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Program vs. </a:t>
            </a:r>
            <a:r>
              <a:rPr lang="en-US" altLang="zh-CN" dirty="0"/>
              <a:t>Software/</a:t>
            </a:r>
            <a:r>
              <a:rPr lang="en-US" dirty="0"/>
              <a:t>Service</a:t>
            </a:r>
          </a:p>
        </p:txBody>
      </p:sp>
      <p:sp>
        <p:nvSpPr>
          <p:cNvPr id="25603" name="Content Placeholder 2"/>
          <p:cNvSpPr>
            <a:spLocks noGrp="1"/>
          </p:cNvSpPr>
          <p:nvPr>
            <p:ph idx="1"/>
          </p:nvPr>
        </p:nvSpPr>
        <p:spPr/>
        <p:txBody>
          <a:bodyPr>
            <a:normAutofit fontScale="92500" lnSpcReduction="20000"/>
          </a:bodyPr>
          <a:lstStyle/>
          <a:p>
            <a:r>
              <a:rPr lang="zh-CN" altLang="en-US" sz="2000" dirty="0"/>
              <a:t>小学老师要每周给同学出</a:t>
            </a:r>
            <a:r>
              <a:rPr lang="en-US" altLang="zh-CN" sz="2000" dirty="0"/>
              <a:t>300</a:t>
            </a:r>
            <a:r>
              <a:rPr lang="zh-CN" altLang="en-US" sz="2000" dirty="0"/>
              <a:t>道四则运算练习题。</a:t>
            </a:r>
            <a:endParaRPr lang="en-US" altLang="zh-CN" sz="2000" dirty="0"/>
          </a:p>
          <a:p>
            <a:r>
              <a:rPr lang="zh-CN" altLang="en-US" sz="2000" dirty="0"/>
              <a:t>这个程序有很多种实现方式</a:t>
            </a:r>
            <a:r>
              <a:rPr lang="en-US" altLang="zh-CN" sz="2000" dirty="0"/>
              <a:t>:</a:t>
            </a:r>
          </a:p>
          <a:p>
            <a:pPr lvl="1"/>
            <a:r>
              <a:rPr lang="en-US" altLang="zh-CN" sz="1800" dirty="0"/>
              <a:t>C/C++</a:t>
            </a:r>
          </a:p>
          <a:p>
            <a:pPr lvl="1"/>
            <a:r>
              <a:rPr lang="en-US" altLang="zh-CN" sz="1800" dirty="0"/>
              <a:t>C#/VB.net/Java</a:t>
            </a:r>
          </a:p>
          <a:p>
            <a:pPr lvl="1"/>
            <a:r>
              <a:rPr lang="en-US" sz="1800" dirty="0"/>
              <a:t>Excel</a:t>
            </a:r>
          </a:p>
          <a:p>
            <a:pPr lvl="1"/>
            <a:r>
              <a:rPr lang="en-US" sz="1800" dirty="0"/>
              <a:t>Unix Shell</a:t>
            </a:r>
          </a:p>
          <a:p>
            <a:pPr lvl="1"/>
            <a:r>
              <a:rPr lang="en-US" sz="1800" dirty="0" err="1"/>
              <a:t>Emacs</a:t>
            </a:r>
            <a:r>
              <a:rPr lang="en-US" altLang="zh-CN" sz="1800" dirty="0"/>
              <a:t>/</a:t>
            </a:r>
            <a:r>
              <a:rPr lang="en-US" sz="1800" dirty="0" err="1"/>
              <a:t>Powershell</a:t>
            </a:r>
            <a:r>
              <a:rPr lang="en-US" sz="1800" dirty="0"/>
              <a:t>/</a:t>
            </a:r>
            <a:r>
              <a:rPr lang="en-US" sz="1800" dirty="0" err="1"/>
              <a:t>Vbscript</a:t>
            </a:r>
            <a:endParaRPr lang="en-US" sz="1800" dirty="0"/>
          </a:p>
          <a:p>
            <a:pPr lvl="1"/>
            <a:r>
              <a:rPr lang="en-US" sz="1800" dirty="0"/>
              <a:t>Perl</a:t>
            </a:r>
          </a:p>
          <a:p>
            <a:pPr lvl="1"/>
            <a:r>
              <a:rPr lang="en-US" sz="1800" dirty="0"/>
              <a:t>Python</a:t>
            </a:r>
          </a:p>
          <a:p>
            <a:r>
              <a:rPr lang="zh-CN" altLang="en-US" sz="2200" dirty="0"/>
              <a:t>两个运算符，</a:t>
            </a:r>
            <a:r>
              <a:rPr lang="en-US" altLang="zh-CN" sz="2200" dirty="0"/>
              <a:t>100 </a:t>
            </a:r>
            <a:r>
              <a:rPr lang="zh-CN" altLang="en-US" sz="2200" dirty="0"/>
              <a:t>以内的数字，不需要写答案。</a:t>
            </a:r>
            <a:r>
              <a:rPr lang="en-US" altLang="zh-CN" sz="2200" dirty="0"/>
              <a:t>【</a:t>
            </a:r>
            <a:r>
              <a:rPr lang="zh-CN" altLang="en-US" sz="2200" dirty="0"/>
              <a:t>估计时间</a:t>
            </a:r>
            <a:r>
              <a:rPr lang="en-US" altLang="zh-CN" sz="2200" dirty="0"/>
              <a:t>1】</a:t>
            </a:r>
          </a:p>
          <a:p>
            <a:r>
              <a:rPr lang="zh-CN" altLang="en-US" sz="2200" dirty="0"/>
              <a:t>现在估计写这个程序需要的时间</a:t>
            </a:r>
            <a:endParaRPr lang="en-US" altLang="zh-CN" sz="2200" dirty="0"/>
          </a:p>
          <a:p>
            <a:r>
              <a:rPr lang="zh-CN" altLang="en-US" sz="2200" dirty="0"/>
              <a:t>马上把代码写出来</a:t>
            </a:r>
            <a:endParaRPr lang="en-US" altLang="zh-CN" sz="2200" dirty="0"/>
          </a:p>
          <a:p>
            <a:r>
              <a:rPr lang="zh-CN" altLang="en-US" sz="2200" dirty="0"/>
              <a:t>需要写答案，并且保证答案在 </a:t>
            </a:r>
            <a:r>
              <a:rPr lang="en-US" altLang="zh-CN" sz="2200" dirty="0"/>
              <a:t>0..100</a:t>
            </a:r>
            <a:r>
              <a:rPr lang="zh-CN" altLang="en-US" sz="2200" dirty="0"/>
              <a:t> 之间 </a:t>
            </a:r>
            <a:r>
              <a:rPr lang="en-US" altLang="zh-CN" sz="2200" dirty="0"/>
              <a:t>【</a:t>
            </a:r>
            <a:r>
              <a:rPr lang="zh-CN" altLang="en-US" sz="2200" dirty="0"/>
              <a:t>估计时间</a:t>
            </a:r>
            <a:r>
              <a:rPr lang="en-US" altLang="zh-CN" sz="2200" dirty="0"/>
              <a:t>2】</a:t>
            </a:r>
          </a:p>
          <a:p>
            <a:r>
              <a:rPr lang="zh-CN" altLang="en-US" sz="2200" dirty="0"/>
              <a:t>有条件的请马上把程序和运算结果的截屏发到博客上</a:t>
            </a:r>
            <a:endParaRPr lang="en-US" altLang="zh-CN" sz="2200" dirty="0"/>
          </a:p>
        </p:txBody>
      </p:sp>
    </p:spTree>
    <p:extLst>
      <p:ext uri="{BB962C8B-B14F-4D97-AF65-F5344CB8AC3E}">
        <p14:creationId xmlns:p14="http://schemas.microsoft.com/office/powerpoint/2010/main" val="2592908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zh-CN" altLang="en-US" dirty="0"/>
              <a:t>软件：很多细节</a:t>
            </a:r>
            <a:endParaRPr lang="en-US" dirty="0"/>
          </a:p>
        </p:txBody>
      </p:sp>
      <p:sp>
        <p:nvSpPr>
          <p:cNvPr id="26627" name="Content Placeholder 2"/>
          <p:cNvSpPr>
            <a:spLocks noGrp="1"/>
          </p:cNvSpPr>
          <p:nvPr>
            <p:ph idx="1"/>
          </p:nvPr>
        </p:nvSpPr>
        <p:spPr/>
        <p:txBody>
          <a:bodyPr>
            <a:normAutofit/>
          </a:bodyPr>
          <a:lstStyle/>
          <a:p>
            <a:r>
              <a:rPr lang="zh-CN" altLang="en-US" dirty="0"/>
              <a:t>这个老师发现你的程序很好用，其他老师都想要一份，有些新的要求：</a:t>
            </a:r>
            <a:endParaRPr lang="en-US" altLang="zh-CN" dirty="0"/>
          </a:p>
          <a:p>
            <a:pPr lvl="1"/>
            <a:r>
              <a:rPr lang="zh-CN" altLang="en-US" dirty="0"/>
              <a:t>题目避免重复</a:t>
            </a:r>
            <a:endParaRPr lang="en-US" altLang="zh-CN" dirty="0"/>
          </a:p>
          <a:p>
            <a:pPr lvl="1"/>
            <a:r>
              <a:rPr lang="zh-CN" altLang="en-US" dirty="0"/>
              <a:t>可扩展性</a:t>
            </a:r>
            <a:endParaRPr lang="en-US" altLang="zh-CN" dirty="0"/>
          </a:p>
          <a:p>
            <a:pPr lvl="1"/>
            <a:r>
              <a:rPr lang="zh-CN" altLang="en-US" dirty="0"/>
              <a:t>可定制（数量</a:t>
            </a:r>
            <a:r>
              <a:rPr lang="en-US" altLang="zh-CN" dirty="0"/>
              <a:t>/</a:t>
            </a:r>
            <a:r>
              <a:rPr lang="zh-CN" altLang="en-US" dirty="0"/>
              <a:t>打印方式）</a:t>
            </a:r>
            <a:endParaRPr lang="en-US" altLang="zh-CN" dirty="0"/>
          </a:p>
          <a:p>
            <a:pPr lvl="1"/>
            <a:r>
              <a:rPr lang="zh-CN" altLang="en-US" dirty="0"/>
              <a:t>具体定制</a:t>
            </a:r>
            <a:endParaRPr lang="en-US" altLang="zh-CN" dirty="0"/>
          </a:p>
          <a:p>
            <a:pPr lvl="2"/>
            <a:r>
              <a:rPr lang="zh-CN" altLang="en-US" dirty="0"/>
              <a:t>是否有乘除法，是否有括号，数值范围，加减有无负数</a:t>
            </a:r>
            <a:endParaRPr lang="en-US" altLang="zh-CN" dirty="0"/>
          </a:p>
          <a:p>
            <a:pPr lvl="2"/>
            <a:r>
              <a:rPr lang="zh-CN" altLang="en-US" dirty="0"/>
              <a:t>除法有无余数，是否支持分数，打印中每行的间隔可调整</a:t>
            </a:r>
            <a:endParaRPr lang="en-US" altLang="zh-CN" dirty="0"/>
          </a:p>
          <a:p>
            <a:r>
              <a:rPr lang="zh-CN" altLang="en-US" dirty="0"/>
              <a:t>现在估计做好这个</a:t>
            </a:r>
            <a:r>
              <a:rPr lang="zh-CN" altLang="en-US" b="1" dirty="0"/>
              <a:t>软件</a:t>
            </a:r>
            <a:r>
              <a:rPr lang="zh-CN" altLang="en-US" dirty="0"/>
              <a:t>需要多长时间。</a:t>
            </a:r>
            <a:endParaRPr lang="en-US" dirty="0"/>
          </a:p>
        </p:txBody>
      </p:sp>
    </p:spTree>
    <p:extLst>
      <p:ext uri="{BB962C8B-B14F-4D97-AF65-F5344CB8AC3E}">
        <p14:creationId xmlns:p14="http://schemas.microsoft.com/office/powerpoint/2010/main" val="2982333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更多需求</a:t>
            </a:r>
            <a:endParaRPr lang="en-US" dirty="0"/>
          </a:p>
        </p:txBody>
      </p:sp>
      <p:sp>
        <p:nvSpPr>
          <p:cNvPr id="3" name="Content Placeholder 2"/>
          <p:cNvSpPr>
            <a:spLocks noGrp="1"/>
          </p:cNvSpPr>
          <p:nvPr>
            <p:ph idx="1"/>
          </p:nvPr>
        </p:nvSpPr>
        <p:spPr/>
        <p:txBody>
          <a:bodyPr/>
          <a:lstStyle/>
          <a:p>
            <a:r>
              <a:rPr lang="zh-CN" altLang="en-US" dirty="0"/>
              <a:t>然后你发现全国的老师都有这个需求</a:t>
            </a:r>
            <a:endParaRPr lang="en-US" altLang="zh-CN" dirty="0"/>
          </a:p>
          <a:p>
            <a:r>
              <a:rPr lang="zh-CN" altLang="en-US" dirty="0"/>
              <a:t>甚至有好些家长都想要这个</a:t>
            </a:r>
            <a:endParaRPr lang="en-US" altLang="zh-CN" dirty="0"/>
          </a:p>
          <a:p>
            <a:pPr lvl="1"/>
            <a:r>
              <a:rPr lang="zh-CN" altLang="en-US" dirty="0"/>
              <a:t>。。。</a:t>
            </a:r>
            <a:endParaRPr lang="en-US" altLang="zh-CN" dirty="0"/>
          </a:p>
          <a:p>
            <a:r>
              <a:rPr lang="zh-CN" altLang="en-US" dirty="0"/>
              <a:t>校长希望你写一个网站满足大家的需求，希望能接受上万个用户同时访问</a:t>
            </a:r>
            <a:endParaRPr lang="en-US" altLang="zh-CN" dirty="0"/>
          </a:p>
          <a:p>
            <a:endParaRPr lang="en-US" dirty="0"/>
          </a:p>
          <a:p>
            <a:endParaRPr lang="en-US" dirty="0"/>
          </a:p>
          <a:p>
            <a:r>
              <a:rPr lang="zh-CN" altLang="en-US" dirty="0"/>
              <a:t>现在估计完成这一</a:t>
            </a:r>
            <a:r>
              <a:rPr lang="zh-CN" altLang="en-US" b="1" dirty="0"/>
              <a:t>软件服务</a:t>
            </a:r>
            <a:r>
              <a:rPr lang="zh-CN" altLang="en-US" dirty="0"/>
              <a:t>需要的时间</a:t>
            </a:r>
            <a:endParaRPr lang="en-US" dirty="0"/>
          </a:p>
        </p:txBody>
      </p:sp>
    </p:spTree>
    <p:extLst>
      <p:ext uri="{BB962C8B-B14F-4D97-AF65-F5344CB8AC3E}">
        <p14:creationId xmlns:p14="http://schemas.microsoft.com/office/powerpoint/2010/main" val="4110949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zh-CN" altLang="en-US" dirty="0"/>
              <a:t>程序</a:t>
            </a:r>
            <a:r>
              <a:rPr lang="en-US" dirty="0"/>
              <a:t> vs. </a:t>
            </a:r>
            <a:r>
              <a:rPr lang="zh-CN" altLang="en-US" dirty="0"/>
              <a:t>软件</a:t>
            </a:r>
            <a:endParaRPr lang="en-US" dirty="0"/>
          </a:p>
        </p:txBody>
      </p:sp>
      <p:sp>
        <p:nvSpPr>
          <p:cNvPr id="3" name="Content Placeholder 2"/>
          <p:cNvSpPr>
            <a:spLocks noGrp="1"/>
          </p:cNvSpPr>
          <p:nvPr>
            <p:ph idx="1"/>
          </p:nvPr>
        </p:nvSpPr>
        <p:spPr/>
        <p:txBody>
          <a:bodyPr>
            <a:normAutofit/>
          </a:bodyPr>
          <a:lstStyle/>
          <a:p>
            <a:r>
              <a:rPr lang="en-US" dirty="0"/>
              <a:t>Program = data structure + algorithm</a:t>
            </a:r>
          </a:p>
          <a:p>
            <a:r>
              <a:rPr lang="en-US" dirty="0"/>
              <a:t>Software = Program + Software Engineering</a:t>
            </a:r>
          </a:p>
          <a:p>
            <a:r>
              <a:rPr lang="en-US" altLang="zh-CN" dirty="0"/>
              <a:t>Software Company = </a:t>
            </a:r>
          </a:p>
          <a:p>
            <a:pPr marL="118872" indent="0">
              <a:buNone/>
            </a:pPr>
            <a:r>
              <a:rPr lang="en-US" dirty="0"/>
              <a:t>	</a:t>
            </a:r>
            <a:r>
              <a:rPr lang="en-US" altLang="zh-CN" dirty="0"/>
              <a:t>Software + </a:t>
            </a:r>
            <a:r>
              <a:rPr lang="en-US" dirty="0"/>
              <a:t>Business </a:t>
            </a:r>
            <a:r>
              <a:rPr lang="en-US" altLang="zh-CN" dirty="0"/>
              <a:t>Model</a:t>
            </a:r>
          </a:p>
          <a:p>
            <a:pPr marL="118872" indent="0">
              <a:buNone/>
            </a:pPr>
            <a:endParaRPr lang="en-US" dirty="0"/>
          </a:p>
          <a:p>
            <a:pPr marL="118872" indent="0">
              <a:buNone/>
            </a:pPr>
            <a:r>
              <a:rPr lang="zh-CN" altLang="en-US" dirty="0"/>
              <a:t>程序有道德么？软件公司是否有道德？</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a:bodyPr>
          <a:lstStyle/>
          <a:p>
            <a:pPr>
              <a:defRPr/>
            </a:pPr>
            <a:r>
              <a:rPr lang="zh-CN" altLang="en-US" dirty="0"/>
              <a:t>当出问题的时候</a:t>
            </a:r>
            <a:r>
              <a:rPr lang="en-US" dirty="0"/>
              <a:t>…</a:t>
            </a:r>
          </a:p>
        </p:txBody>
      </p:sp>
      <p:sp>
        <p:nvSpPr>
          <p:cNvPr id="15363" name="Content Placeholder 2"/>
          <p:cNvSpPr>
            <a:spLocks noGrp="1"/>
          </p:cNvSpPr>
          <p:nvPr>
            <p:ph idx="1"/>
          </p:nvPr>
        </p:nvSpPr>
        <p:spPr/>
        <p:txBody>
          <a:bodyPr>
            <a:normAutofit/>
          </a:bodyPr>
          <a:lstStyle/>
          <a:p>
            <a:pPr eaLnBrk="1" hangingPunct="1"/>
            <a:r>
              <a:rPr lang="en-US" altLang="zh-CN" dirty="0"/>
              <a:t>Kid</a:t>
            </a:r>
            <a:r>
              <a:rPr lang="en-US" dirty="0"/>
              <a:t>’s toy </a:t>
            </a:r>
            <a:r>
              <a:rPr lang="zh-CN" altLang="en-US" dirty="0"/>
              <a:t>（小孩玩具坏了）</a:t>
            </a:r>
            <a:endParaRPr lang="en-US" dirty="0"/>
          </a:p>
          <a:p>
            <a:pPr lvl="1" eaLnBrk="1" hangingPunct="1"/>
            <a:r>
              <a:rPr lang="en-US" sz="2000" dirty="0"/>
              <a:t>get a new one</a:t>
            </a:r>
          </a:p>
          <a:p>
            <a:pPr eaLnBrk="1" hangingPunct="1"/>
            <a:r>
              <a:rPr lang="en-US" dirty="0"/>
              <a:t>Hobbyist </a:t>
            </a:r>
            <a:r>
              <a:rPr lang="zh-CN" altLang="en-US" dirty="0"/>
              <a:t>（业余时间搞的程序崩溃了）</a:t>
            </a:r>
            <a:endParaRPr lang="en-US" dirty="0"/>
          </a:p>
          <a:p>
            <a:pPr lvl="1" eaLnBrk="1" hangingPunct="1"/>
            <a:r>
              <a:rPr lang="en-US" sz="2000" dirty="0"/>
              <a:t>we had fun, move on… </a:t>
            </a:r>
          </a:p>
          <a:p>
            <a:pPr eaLnBrk="1" hangingPunct="1"/>
            <a:r>
              <a:rPr lang="en-US" dirty="0"/>
              <a:t>Early prototype </a:t>
            </a:r>
            <a:r>
              <a:rPr lang="zh-CN" altLang="en-US" dirty="0"/>
              <a:t>（创业的软件失败了）</a:t>
            </a:r>
            <a:endParaRPr lang="en-US" dirty="0"/>
          </a:p>
          <a:p>
            <a:pPr lvl="1" eaLnBrk="1" hangingPunct="1"/>
            <a:r>
              <a:rPr lang="en-US" sz="2000" dirty="0"/>
              <a:t>learn the lesson, find another way, and keep going…</a:t>
            </a:r>
          </a:p>
          <a:p>
            <a:pPr eaLnBrk="1" hangingPunct="1"/>
            <a:r>
              <a:rPr lang="en-US" dirty="0"/>
              <a:t>Professionals </a:t>
            </a:r>
            <a:r>
              <a:rPr lang="zh-CN" altLang="en-US" dirty="0"/>
              <a:t>（专业软件崩溃了）</a:t>
            </a:r>
            <a:endParaRPr lang="en-US" dirty="0"/>
          </a:p>
          <a:p>
            <a:pPr lvl="1" eaLnBrk="1" hangingPunct="1"/>
            <a:r>
              <a:rPr lang="zh-CN" altLang="en-US" sz="1700" dirty="0"/>
              <a:t>股票交易软件，火车票购票网站，</a:t>
            </a:r>
            <a:endParaRPr lang="en-US" altLang="zh-CN" sz="1700" dirty="0"/>
          </a:p>
          <a:p>
            <a:pPr lvl="1" eaLnBrk="1" hangingPunct="1"/>
            <a:r>
              <a:rPr lang="zh-CN" altLang="en-US" sz="1700" dirty="0"/>
              <a:t>四则运算练习网站（有一万个学生每天要在这里做作业）</a:t>
            </a:r>
            <a:endParaRPr lang="en-US" sz="1700" dirty="0"/>
          </a:p>
          <a:p>
            <a:pPr lvl="1" eaLnBrk="1" hangingPunct="1"/>
            <a:r>
              <a:rPr lang="en-US" sz="1700" dirty="0"/>
              <a:t>people’s life, money</a:t>
            </a:r>
          </a:p>
          <a:p>
            <a:pPr lvl="1" eaLnBrk="1" hangingPunct="1"/>
            <a:endParaRPr lang="en-US" dirty="0"/>
          </a:p>
          <a:p>
            <a:pPr eaLnBrk="1" hangingPunct="1"/>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t>Quiz:</a:t>
            </a:r>
          </a:p>
        </p:txBody>
      </p:sp>
      <p:sp>
        <p:nvSpPr>
          <p:cNvPr id="16387" name="Content Placeholder 2"/>
          <p:cNvSpPr>
            <a:spLocks noGrp="1"/>
          </p:cNvSpPr>
          <p:nvPr>
            <p:ph idx="1"/>
          </p:nvPr>
        </p:nvSpPr>
        <p:spPr/>
        <p:txBody>
          <a:bodyPr/>
          <a:lstStyle/>
          <a:p>
            <a:pPr eaLnBrk="1" hangingPunct="1">
              <a:buFont typeface="Wingdings 2" pitchFamily="18" charset="2"/>
              <a:buNone/>
            </a:pPr>
            <a:r>
              <a:rPr lang="en-US"/>
              <a:t>If a feature in a commercial product has 1-in-a-million chance of usage, do you want to build it and educate customer about it every time they use the product?</a:t>
            </a:r>
          </a:p>
          <a:p>
            <a:pPr marL="984250" lvl="1" indent="-514350">
              <a:buFont typeface="Verdana" pitchFamily="34" charset="0"/>
              <a:buAutoNum type="alphaUcPeriod"/>
            </a:pPr>
            <a:r>
              <a:rPr lang="en-US"/>
              <a:t>don’t even plan it. </a:t>
            </a:r>
          </a:p>
          <a:p>
            <a:pPr marL="984250" lvl="1" indent="-514350">
              <a:buFont typeface="Verdana" pitchFamily="34" charset="0"/>
              <a:buAutoNum type="alphaUcPeriod"/>
            </a:pPr>
            <a:r>
              <a:rPr lang="en-US"/>
              <a:t>cut it if we don’t have time. </a:t>
            </a:r>
          </a:p>
          <a:p>
            <a:pPr marL="984250" lvl="1" indent="-514350">
              <a:buFont typeface="Verdana" pitchFamily="34" charset="0"/>
              <a:buAutoNum type="alphaUcPeriod"/>
            </a:pPr>
            <a:r>
              <a:rPr lang="en-US"/>
              <a:t>Build it, but don’t need to tell users</a:t>
            </a:r>
          </a:p>
          <a:p>
            <a:pPr marL="984250" lvl="1" indent="-514350">
              <a:buFont typeface="Verdana" pitchFamily="34" charset="0"/>
              <a:buAutoNum type="alphaUcPeriod"/>
            </a:pPr>
            <a:r>
              <a:rPr lang="en-US"/>
              <a:t>Build it, tell uses about 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从纸飞机说起</a:t>
            </a:r>
            <a:endParaRPr lang="en-US" dirty="0"/>
          </a:p>
        </p:txBody>
      </p:sp>
      <p:sp>
        <p:nvSpPr>
          <p:cNvPr id="3" name="内容占位符 2"/>
          <p:cNvSpPr>
            <a:spLocks noGrp="1"/>
          </p:cNvSpPr>
          <p:nvPr>
            <p:ph idx="1"/>
          </p:nvPr>
        </p:nvSpPr>
        <p:spPr/>
        <p:txBody>
          <a:bodyPr/>
          <a:lstStyle/>
          <a:p>
            <a:r>
              <a:rPr lang="zh-CN" altLang="en-US" dirty="0"/>
              <a:t>叠过纸飞机么？</a:t>
            </a:r>
            <a:endParaRPr lang="en-US" dirty="0"/>
          </a:p>
        </p:txBody>
      </p:sp>
    </p:spTree>
    <p:extLst>
      <p:ext uri="{BB962C8B-B14F-4D97-AF65-F5344CB8AC3E}">
        <p14:creationId xmlns:p14="http://schemas.microsoft.com/office/powerpoint/2010/main" val="915299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t>The answer is:</a:t>
            </a:r>
          </a:p>
        </p:txBody>
      </p:sp>
      <p:pic>
        <p:nvPicPr>
          <p:cNvPr id="17411" name="Picture 2" descr="United Airlines - Boeing 7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676401"/>
            <a:ext cx="7543800" cy="520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t>A hole</a:t>
            </a:r>
          </a:p>
        </p:txBody>
      </p:sp>
      <p:pic>
        <p:nvPicPr>
          <p:cNvPr id="18435" name="Picture 2" descr="http://www.nydailynews.com/img/2008/07/26/alg_qanta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752601"/>
            <a:ext cx="7696200"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这是一个合情合理的需求么？</a:t>
            </a:r>
            <a:endParaRPr lang="en-US" dirty="0"/>
          </a:p>
        </p:txBody>
      </p:sp>
      <p:sp>
        <p:nvSpPr>
          <p:cNvPr id="3" name="Content Placeholder 2"/>
          <p:cNvSpPr>
            <a:spLocks noGrp="1"/>
          </p:cNvSpPr>
          <p:nvPr>
            <p:ph idx="1"/>
          </p:nvPr>
        </p:nvSpPr>
        <p:spPr/>
        <p:txBody>
          <a:bodyPr/>
          <a:lstStyle/>
          <a:p>
            <a:r>
              <a:rPr lang="zh-CN" altLang="en-US" dirty="0"/>
              <a:t>要求一架飞机能安全降落在水面上</a:t>
            </a:r>
            <a:r>
              <a:rPr lang="en-US" dirty="0"/>
              <a:t>?</a:t>
            </a:r>
          </a:p>
        </p:txBody>
      </p:sp>
    </p:spTree>
    <p:extLst>
      <p:ext uri="{BB962C8B-B14F-4D97-AF65-F5344CB8AC3E}">
        <p14:creationId xmlns:p14="http://schemas.microsoft.com/office/powerpoint/2010/main" val="460742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zh-CN" altLang="en-US" sz="4400" dirty="0"/>
              <a:t>实际的例子</a:t>
            </a:r>
            <a:endParaRPr lang="en-US" sz="4400" dirty="0"/>
          </a:p>
        </p:txBody>
      </p:sp>
      <p:pic>
        <p:nvPicPr>
          <p:cNvPr id="26627" name="Picture 2" descr="File:Plane crash into Hudson River (crop).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981201"/>
            <a:ext cx="762000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0123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软件的特性</a:t>
            </a:r>
            <a:endParaRPr lang="en-US" dirty="0"/>
          </a:p>
        </p:txBody>
      </p:sp>
      <p:sp>
        <p:nvSpPr>
          <p:cNvPr id="3" name="Content Placeholder 2"/>
          <p:cNvSpPr>
            <a:spLocks noGrp="1"/>
          </p:cNvSpPr>
          <p:nvPr>
            <p:ph idx="1"/>
          </p:nvPr>
        </p:nvSpPr>
        <p:spPr/>
        <p:txBody>
          <a:bodyPr/>
          <a:lstStyle/>
          <a:p>
            <a:r>
              <a:rPr lang="zh-CN" altLang="en-US" dirty="0"/>
              <a:t>复杂性</a:t>
            </a:r>
            <a:endParaRPr lang="en-US" altLang="zh-CN" dirty="0"/>
          </a:p>
          <a:p>
            <a:r>
              <a:rPr lang="zh-CN" altLang="en-US" dirty="0"/>
              <a:t>不可见性</a:t>
            </a:r>
            <a:endParaRPr lang="en-US" altLang="zh-CN" dirty="0"/>
          </a:p>
          <a:p>
            <a:r>
              <a:rPr lang="zh-CN" altLang="en-US" dirty="0"/>
              <a:t>易变性</a:t>
            </a:r>
            <a:endParaRPr lang="en-US" altLang="zh-CN" dirty="0"/>
          </a:p>
          <a:p>
            <a:r>
              <a:rPr lang="zh-CN" altLang="en-US" dirty="0"/>
              <a:t>服从性</a:t>
            </a:r>
            <a:endParaRPr lang="en-US" altLang="zh-CN" dirty="0"/>
          </a:p>
          <a:p>
            <a:r>
              <a:rPr lang="zh-CN" altLang="en-US" dirty="0"/>
              <a:t>非连续性</a:t>
            </a:r>
            <a:endParaRPr lang="en-US" altLang="zh-CN" dirty="0"/>
          </a:p>
          <a:p>
            <a:r>
              <a:rPr lang="zh-CN" altLang="en-US" dirty="0"/>
              <a:t>软件开发会越来越容易么</a:t>
            </a:r>
            <a:r>
              <a:rPr lang="en-US" altLang="zh-CN" dirty="0"/>
              <a:t>?</a:t>
            </a:r>
          </a:p>
          <a:p>
            <a:r>
              <a:rPr lang="en-US" altLang="zh-CN" dirty="0"/>
              <a:t>No Silver Bullet / </a:t>
            </a:r>
            <a:r>
              <a:rPr lang="zh-CN" altLang="en-US" dirty="0"/>
              <a:t>没有银弹</a:t>
            </a:r>
            <a:endParaRPr lang="en-US" altLang="zh-CN" dirty="0"/>
          </a:p>
          <a:p>
            <a:pPr lvl="1"/>
            <a:r>
              <a:rPr lang="zh-CN" altLang="en-US" dirty="0"/>
              <a:t>没有一种大规模提高软件开发效率的快速办法，将来也没有</a:t>
            </a:r>
            <a:endParaRPr lang="en-US" dirty="0"/>
          </a:p>
        </p:txBody>
      </p:sp>
    </p:spTree>
    <p:extLst>
      <p:ext uri="{BB962C8B-B14F-4D97-AF65-F5344CB8AC3E}">
        <p14:creationId xmlns:p14="http://schemas.microsoft.com/office/powerpoint/2010/main" val="359777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06833-18FF-40FB-8528-405C07686983}"/>
              </a:ext>
            </a:extLst>
          </p:cNvPr>
          <p:cNvSpPr>
            <a:spLocks noGrp="1"/>
          </p:cNvSpPr>
          <p:nvPr>
            <p:ph type="title"/>
          </p:nvPr>
        </p:nvSpPr>
        <p:spPr/>
        <p:txBody>
          <a:bodyPr/>
          <a:lstStyle/>
          <a:p>
            <a:r>
              <a:rPr lang="zh-CN" altLang="en-US" dirty="0"/>
              <a:t>复杂性</a:t>
            </a:r>
            <a:endParaRPr lang="en-US" dirty="0"/>
          </a:p>
        </p:txBody>
      </p:sp>
      <p:sp>
        <p:nvSpPr>
          <p:cNvPr id="3" name="Content Placeholder 2">
            <a:extLst>
              <a:ext uri="{FF2B5EF4-FFF2-40B4-BE49-F238E27FC236}">
                <a16:creationId xmlns:a16="http://schemas.microsoft.com/office/drawing/2014/main" id="{9E214A16-91DA-4062-9BFC-87D0639DA81B}"/>
              </a:ext>
            </a:extLst>
          </p:cNvPr>
          <p:cNvSpPr>
            <a:spLocks noGrp="1"/>
          </p:cNvSpPr>
          <p:nvPr>
            <p:ph idx="1"/>
          </p:nvPr>
        </p:nvSpPr>
        <p:spPr/>
        <p:txBody>
          <a:bodyPr>
            <a:normAutofit/>
          </a:bodyPr>
          <a:lstStyle/>
          <a:p>
            <a:r>
              <a:rPr lang="zh-CN" altLang="en-US" dirty="0"/>
              <a:t>软件可以说是人类创造的最复杂的系统类型。</a:t>
            </a:r>
            <a:endParaRPr lang="en-US" altLang="zh-CN" dirty="0"/>
          </a:p>
          <a:p>
            <a:r>
              <a:rPr lang="zh-CN" altLang="en-US" dirty="0"/>
              <a:t>而软件工程师通常一次只能看到</a:t>
            </a:r>
            <a:r>
              <a:rPr lang="en-US" altLang="zh-CN" dirty="0"/>
              <a:t>30—80</a:t>
            </a:r>
            <a:r>
              <a:rPr lang="zh-CN" altLang="en-US" dirty="0"/>
              <a:t>行源代码（相当于显示器的一屏）， 他们的智力、记忆力和常人差不多。软件的各个模块之间有各种显性或 隐性的依赖关系，随着系统的成长和模块的增多，这些关系的数量往往以几何级数的速度增长。</a:t>
            </a:r>
          </a:p>
          <a:p>
            <a:endParaRPr lang="en-US" dirty="0"/>
          </a:p>
        </p:txBody>
      </p:sp>
    </p:spTree>
    <p:extLst>
      <p:ext uri="{BB962C8B-B14F-4D97-AF65-F5344CB8AC3E}">
        <p14:creationId xmlns:p14="http://schemas.microsoft.com/office/powerpoint/2010/main" val="4131179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A107D-9843-421D-9402-32397C9A2C44}"/>
              </a:ext>
            </a:extLst>
          </p:cNvPr>
          <p:cNvSpPr>
            <a:spLocks noGrp="1"/>
          </p:cNvSpPr>
          <p:nvPr>
            <p:ph type="title"/>
          </p:nvPr>
        </p:nvSpPr>
        <p:spPr/>
        <p:txBody>
          <a:bodyPr/>
          <a:lstStyle/>
          <a:p>
            <a:r>
              <a:rPr lang="zh-CN" altLang="en-US" dirty="0"/>
              <a:t>不可见性（</a:t>
            </a:r>
            <a:r>
              <a:rPr lang="en-US" altLang="zh-CN" dirty="0"/>
              <a:t>Invisibility</a:t>
            </a:r>
            <a:r>
              <a:rPr lang="zh-CN" altLang="en-US" dirty="0"/>
              <a:t>）</a:t>
            </a:r>
            <a:endParaRPr lang="en-US" dirty="0"/>
          </a:p>
        </p:txBody>
      </p:sp>
      <p:sp>
        <p:nvSpPr>
          <p:cNvPr id="3" name="Content Placeholder 2">
            <a:extLst>
              <a:ext uri="{FF2B5EF4-FFF2-40B4-BE49-F238E27FC236}">
                <a16:creationId xmlns:a16="http://schemas.microsoft.com/office/drawing/2014/main" id="{6F76B870-06A1-443F-9B1C-9AEA743EDF78}"/>
              </a:ext>
            </a:extLst>
          </p:cNvPr>
          <p:cNvSpPr>
            <a:spLocks noGrp="1"/>
          </p:cNvSpPr>
          <p:nvPr>
            <p:ph idx="1"/>
          </p:nvPr>
        </p:nvSpPr>
        <p:spPr/>
        <p:txBody>
          <a:bodyPr>
            <a:normAutofit/>
          </a:bodyPr>
          <a:lstStyle/>
          <a:p>
            <a:r>
              <a:rPr lang="zh-CN" altLang="en-US" dirty="0"/>
              <a:t>软件工程师能直接看见源代码，但是源代码不是软件本身。软件以机器 码的形式高速运行，还可能在几个</a:t>
            </a:r>
            <a:r>
              <a:rPr lang="en-US" altLang="zh-CN" dirty="0"/>
              <a:t>CPU</a:t>
            </a:r>
            <a:r>
              <a:rPr lang="zh-CN" altLang="en-US" dirty="0"/>
              <a:t>核上同时运行，工程师是“看” 不到自己的源代码如何具体地在用户的机器上被执行的。</a:t>
            </a:r>
            <a:endParaRPr lang="en-US" altLang="zh-CN" dirty="0"/>
          </a:p>
          <a:p>
            <a:r>
              <a:rPr lang="zh-CN" altLang="en-US" dirty="0"/>
              <a:t>商用软件出现 了错误，工程师可以看到程序在出错的一瞬间留下的一些痕迹（错误代号、 大致的目标代码位置、错误信息），但是几乎无法完整重现到底程序出 现了什么问题。</a:t>
            </a:r>
          </a:p>
          <a:p>
            <a:r>
              <a:rPr lang="en-US" altLang="zh-CN" dirty="0"/>
              <a:t>AI </a:t>
            </a:r>
            <a:r>
              <a:rPr lang="zh-CN" altLang="en-US" dirty="0"/>
              <a:t>模型的问题，我们如何去验证呢？</a:t>
            </a:r>
            <a:endParaRPr lang="en-US" dirty="0"/>
          </a:p>
        </p:txBody>
      </p:sp>
    </p:spTree>
    <p:extLst>
      <p:ext uri="{BB962C8B-B14F-4D97-AF65-F5344CB8AC3E}">
        <p14:creationId xmlns:p14="http://schemas.microsoft.com/office/powerpoint/2010/main" val="3139242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4DB56-63BA-4236-9392-973DFD23E4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AF90C2-B6FA-4AD4-B9C0-1AEBF7DD580D}"/>
              </a:ext>
            </a:extLst>
          </p:cNvPr>
          <p:cNvSpPr>
            <a:spLocks noGrp="1"/>
          </p:cNvSpPr>
          <p:nvPr>
            <p:ph idx="1"/>
          </p:nvPr>
        </p:nvSpPr>
        <p:spPr/>
        <p:txBody>
          <a:bodyPr/>
          <a:lstStyle/>
          <a:p>
            <a:r>
              <a:rPr lang="zh-CN" altLang="en-US" dirty="0"/>
              <a:t>易变性（</a:t>
            </a:r>
            <a:r>
              <a:rPr lang="en-US" altLang="zh-CN" dirty="0"/>
              <a:t>Changeability</a:t>
            </a:r>
            <a:r>
              <a:rPr lang="zh-CN" altLang="en-US" dirty="0"/>
              <a:t>） 软件看上去很容易修改，修改软件比修改硬件容易多了。人们自然地期 待软件能在下面两种情况下“改变”： </a:t>
            </a:r>
            <a:r>
              <a:rPr lang="en-US" altLang="zh-CN" dirty="0"/>
              <a:t>a) </a:t>
            </a:r>
            <a:r>
              <a:rPr lang="zh-CN" altLang="en-US" dirty="0"/>
              <a:t>让软件做新的事情；</a:t>
            </a:r>
            <a:r>
              <a:rPr lang="en-US" altLang="zh-CN" dirty="0"/>
              <a:t>b) </a:t>
            </a:r>
            <a:r>
              <a:rPr lang="zh-CN" altLang="en-US" dirty="0"/>
              <a:t>让软件 适应新的硬件。但是与此同时，正确地修改软件是一件很困难的事情 </a:t>
            </a:r>
            <a:r>
              <a:rPr lang="en-US" altLang="zh-CN" dirty="0"/>
              <a:t>9</a:t>
            </a:r>
            <a:r>
              <a:rPr lang="zh-CN" altLang="en-US" dirty="0"/>
              <a:t>。</a:t>
            </a:r>
          </a:p>
          <a:p>
            <a:endParaRPr lang="en-US" dirty="0"/>
          </a:p>
        </p:txBody>
      </p:sp>
    </p:spTree>
    <p:extLst>
      <p:ext uri="{BB962C8B-B14F-4D97-AF65-F5344CB8AC3E}">
        <p14:creationId xmlns:p14="http://schemas.microsoft.com/office/powerpoint/2010/main" val="884238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A00D8-3956-4483-821E-2C87CA5085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3FAEA2C-2297-4D36-A6D1-9C6D93E4E91A}"/>
              </a:ext>
            </a:extLst>
          </p:cNvPr>
          <p:cNvSpPr>
            <a:spLocks noGrp="1"/>
          </p:cNvSpPr>
          <p:nvPr>
            <p:ph idx="1"/>
          </p:nvPr>
        </p:nvSpPr>
        <p:spPr/>
        <p:txBody>
          <a:bodyPr/>
          <a:lstStyle/>
          <a:p>
            <a:r>
              <a:rPr lang="zh-CN" altLang="en-US" dirty="0"/>
              <a:t>服从性（</a:t>
            </a:r>
            <a:r>
              <a:rPr lang="en-US" altLang="zh-CN" dirty="0"/>
              <a:t>Conformity</a:t>
            </a:r>
            <a:r>
              <a:rPr lang="zh-CN" altLang="en-US" dirty="0"/>
              <a:t>） 软件不能独立存在，它总是要运行在硬件上面，它要服从系统中其他组 成部分的要求，它还要服从用户的要求、行业系统的要求（例如银行利 率的变化）。</a:t>
            </a:r>
          </a:p>
          <a:p>
            <a:endParaRPr lang="en-US" dirty="0"/>
          </a:p>
        </p:txBody>
      </p:sp>
    </p:spTree>
    <p:extLst>
      <p:ext uri="{BB962C8B-B14F-4D97-AF65-F5344CB8AC3E}">
        <p14:creationId xmlns:p14="http://schemas.microsoft.com/office/powerpoint/2010/main" val="21232795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ED86-CD5A-478A-A45A-4F9B2D208EC4}"/>
              </a:ext>
            </a:extLst>
          </p:cNvPr>
          <p:cNvSpPr>
            <a:spLocks noGrp="1"/>
          </p:cNvSpPr>
          <p:nvPr>
            <p:ph type="title"/>
          </p:nvPr>
        </p:nvSpPr>
        <p:spPr/>
        <p:txBody>
          <a:bodyPr/>
          <a:lstStyle/>
          <a:p>
            <a:r>
              <a:rPr lang="zh-CN" altLang="en-US" dirty="0"/>
              <a:t>非连续性（</a:t>
            </a:r>
            <a:r>
              <a:rPr lang="en-US" altLang="zh-CN" dirty="0"/>
              <a:t>Discontinuity</a:t>
            </a:r>
            <a:r>
              <a:rPr lang="zh-CN" altLang="en-US" dirty="0"/>
              <a:t>）</a:t>
            </a:r>
            <a:endParaRPr lang="en-US" dirty="0"/>
          </a:p>
        </p:txBody>
      </p:sp>
      <p:sp>
        <p:nvSpPr>
          <p:cNvPr id="3" name="Content Placeholder 2">
            <a:extLst>
              <a:ext uri="{FF2B5EF4-FFF2-40B4-BE49-F238E27FC236}">
                <a16:creationId xmlns:a16="http://schemas.microsoft.com/office/drawing/2014/main" id="{FC6F580A-2846-4332-949E-4192AB137126}"/>
              </a:ext>
            </a:extLst>
          </p:cNvPr>
          <p:cNvSpPr>
            <a:spLocks noGrp="1"/>
          </p:cNvSpPr>
          <p:nvPr>
            <p:ph idx="1"/>
          </p:nvPr>
        </p:nvSpPr>
        <p:spPr/>
        <p:txBody>
          <a:bodyPr/>
          <a:lstStyle/>
          <a:p>
            <a:r>
              <a:rPr lang="zh-CN" altLang="en-US" dirty="0"/>
              <a:t>人们比较容易理解连续的系统：增加输入，就能看到相应输出的增加。</a:t>
            </a:r>
            <a:endParaRPr lang="en-US" altLang="zh-CN" dirty="0"/>
          </a:p>
          <a:p>
            <a:r>
              <a:rPr lang="zh-CN" altLang="en-US" dirty="0"/>
              <a:t>但是许多软件系统却没有这样的特性，有时输入上很小的变化，会 引起输出上极大的变化。</a:t>
            </a:r>
          </a:p>
          <a:p>
            <a:endParaRPr lang="en-US" dirty="0"/>
          </a:p>
        </p:txBody>
      </p:sp>
    </p:spTree>
    <p:extLst>
      <p:ext uri="{BB962C8B-B14F-4D97-AF65-F5344CB8AC3E}">
        <p14:creationId xmlns:p14="http://schemas.microsoft.com/office/powerpoint/2010/main" val="463745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t>Children’s toy</a:t>
            </a:r>
          </a:p>
        </p:txBody>
      </p:sp>
      <p:pic>
        <p:nvPicPr>
          <p:cNvPr id="6147" name="Picture 4" descr="http://tbn0.google.com/images?q=tbn:50QzruCKWotv6M:http://veronikanagy.files.wordpress.com/2008/02/paper_airplane_sm.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676400"/>
            <a:ext cx="5181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F1C45-F79D-4715-A111-8C79ADF369FD}"/>
              </a:ext>
            </a:extLst>
          </p:cNvPr>
          <p:cNvSpPr>
            <a:spLocks noGrp="1"/>
          </p:cNvSpPr>
          <p:nvPr>
            <p:ph type="title"/>
          </p:nvPr>
        </p:nvSpPr>
        <p:spPr/>
        <p:txBody>
          <a:bodyPr/>
          <a:lstStyle/>
          <a:p>
            <a:r>
              <a:rPr lang="zh-CN" altLang="en-US" dirty="0"/>
              <a:t>软件的其他特性</a:t>
            </a:r>
            <a:endParaRPr lang="en-US" dirty="0"/>
          </a:p>
        </p:txBody>
      </p:sp>
      <p:sp>
        <p:nvSpPr>
          <p:cNvPr id="3" name="Content Placeholder 2">
            <a:extLst>
              <a:ext uri="{FF2B5EF4-FFF2-40B4-BE49-F238E27FC236}">
                <a16:creationId xmlns:a16="http://schemas.microsoft.com/office/drawing/2014/main" id="{0FA4E4D2-BEFC-49ED-A9B3-D81606F857E8}"/>
              </a:ext>
            </a:extLst>
          </p:cNvPr>
          <p:cNvSpPr>
            <a:spLocks noGrp="1"/>
          </p:cNvSpPr>
          <p:nvPr>
            <p:ph idx="1"/>
          </p:nvPr>
        </p:nvSpPr>
        <p:spPr/>
        <p:txBody>
          <a:bodyPr>
            <a:normAutofit fontScale="62500" lnSpcReduction="20000"/>
          </a:bodyPr>
          <a:lstStyle/>
          <a:p>
            <a:pPr marL="118872" indent="0">
              <a:lnSpc>
                <a:spcPct val="120000"/>
              </a:lnSpc>
              <a:buNone/>
            </a:pPr>
            <a:r>
              <a:rPr lang="zh-CN" altLang="en-US" dirty="0"/>
              <a:t>新特性：</a:t>
            </a:r>
            <a:endParaRPr lang="en-US" altLang="zh-CN" dirty="0"/>
          </a:p>
          <a:p>
            <a:pPr>
              <a:lnSpc>
                <a:spcPct val="120000"/>
              </a:lnSpc>
            </a:pPr>
            <a:r>
              <a:rPr lang="zh-CN" altLang="en-US" dirty="0"/>
              <a:t>有许多不同的程序设计语言、</a:t>
            </a:r>
            <a:endParaRPr lang="en-US" altLang="zh-CN" dirty="0"/>
          </a:p>
          <a:p>
            <a:pPr>
              <a:lnSpc>
                <a:spcPct val="120000"/>
              </a:lnSpc>
            </a:pPr>
            <a:r>
              <a:rPr lang="zh-CN" altLang="en-US" dirty="0"/>
              <a:t>软件工具和软件开发平台</a:t>
            </a:r>
            <a:endParaRPr lang="en-US" altLang="zh-CN" dirty="0"/>
          </a:p>
          <a:p>
            <a:pPr>
              <a:lnSpc>
                <a:spcPct val="120000"/>
              </a:lnSpc>
            </a:pPr>
            <a:r>
              <a:rPr lang="zh-CN" altLang="en-US" dirty="0"/>
              <a:t>存在许多不同的软件开发流程</a:t>
            </a:r>
            <a:endParaRPr lang="en-US" altLang="zh-CN" dirty="0"/>
          </a:p>
          <a:p>
            <a:pPr>
              <a:lnSpc>
                <a:spcPct val="120000"/>
              </a:lnSpc>
            </a:pPr>
            <a:r>
              <a:rPr lang="zh-CN" altLang="en-US" dirty="0"/>
              <a:t>软件团队中存在许多不同的角色</a:t>
            </a:r>
            <a:endParaRPr lang="en-US" altLang="zh-CN" dirty="0"/>
          </a:p>
          <a:p>
            <a:pPr>
              <a:lnSpc>
                <a:spcPct val="120000"/>
              </a:lnSpc>
            </a:pPr>
            <a:r>
              <a:rPr lang="zh-CN" altLang="en-US" dirty="0"/>
              <a:t>软件通常既可以存储在磁带上，也可以存储在</a:t>
            </a:r>
            <a:r>
              <a:rPr lang="en-US" altLang="zh-CN" dirty="0"/>
              <a:t>CD/DVD</a:t>
            </a:r>
            <a:r>
              <a:rPr lang="zh-CN" altLang="en-US" dirty="0"/>
              <a:t>上</a:t>
            </a:r>
            <a:endParaRPr lang="en-US" altLang="zh-CN" dirty="0"/>
          </a:p>
          <a:p>
            <a:pPr>
              <a:lnSpc>
                <a:spcPct val="120000"/>
              </a:lnSpc>
            </a:pPr>
            <a:r>
              <a:rPr lang="en-US" altLang="zh-CN" dirty="0"/>
              <a:t>AI </a:t>
            </a:r>
            <a:r>
              <a:rPr lang="zh-CN" altLang="en-US" dirty="0"/>
              <a:t>可以写程序， </a:t>
            </a:r>
            <a:r>
              <a:rPr lang="en-US" altLang="zh-CN" dirty="0"/>
              <a:t>GitHub </a:t>
            </a:r>
            <a:r>
              <a:rPr lang="zh-CN" altLang="en-US" dirty="0"/>
              <a:t>社区</a:t>
            </a:r>
          </a:p>
          <a:p>
            <a:pPr marL="118872" indent="0">
              <a:lnSpc>
                <a:spcPct val="120000"/>
              </a:lnSpc>
              <a:buNone/>
            </a:pPr>
            <a:endParaRPr lang="en-US" altLang="zh-CN" dirty="0"/>
          </a:p>
          <a:p>
            <a:pPr marL="118872" indent="0">
              <a:lnSpc>
                <a:spcPct val="120000"/>
              </a:lnSpc>
              <a:buNone/>
            </a:pPr>
            <a:r>
              <a:rPr lang="zh-CN" altLang="en-US" dirty="0"/>
              <a:t>但是这些非本质、临时的特性并不能决定软件工程的本质问题。例如，有人发明 了一种新的程序设计语言，或者又出现了一个新的软件开发流程，或者网上出现 了又一个程序员技术社区</a:t>
            </a:r>
            <a:r>
              <a:rPr lang="en-US" altLang="zh-CN" dirty="0"/>
              <a:t>……</a:t>
            </a:r>
            <a:r>
              <a:rPr lang="zh-CN" altLang="en-US" dirty="0"/>
              <a:t>这些事并不能改变软件工程的根本难度，这也是著 名的“没有银弹（</a:t>
            </a:r>
            <a:r>
              <a:rPr lang="en-US" altLang="zh-CN" dirty="0"/>
              <a:t>No Silver Bullet</a:t>
            </a:r>
            <a:r>
              <a:rPr lang="zh-CN" altLang="en-US" dirty="0"/>
              <a:t>）”论断所阐述的道理。</a:t>
            </a:r>
            <a:endParaRPr lang="en-US" dirty="0"/>
          </a:p>
        </p:txBody>
      </p:sp>
    </p:spTree>
    <p:extLst>
      <p:ext uri="{BB962C8B-B14F-4D97-AF65-F5344CB8AC3E}">
        <p14:creationId xmlns:p14="http://schemas.microsoft.com/office/powerpoint/2010/main" val="13732118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软件的质量</a:t>
            </a:r>
            <a:endParaRPr lang="en-US" dirty="0"/>
          </a:p>
        </p:txBody>
      </p:sp>
      <p:sp>
        <p:nvSpPr>
          <p:cNvPr id="3" name="Content Placeholder 2"/>
          <p:cNvSpPr>
            <a:spLocks noGrp="1"/>
          </p:cNvSpPr>
          <p:nvPr>
            <p:ph idx="1"/>
          </p:nvPr>
        </p:nvSpPr>
        <p:spPr/>
        <p:txBody>
          <a:bodyPr/>
          <a:lstStyle/>
          <a:p>
            <a:pPr marL="457200" indent="-457200">
              <a:buClr>
                <a:schemeClr val="accent3"/>
              </a:buClr>
              <a:defRPr/>
            </a:pPr>
            <a:r>
              <a:rPr lang="zh-CN" altLang="en-US" dirty="0"/>
              <a:t>软件工程</a:t>
            </a:r>
            <a:endParaRPr lang="en-US" altLang="zh-CN" dirty="0"/>
          </a:p>
          <a:p>
            <a:pPr marL="749808" lvl="1" indent="-457200">
              <a:buClr>
                <a:schemeClr val="accent3"/>
              </a:buClr>
              <a:defRPr/>
            </a:pPr>
            <a:r>
              <a:rPr lang="en-US" dirty="0"/>
              <a:t>It encompasses techniques and procedures, often regulated by a software development process, with the purpose of improving the </a:t>
            </a:r>
            <a:r>
              <a:rPr lang="en-US" b="1" dirty="0"/>
              <a:t>reliability</a:t>
            </a:r>
            <a:r>
              <a:rPr lang="en-US" dirty="0"/>
              <a:t> and maintainability of software systems.</a:t>
            </a:r>
          </a:p>
          <a:p>
            <a:pPr marL="457200" indent="-457200">
              <a:buClr>
                <a:schemeClr val="accent3"/>
              </a:buClr>
              <a:defRPr/>
            </a:pPr>
            <a:r>
              <a:rPr lang="zh-CN" altLang="en-US" dirty="0"/>
              <a:t>缺乏质量 </a:t>
            </a:r>
            <a:r>
              <a:rPr lang="en-US" altLang="zh-CN" dirty="0"/>
              <a:t>= </a:t>
            </a:r>
            <a:r>
              <a:rPr lang="zh-CN" altLang="en-US" dirty="0"/>
              <a:t>有缺陷</a:t>
            </a:r>
            <a:endParaRPr lang="en-US" altLang="zh-CN" dirty="0"/>
          </a:p>
          <a:p>
            <a:pPr marL="749808" lvl="1" indent="-457200">
              <a:buClr>
                <a:schemeClr val="accent3"/>
              </a:buClr>
              <a:defRPr/>
            </a:pPr>
            <a:r>
              <a:rPr lang="en-US" dirty="0"/>
              <a:t>Lack of quality = defect (bug)</a:t>
            </a:r>
          </a:p>
        </p:txBody>
      </p:sp>
    </p:spTree>
    <p:extLst>
      <p:ext uri="{BB962C8B-B14F-4D97-AF65-F5344CB8AC3E}">
        <p14:creationId xmlns:p14="http://schemas.microsoft.com/office/powerpoint/2010/main" val="2436269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dirty="0">
                <a:ea typeface="宋体" pitchFamily="2" charset="-122"/>
              </a:rPr>
              <a:t>软件缺陷的成本</a:t>
            </a:r>
            <a:endParaRPr lang="en-US" altLang="zh-CN" dirty="0">
              <a:ea typeface="宋体" pitchFamily="2" charset="-122"/>
            </a:endParaRPr>
          </a:p>
        </p:txBody>
      </p:sp>
      <p:sp>
        <p:nvSpPr>
          <p:cNvPr id="19459" name="Rectangle 3"/>
          <p:cNvSpPr>
            <a:spLocks noGrp="1" noChangeArrowheads="1"/>
          </p:cNvSpPr>
          <p:nvPr>
            <p:ph idx="1"/>
          </p:nvPr>
        </p:nvSpPr>
        <p:spPr/>
        <p:txBody>
          <a:bodyPr/>
          <a:lstStyle/>
          <a:p>
            <a:pPr eaLnBrk="1" hangingPunct="1"/>
            <a:r>
              <a:rPr lang="en-US" altLang="zh-CN" dirty="0"/>
              <a:t>Blaster security hole </a:t>
            </a:r>
            <a:r>
              <a:rPr lang="zh-CN" altLang="en-US" dirty="0"/>
              <a:t>（“冲击波” 漏洞）</a:t>
            </a:r>
            <a:endParaRPr lang="en-US" altLang="zh-CN" dirty="0"/>
          </a:p>
          <a:p>
            <a:pPr lvl="1" eaLnBrk="1" hangingPunct="1"/>
            <a:r>
              <a:rPr lang="en-US" altLang="zh-CN" sz="2200" dirty="0"/>
              <a:t>3 lines of code</a:t>
            </a:r>
          </a:p>
          <a:p>
            <a:pPr lvl="1" eaLnBrk="1" hangingPunct="1"/>
            <a:r>
              <a:rPr lang="en-US" altLang="zh-CN" sz="2200" dirty="0"/>
              <a:t>Cost Microsoft 1Billion$</a:t>
            </a:r>
          </a:p>
          <a:p>
            <a:pPr eaLnBrk="1" hangingPunct="1"/>
            <a:r>
              <a:rPr lang="en-US" altLang="zh-CN" dirty="0"/>
              <a:t>MSFT research</a:t>
            </a:r>
          </a:p>
          <a:p>
            <a:pPr lvl="1" eaLnBrk="1" hangingPunct="1"/>
            <a:r>
              <a:rPr lang="en-US" altLang="zh-CN" sz="2200" dirty="0"/>
              <a:t>Bug cost 12 hours of extra work, about 900$</a:t>
            </a:r>
          </a:p>
          <a:p>
            <a:pPr lvl="1" eaLnBrk="1" hangingPunct="1"/>
            <a:r>
              <a:rPr lang="en-US" altLang="zh-CN" sz="2200" dirty="0"/>
              <a:t>(see picture)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BBF23-2373-4FD4-9AE4-69D1D32A5AB6}"/>
              </a:ext>
            </a:extLst>
          </p:cNvPr>
          <p:cNvSpPr>
            <a:spLocks noGrp="1"/>
          </p:cNvSpPr>
          <p:nvPr>
            <p:ph type="title"/>
          </p:nvPr>
        </p:nvSpPr>
        <p:spPr/>
        <p:txBody>
          <a:bodyPr>
            <a:normAutofit/>
          </a:bodyPr>
          <a:lstStyle/>
          <a:p>
            <a:r>
              <a:rPr lang="zh-CN" altLang="en-US" dirty="0"/>
              <a:t>例子 </a:t>
            </a:r>
            <a:r>
              <a:rPr lang="en-US" altLang="zh-CN" dirty="0"/>
              <a:t>-</a:t>
            </a:r>
            <a:r>
              <a:rPr lang="zh-CN" altLang="en-US" b="0" dirty="0"/>
              <a:t>火星气候探测者号</a:t>
            </a:r>
            <a:endParaRPr lang="en-US" dirty="0"/>
          </a:p>
        </p:txBody>
      </p:sp>
      <p:sp>
        <p:nvSpPr>
          <p:cNvPr id="3" name="Content Placeholder 2">
            <a:extLst>
              <a:ext uri="{FF2B5EF4-FFF2-40B4-BE49-F238E27FC236}">
                <a16:creationId xmlns:a16="http://schemas.microsoft.com/office/drawing/2014/main" id="{05105991-655B-4992-8AC4-905DE58F2176}"/>
              </a:ext>
            </a:extLst>
          </p:cNvPr>
          <p:cNvSpPr>
            <a:spLocks noGrp="1"/>
          </p:cNvSpPr>
          <p:nvPr>
            <p:ph idx="1"/>
          </p:nvPr>
        </p:nvSpPr>
        <p:spPr>
          <a:xfrm>
            <a:off x="1981200" y="1775192"/>
            <a:ext cx="5715000" cy="4927361"/>
          </a:xfrm>
        </p:spPr>
        <p:txBody>
          <a:bodyPr>
            <a:normAutofit/>
          </a:bodyPr>
          <a:lstStyle/>
          <a:p>
            <a:pPr marL="118872" indent="0">
              <a:buNone/>
            </a:pPr>
            <a:r>
              <a:rPr lang="en-US" altLang="zh-CN" sz="2400" dirty="0"/>
              <a:t>1999</a:t>
            </a:r>
            <a:r>
              <a:rPr lang="zh-CN" altLang="en-US" sz="2400" dirty="0"/>
              <a:t>年“火星气候卫星” 事故</a:t>
            </a:r>
            <a:endParaRPr lang="en-US" altLang="zh-CN" sz="2400" dirty="0"/>
          </a:p>
          <a:p>
            <a:r>
              <a:rPr lang="zh-CN" altLang="en-US" sz="2400" dirty="0"/>
              <a:t>总成本是</a:t>
            </a:r>
            <a:r>
              <a:rPr lang="en-US" altLang="zh-CN" sz="2400" dirty="0"/>
              <a:t>3</a:t>
            </a:r>
            <a:r>
              <a:rPr lang="zh-CN" altLang="en-US" sz="2400" dirty="0"/>
              <a:t>亿</a:t>
            </a:r>
            <a:r>
              <a:rPr lang="en-US" altLang="zh-CN" sz="2400" dirty="0"/>
              <a:t>2,760</a:t>
            </a:r>
            <a:r>
              <a:rPr lang="zh-CN" altLang="en-US" sz="2400" dirty="0"/>
              <a:t>万美元</a:t>
            </a:r>
            <a:endParaRPr lang="en-US" altLang="zh-CN" sz="2400" dirty="0"/>
          </a:p>
          <a:p>
            <a:pPr lvl="1"/>
            <a:r>
              <a:rPr lang="en-US" altLang="zh-CN" sz="2000" dirty="0"/>
              <a:t>19,310</a:t>
            </a:r>
            <a:r>
              <a:rPr lang="zh-CN" altLang="en-US" sz="2000" dirty="0"/>
              <a:t>万美元来研发</a:t>
            </a:r>
            <a:endParaRPr lang="en-US" altLang="zh-CN" sz="2000" dirty="0"/>
          </a:p>
          <a:p>
            <a:pPr lvl="1"/>
            <a:r>
              <a:rPr lang="en-US" altLang="zh-CN" sz="2000" dirty="0"/>
              <a:t>9,170</a:t>
            </a:r>
            <a:r>
              <a:rPr lang="zh-CN" altLang="en-US" sz="2000" dirty="0"/>
              <a:t>万美元来发射</a:t>
            </a:r>
            <a:endParaRPr lang="en-US" altLang="zh-CN" sz="2000" dirty="0"/>
          </a:p>
          <a:p>
            <a:pPr lvl="1"/>
            <a:r>
              <a:rPr lang="en-US" altLang="zh-CN" sz="2000" dirty="0"/>
              <a:t>4,280</a:t>
            </a:r>
            <a:r>
              <a:rPr lang="zh-CN" altLang="en-US" sz="2000" dirty="0"/>
              <a:t>万美元来进行探测任务</a:t>
            </a:r>
            <a:endParaRPr lang="en-US" altLang="zh-CN" sz="2000" dirty="0"/>
          </a:p>
          <a:p>
            <a:r>
              <a:rPr lang="en-US" altLang="zh-CN" sz="2400" dirty="0"/>
              <a:t>1998/12/12 </a:t>
            </a:r>
            <a:r>
              <a:rPr lang="zh-CN" altLang="en-US" sz="2400" dirty="0"/>
              <a:t>发射</a:t>
            </a:r>
            <a:r>
              <a:rPr lang="en-US" altLang="zh-CN" sz="2400" dirty="0"/>
              <a:t>  </a:t>
            </a:r>
          </a:p>
          <a:p>
            <a:r>
              <a:rPr lang="zh-CN" altLang="en-US" sz="2400" dirty="0"/>
              <a:t>十个月之后， </a:t>
            </a:r>
            <a:r>
              <a:rPr lang="en-US" altLang="zh-CN" sz="2400" dirty="0"/>
              <a:t>1999</a:t>
            </a:r>
            <a:r>
              <a:rPr lang="zh-CN" altLang="en-US" sz="2400" dirty="0"/>
              <a:t>年</a:t>
            </a:r>
            <a:r>
              <a:rPr lang="en-US" altLang="zh-CN" sz="2400" dirty="0"/>
              <a:t>9</a:t>
            </a:r>
            <a:r>
              <a:rPr lang="zh-CN" altLang="en-US" sz="2400" dirty="0"/>
              <a:t>月</a:t>
            </a:r>
            <a:r>
              <a:rPr lang="en-US" altLang="zh-CN" sz="2400" dirty="0"/>
              <a:t>23 </a:t>
            </a:r>
            <a:r>
              <a:rPr lang="zh-CN" altLang="en-US" sz="2400" dirty="0"/>
              <a:t>日，卫星抵达火星大气层，错误的导航参数造成卫星坠入大气层烧毁</a:t>
            </a:r>
            <a:endParaRPr lang="en-US" sz="2400" dirty="0"/>
          </a:p>
        </p:txBody>
      </p:sp>
      <p:pic>
        <p:nvPicPr>
          <p:cNvPr id="3074" name="Picture 2" descr="Mars Climate Orbiter 2.jpg">
            <a:extLst>
              <a:ext uri="{FF2B5EF4-FFF2-40B4-BE49-F238E27FC236}">
                <a16:creationId xmlns:a16="http://schemas.microsoft.com/office/drawing/2014/main" id="{892EC2D3-36C2-4D46-8FBB-C31D7BD1B9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1600200"/>
            <a:ext cx="276225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027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BBF23-2373-4FD4-9AE4-69D1D32A5AB6}"/>
              </a:ext>
            </a:extLst>
          </p:cNvPr>
          <p:cNvSpPr>
            <a:spLocks noGrp="1"/>
          </p:cNvSpPr>
          <p:nvPr>
            <p:ph type="title"/>
          </p:nvPr>
        </p:nvSpPr>
        <p:spPr/>
        <p:txBody>
          <a:bodyPr>
            <a:normAutofit/>
          </a:bodyPr>
          <a:lstStyle/>
          <a:p>
            <a:r>
              <a:rPr lang="zh-CN" altLang="en-US" sz="4800" dirty="0"/>
              <a:t>事故的调查</a:t>
            </a:r>
            <a:endParaRPr lang="en-US" dirty="0"/>
          </a:p>
        </p:txBody>
      </p:sp>
      <p:sp>
        <p:nvSpPr>
          <p:cNvPr id="3" name="Content Placeholder 2">
            <a:extLst>
              <a:ext uri="{FF2B5EF4-FFF2-40B4-BE49-F238E27FC236}">
                <a16:creationId xmlns:a16="http://schemas.microsoft.com/office/drawing/2014/main" id="{05105991-655B-4992-8AC4-905DE58F2176}"/>
              </a:ext>
            </a:extLst>
          </p:cNvPr>
          <p:cNvSpPr>
            <a:spLocks noGrp="1"/>
          </p:cNvSpPr>
          <p:nvPr>
            <p:ph idx="1"/>
          </p:nvPr>
        </p:nvSpPr>
        <p:spPr>
          <a:xfrm>
            <a:off x="1981200" y="1775192"/>
            <a:ext cx="8382000" cy="4625609"/>
          </a:xfrm>
        </p:spPr>
        <p:txBody>
          <a:bodyPr>
            <a:normAutofit lnSpcReduction="10000"/>
          </a:bodyPr>
          <a:lstStyle/>
          <a:p>
            <a:pPr marL="633222" indent="-514350">
              <a:buFont typeface="+mj-lt"/>
              <a:buAutoNum type="arabicPeriod"/>
            </a:pPr>
            <a:r>
              <a:rPr lang="zh-CN" altLang="en-US" sz="1600" dirty="0"/>
              <a:t>软件外包公司对于 </a:t>
            </a:r>
            <a:r>
              <a:rPr lang="en-US" altLang="zh-CN" sz="1600" dirty="0"/>
              <a:t>mission-critical </a:t>
            </a:r>
            <a:r>
              <a:rPr lang="zh-CN" altLang="en-US" sz="1600" dirty="0"/>
              <a:t>的软件模块有很完备的检查和测试，但是对于其他模块则没有完备的管理</a:t>
            </a:r>
            <a:endParaRPr lang="en-US" altLang="zh-CN" sz="1600" dirty="0"/>
          </a:p>
          <a:p>
            <a:pPr marL="633222" indent="-514350">
              <a:buFont typeface="+mj-lt"/>
              <a:buAutoNum type="arabicPeriod"/>
            </a:pPr>
            <a:r>
              <a:rPr lang="zh-CN" altLang="en-US" sz="1600" dirty="0"/>
              <a:t>程序员写了一个不重要的</a:t>
            </a:r>
            <a:r>
              <a:rPr lang="en-US" altLang="zh-CN" sz="1600" dirty="0"/>
              <a:t>log </a:t>
            </a:r>
            <a:r>
              <a:rPr lang="zh-CN" altLang="en-US" sz="1600" dirty="0"/>
              <a:t>功能，其中用英制 </a:t>
            </a:r>
            <a:r>
              <a:rPr lang="en-US" altLang="zh-CN" sz="1600" dirty="0"/>
              <a:t>(</a:t>
            </a:r>
            <a:r>
              <a:rPr lang="zh-CN" altLang="en-US" sz="1600" dirty="0"/>
              <a:t>磅* 英尺</a:t>
            </a:r>
            <a:r>
              <a:rPr lang="en-US" altLang="zh-CN" sz="1600" dirty="0"/>
              <a:t>) </a:t>
            </a:r>
            <a:r>
              <a:rPr lang="zh-CN" altLang="en-US" sz="1600" dirty="0"/>
              <a:t>表示力</a:t>
            </a:r>
            <a:r>
              <a:rPr lang="en-US" altLang="zh-CN" sz="1600" dirty="0"/>
              <a:t>,  </a:t>
            </a:r>
            <a:r>
              <a:rPr lang="zh-CN" altLang="en-US" sz="1600" dirty="0"/>
              <a:t>但是 </a:t>
            </a:r>
            <a:r>
              <a:rPr lang="en-US" altLang="zh-CN" sz="1600" dirty="0"/>
              <a:t>NASA </a:t>
            </a:r>
            <a:r>
              <a:rPr lang="zh-CN" altLang="en-US" sz="1600" dirty="0"/>
              <a:t>用“牛顿”</a:t>
            </a:r>
            <a:r>
              <a:rPr lang="en-US" altLang="zh-CN" sz="1600" dirty="0"/>
              <a:t>=  </a:t>
            </a:r>
            <a:r>
              <a:rPr lang="zh-CN" altLang="en-US" sz="1600" dirty="0"/>
              <a:t>千克*米</a:t>
            </a:r>
            <a:r>
              <a:rPr lang="en-US" altLang="zh-CN" sz="1600" dirty="0"/>
              <a:t>/(</a:t>
            </a:r>
            <a:r>
              <a:rPr lang="zh-CN" altLang="en-US" sz="1600" dirty="0"/>
              <a:t>秒*秒</a:t>
            </a:r>
            <a:r>
              <a:rPr lang="en-US" altLang="zh-CN" sz="1600" dirty="0"/>
              <a:t>)</a:t>
            </a:r>
          </a:p>
          <a:p>
            <a:pPr marL="633222" indent="-514350">
              <a:buFont typeface="+mj-lt"/>
              <a:buAutoNum type="arabicPeriod"/>
            </a:pPr>
            <a:r>
              <a:rPr lang="zh-CN" altLang="en-US" sz="1600" dirty="0"/>
              <a:t>外包公司接到一个新的工程，他们进行了软件重用，</a:t>
            </a:r>
            <a:r>
              <a:rPr lang="en-US" altLang="zh-CN" sz="1600" dirty="0"/>
              <a:t>log </a:t>
            </a:r>
            <a:r>
              <a:rPr lang="zh-CN" altLang="en-US" sz="1600" dirty="0"/>
              <a:t>功能中记录的力被重用为导航功能的输入参数，成为 </a:t>
            </a:r>
            <a:r>
              <a:rPr lang="en-US" altLang="zh-CN" sz="1600" dirty="0"/>
              <a:t>mission-critical </a:t>
            </a:r>
            <a:r>
              <a:rPr lang="zh-CN" altLang="en-US" sz="1600" dirty="0"/>
              <a:t>的模块。</a:t>
            </a:r>
          </a:p>
          <a:p>
            <a:pPr marL="633222" indent="-514350">
              <a:buFont typeface="+mj-lt"/>
              <a:buAutoNum type="arabicPeriod"/>
            </a:pPr>
            <a:r>
              <a:rPr lang="zh-CN" altLang="en-US" sz="1600" dirty="0"/>
              <a:t>这个新的工程由发包公司 </a:t>
            </a:r>
            <a:r>
              <a:rPr lang="en-US" altLang="zh-CN" sz="1600" dirty="0"/>
              <a:t>Lockheed (</a:t>
            </a:r>
            <a:r>
              <a:rPr lang="zh-CN" altLang="en-US" sz="1600" dirty="0"/>
              <a:t>洛克希德公司</a:t>
            </a:r>
            <a:r>
              <a:rPr lang="en-US" altLang="zh-CN" sz="1600" dirty="0"/>
              <a:t>) </a:t>
            </a:r>
            <a:r>
              <a:rPr lang="zh-CN" altLang="en-US" sz="1600" dirty="0"/>
              <a:t>交给了客户 </a:t>
            </a:r>
            <a:r>
              <a:rPr lang="en-US" altLang="zh-CN" sz="1600" dirty="0"/>
              <a:t>JPL (</a:t>
            </a:r>
            <a:r>
              <a:rPr lang="zh-CN" altLang="en-US" sz="1600" dirty="0"/>
              <a:t>喷气推进实验室</a:t>
            </a:r>
            <a:endParaRPr lang="en-US" altLang="zh-CN" sz="1600" dirty="0"/>
          </a:p>
          <a:p>
            <a:pPr marL="633222" indent="-514350">
              <a:buFont typeface="+mj-lt"/>
              <a:buAutoNum type="arabicPeriod"/>
            </a:pPr>
            <a:r>
              <a:rPr lang="zh-CN" altLang="en-US" sz="1600" dirty="0"/>
              <a:t>火箭带着卫星发射了，在</a:t>
            </a:r>
            <a:r>
              <a:rPr lang="en-US" altLang="zh-CN" sz="1600" dirty="0"/>
              <a:t>10</a:t>
            </a:r>
            <a:r>
              <a:rPr lang="zh-CN" altLang="en-US" sz="1600" dirty="0"/>
              <a:t>个月的飞行中，</a:t>
            </a:r>
            <a:r>
              <a:rPr lang="en-US" altLang="zh-CN" sz="1600" dirty="0"/>
              <a:t>JPL  </a:t>
            </a:r>
            <a:r>
              <a:rPr lang="zh-CN" altLang="en-US" sz="1600" dirty="0"/>
              <a:t>可以每天两次启动小推进器，来调整太空船的航向，在这一过程中，有人发现了导航功能的一些不正常现象</a:t>
            </a:r>
            <a:r>
              <a:rPr lang="en-US" altLang="zh-CN" sz="1600" dirty="0"/>
              <a:t>, </a:t>
            </a:r>
            <a:r>
              <a:rPr lang="zh-CN" altLang="en-US" sz="1600" dirty="0"/>
              <a:t>于是 </a:t>
            </a:r>
            <a:r>
              <a:rPr lang="en-US" altLang="zh-CN" sz="1600" dirty="0"/>
              <a:t>-  </a:t>
            </a:r>
          </a:p>
          <a:p>
            <a:pPr marL="925830" lvl="1" indent="-514350">
              <a:buFont typeface="+mj-lt"/>
              <a:buAutoNum type="arabicPeriod"/>
            </a:pPr>
            <a:r>
              <a:rPr lang="en-US" altLang="zh-CN" sz="1200" dirty="0"/>
              <a:t>JPL </a:t>
            </a:r>
            <a:r>
              <a:rPr lang="zh-CN" altLang="en-US" sz="1200" dirty="0"/>
              <a:t>发邮件给 </a:t>
            </a:r>
            <a:r>
              <a:rPr lang="en-US" altLang="zh-CN" sz="1200" dirty="0"/>
              <a:t>Lockheed, </a:t>
            </a:r>
            <a:r>
              <a:rPr lang="zh-CN" altLang="en-US" sz="1200" dirty="0"/>
              <a:t>说 </a:t>
            </a:r>
            <a:r>
              <a:rPr lang="en-US" altLang="zh-CN" sz="1200" dirty="0"/>
              <a:t>– </a:t>
            </a:r>
            <a:r>
              <a:rPr lang="zh-CN" altLang="en-US" sz="1200" dirty="0"/>
              <a:t>这个模块有些参数看起来好像不正常</a:t>
            </a:r>
            <a:r>
              <a:rPr lang="en-US" altLang="zh-CN" sz="1200" dirty="0"/>
              <a:t>…</a:t>
            </a:r>
          </a:p>
          <a:p>
            <a:pPr marL="925830" lvl="1" indent="-514350">
              <a:buFont typeface="+mj-lt"/>
              <a:buAutoNum type="arabicPeriod"/>
            </a:pPr>
            <a:r>
              <a:rPr lang="en-US" altLang="zh-CN" sz="1200" dirty="0"/>
              <a:t>Lockheed </a:t>
            </a:r>
            <a:r>
              <a:rPr lang="zh-CN" altLang="en-US" sz="1200" dirty="0"/>
              <a:t>回邮件</a:t>
            </a:r>
            <a:r>
              <a:rPr lang="en-US" altLang="zh-CN" sz="1200" dirty="0"/>
              <a:t>…</a:t>
            </a:r>
          </a:p>
          <a:p>
            <a:pPr marL="925830" lvl="1" indent="-514350">
              <a:buFont typeface="+mj-lt"/>
              <a:buAutoNum type="arabicPeriod"/>
            </a:pPr>
            <a:r>
              <a:rPr lang="en-US" altLang="zh-CN" sz="1200" dirty="0"/>
              <a:t>JPL </a:t>
            </a:r>
            <a:r>
              <a:rPr lang="zh-CN" altLang="en-US" sz="1200" dirty="0"/>
              <a:t>再发邮件</a:t>
            </a:r>
            <a:r>
              <a:rPr lang="en-US" altLang="zh-CN" sz="1200" dirty="0"/>
              <a:t>…</a:t>
            </a:r>
          </a:p>
          <a:p>
            <a:pPr marL="925830" lvl="1" indent="-514350">
              <a:buFont typeface="+mj-lt"/>
              <a:buAutoNum type="arabicPeriod"/>
            </a:pPr>
            <a:r>
              <a:rPr lang="zh-CN" altLang="en-US" sz="1200" dirty="0"/>
              <a:t>最后没有人再发邮件了</a:t>
            </a:r>
          </a:p>
          <a:p>
            <a:pPr marL="633222" indent="-514350">
              <a:buFont typeface="+mj-lt"/>
              <a:buAutoNum type="arabicPeriod"/>
            </a:pPr>
            <a:r>
              <a:rPr lang="zh-CN" altLang="en-US" sz="1600" dirty="0"/>
              <a:t>后来</a:t>
            </a:r>
            <a:r>
              <a:rPr lang="en-US" altLang="zh-CN" sz="1600" dirty="0"/>
              <a:t>, JPL</a:t>
            </a:r>
            <a:r>
              <a:rPr lang="zh-CN" altLang="en-US" sz="1600" dirty="0"/>
              <a:t>的同志认为， </a:t>
            </a:r>
            <a:r>
              <a:rPr lang="en-US" altLang="zh-CN" sz="1600" dirty="0"/>
              <a:t>Lockheed </a:t>
            </a:r>
            <a:r>
              <a:rPr lang="zh-CN" altLang="en-US" sz="1600" dirty="0"/>
              <a:t>的同志们估计已经搞定了。   </a:t>
            </a:r>
            <a:r>
              <a:rPr lang="en-US" altLang="zh-CN" sz="1600" dirty="0"/>
              <a:t>Lockheed </a:t>
            </a:r>
            <a:r>
              <a:rPr lang="zh-CN" altLang="en-US" sz="1600" dirty="0"/>
              <a:t>的同志认为， </a:t>
            </a:r>
            <a:r>
              <a:rPr lang="en-US" altLang="zh-CN" sz="1600" dirty="0"/>
              <a:t>JPL </a:t>
            </a:r>
            <a:r>
              <a:rPr lang="zh-CN" altLang="en-US" sz="1600" dirty="0"/>
              <a:t>的同志们没再追问这个问题，可能已经不是问题了</a:t>
            </a:r>
            <a:r>
              <a:rPr lang="en-US" altLang="zh-CN" sz="1600" dirty="0"/>
              <a:t> </a:t>
            </a:r>
          </a:p>
          <a:p>
            <a:endParaRPr lang="en-US" altLang="zh-CN" sz="1600" dirty="0"/>
          </a:p>
          <a:p>
            <a:r>
              <a:rPr lang="zh-CN" altLang="en-US" sz="1600" dirty="0"/>
              <a:t>十个月之后， 卫星抵达火星大气层，错误的导航参数造成卫星坠入大气层烧毁。 </a:t>
            </a:r>
            <a:endParaRPr lang="en-US" sz="1600" dirty="0"/>
          </a:p>
        </p:txBody>
      </p:sp>
    </p:spTree>
    <p:extLst>
      <p:ext uri="{BB962C8B-B14F-4D97-AF65-F5344CB8AC3E}">
        <p14:creationId xmlns:p14="http://schemas.microsoft.com/office/powerpoint/2010/main" val="398621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5FD93-C02B-49F3-9B90-E278FF3C3DE8}"/>
              </a:ext>
            </a:extLst>
          </p:cNvPr>
          <p:cNvSpPr>
            <a:spLocks noGrp="1"/>
          </p:cNvSpPr>
          <p:nvPr>
            <p:ph type="title"/>
          </p:nvPr>
        </p:nvSpPr>
        <p:spPr/>
        <p:txBody>
          <a:bodyPr/>
          <a:lstStyle/>
          <a:p>
            <a:r>
              <a:rPr lang="zh-CN" altLang="en-US" dirty="0"/>
              <a:t>错误根源？</a:t>
            </a:r>
            <a:endParaRPr lang="en-US" dirty="0"/>
          </a:p>
        </p:txBody>
      </p:sp>
      <p:sp>
        <p:nvSpPr>
          <p:cNvPr id="3" name="Content Placeholder 2">
            <a:extLst>
              <a:ext uri="{FF2B5EF4-FFF2-40B4-BE49-F238E27FC236}">
                <a16:creationId xmlns:a16="http://schemas.microsoft.com/office/drawing/2014/main" id="{AFC80473-C2CB-4379-8AD6-61591627ED9F}"/>
              </a:ext>
            </a:extLst>
          </p:cNvPr>
          <p:cNvSpPr>
            <a:spLocks noGrp="1"/>
          </p:cNvSpPr>
          <p:nvPr>
            <p:ph idx="1"/>
          </p:nvPr>
        </p:nvSpPr>
        <p:spPr/>
        <p:txBody>
          <a:bodyPr>
            <a:normAutofit/>
          </a:bodyPr>
          <a:lstStyle/>
          <a:p>
            <a:r>
              <a:rPr lang="zh-CN" altLang="en-US" dirty="0"/>
              <a:t>错误</a:t>
            </a:r>
            <a:r>
              <a:rPr lang="en-US" altLang="zh-CN" dirty="0"/>
              <a:t>1: </a:t>
            </a:r>
          </a:p>
          <a:p>
            <a:pPr lvl="1"/>
            <a:r>
              <a:rPr lang="zh-CN" altLang="en-US" dirty="0"/>
              <a:t>一个模块从 </a:t>
            </a:r>
            <a:r>
              <a:rPr lang="en-US" altLang="zh-CN" dirty="0"/>
              <a:t>non-mission-critical </a:t>
            </a:r>
            <a:r>
              <a:rPr lang="zh-CN" altLang="en-US" dirty="0"/>
              <a:t>变成 </a:t>
            </a:r>
            <a:r>
              <a:rPr lang="en-US" altLang="zh-CN" dirty="0"/>
              <a:t>mission-critical </a:t>
            </a:r>
            <a:r>
              <a:rPr lang="zh-CN" altLang="en-US" dirty="0"/>
              <a:t>没有经历必要的复审和测试。</a:t>
            </a:r>
            <a:endParaRPr lang="en-US" altLang="zh-CN" dirty="0"/>
          </a:p>
          <a:p>
            <a:endParaRPr lang="en-US" altLang="zh-CN" dirty="0"/>
          </a:p>
          <a:p>
            <a:r>
              <a:rPr lang="zh-CN" altLang="en-US" dirty="0"/>
              <a:t>错误</a:t>
            </a:r>
            <a:r>
              <a:rPr lang="en-US" altLang="zh-CN" dirty="0"/>
              <a:t>2: </a:t>
            </a:r>
          </a:p>
          <a:p>
            <a:pPr lvl="1"/>
            <a:r>
              <a:rPr lang="zh-CN" altLang="en-US" dirty="0"/>
              <a:t>这个问题从来没有收录到</a:t>
            </a:r>
            <a:r>
              <a:rPr lang="en-US" altLang="zh-CN" dirty="0"/>
              <a:t>NASA </a:t>
            </a:r>
            <a:r>
              <a:rPr lang="zh-CN" altLang="en-US" dirty="0"/>
              <a:t>的错误跟踪系统 </a:t>
            </a:r>
            <a:r>
              <a:rPr lang="en-US" altLang="zh-CN" dirty="0"/>
              <a:t>(Bug tracking system)</a:t>
            </a:r>
            <a:r>
              <a:rPr lang="zh-CN" altLang="en-US" dirty="0"/>
              <a:t>，只是在</a:t>
            </a:r>
            <a:r>
              <a:rPr lang="en-US" altLang="zh-CN" dirty="0"/>
              <a:t>email </a:t>
            </a:r>
            <a:r>
              <a:rPr lang="zh-CN" altLang="en-US" dirty="0"/>
              <a:t>中交流，导致最后没有人对这个问题负责。在错误跟踪系统中，总得有一个人“拥有”这一个</a:t>
            </a:r>
            <a:r>
              <a:rPr lang="en-US" altLang="zh-CN" dirty="0"/>
              <a:t>bug</a:t>
            </a:r>
            <a:r>
              <a:rPr lang="zh-CN" altLang="en-US" dirty="0"/>
              <a:t>，这样可以避免推诿责任。</a:t>
            </a:r>
            <a:endParaRPr lang="en-US" altLang="zh-CN" dirty="0"/>
          </a:p>
          <a:p>
            <a:endParaRPr lang="en-US" dirty="0"/>
          </a:p>
        </p:txBody>
      </p:sp>
    </p:spTree>
    <p:extLst>
      <p:ext uri="{BB962C8B-B14F-4D97-AF65-F5344CB8AC3E}">
        <p14:creationId xmlns:p14="http://schemas.microsoft.com/office/powerpoint/2010/main" val="22324098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zh-CN" altLang="en-US" dirty="0"/>
              <a:t>我们碰到的</a:t>
            </a:r>
            <a:r>
              <a:rPr lang="en-US" altLang="zh-CN" dirty="0"/>
              <a:t>bug</a:t>
            </a:r>
            <a:endParaRPr lang="en-US" dirty="0"/>
          </a:p>
        </p:txBody>
      </p:sp>
      <p:sp>
        <p:nvSpPr>
          <p:cNvPr id="22531" name="Content Placeholder 2"/>
          <p:cNvSpPr>
            <a:spLocks noGrp="1"/>
          </p:cNvSpPr>
          <p:nvPr>
            <p:ph idx="1"/>
          </p:nvPr>
        </p:nvSpPr>
        <p:spPr/>
        <p:txBody>
          <a:bodyPr>
            <a:normAutofit/>
          </a:bodyPr>
          <a:lstStyle/>
          <a:p>
            <a:pPr eaLnBrk="1" hangingPunct="1"/>
            <a:r>
              <a:rPr lang="zh-CN" altLang="en-US" dirty="0"/>
              <a:t>请举例说明你碰到的 </a:t>
            </a:r>
            <a:r>
              <a:rPr lang="en-US" altLang="zh-CN" dirty="0"/>
              <a:t>bug</a:t>
            </a:r>
          </a:p>
          <a:p>
            <a:pPr lvl="1"/>
            <a:r>
              <a:rPr lang="en-US" altLang="zh-CN" dirty="0"/>
              <a:t>5 </a:t>
            </a:r>
            <a:r>
              <a:rPr lang="zh-CN" altLang="en-US" dirty="0"/>
              <a:t>分钟， </a:t>
            </a:r>
            <a:r>
              <a:rPr lang="en-US" altLang="zh-CN" dirty="0"/>
              <a:t>3 </a:t>
            </a:r>
            <a:r>
              <a:rPr lang="zh-CN" altLang="en-US" dirty="0"/>
              <a:t>个同学来说明</a:t>
            </a:r>
            <a:endParaRPr lang="en-US" dirty="0"/>
          </a:p>
          <a:p>
            <a:pPr eaLnBrk="1" hangingPunct="1"/>
            <a:r>
              <a:rPr lang="zh-CN" altLang="en-US" dirty="0"/>
              <a:t>软件的行为和用户的期望值不一样</a:t>
            </a:r>
            <a:endParaRPr lang="en-US" dirty="0"/>
          </a:p>
          <a:p>
            <a:pPr lvl="1" eaLnBrk="1" hangingPunct="1"/>
            <a:r>
              <a:rPr lang="zh-CN" altLang="en-US" dirty="0"/>
              <a:t>崩溃</a:t>
            </a:r>
            <a:r>
              <a:rPr lang="en-US" dirty="0"/>
              <a:t>Crash, </a:t>
            </a:r>
            <a:r>
              <a:rPr lang="zh-CN" altLang="en-US" dirty="0"/>
              <a:t>死锁</a:t>
            </a:r>
            <a:endParaRPr lang="en-US" dirty="0"/>
          </a:p>
          <a:p>
            <a:pPr lvl="1" eaLnBrk="1" hangingPunct="1"/>
            <a:r>
              <a:rPr lang="zh-CN" altLang="en-US" dirty="0"/>
              <a:t>数据丢失，错误</a:t>
            </a:r>
            <a:endParaRPr lang="en-US" dirty="0"/>
          </a:p>
          <a:p>
            <a:pPr lvl="1" eaLnBrk="1" hangingPunct="1"/>
            <a:r>
              <a:rPr lang="zh-CN" altLang="en-US" dirty="0"/>
              <a:t>达不到预期功能</a:t>
            </a:r>
            <a:endParaRPr lang="en-US" dirty="0"/>
          </a:p>
          <a:p>
            <a:pPr lvl="1" eaLnBrk="1" hangingPunct="1"/>
            <a:r>
              <a:rPr lang="zh-CN" altLang="en-US" dirty="0"/>
              <a:t>难用</a:t>
            </a:r>
            <a:endParaRPr lang="en-US" dirty="0"/>
          </a:p>
          <a:p>
            <a:pPr eaLnBrk="1" hangingPunct="1"/>
            <a:r>
              <a:rPr lang="zh-CN" altLang="en-US" dirty="0"/>
              <a:t>期望值从哪里来？</a:t>
            </a:r>
            <a:endParaRPr lang="en-US" altLang="zh-CN" dirty="0"/>
          </a:p>
          <a:p>
            <a:pPr lvl="1" eaLnBrk="1" hangingPunct="1"/>
            <a:r>
              <a:rPr lang="zh-CN" altLang="en-US" dirty="0"/>
              <a:t>用户</a:t>
            </a:r>
            <a:r>
              <a:rPr lang="en-US" altLang="zh-CN" dirty="0"/>
              <a:t>/</a:t>
            </a:r>
            <a:r>
              <a:rPr lang="zh-CN" altLang="en-US" dirty="0"/>
              <a:t>顾客</a:t>
            </a:r>
            <a:r>
              <a:rPr lang="en-US" altLang="zh-CN" dirty="0"/>
              <a:t>/</a:t>
            </a:r>
            <a:r>
              <a:rPr lang="zh-CN" altLang="en-US" dirty="0"/>
              <a:t>产品</a:t>
            </a:r>
            <a:r>
              <a:rPr lang="en-US" altLang="zh-CN" dirty="0"/>
              <a:t>/</a:t>
            </a:r>
            <a:r>
              <a:rPr lang="zh-CN" altLang="en-US" dirty="0"/>
              <a:t>文化</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a:bodyPr>
          <a:lstStyle/>
          <a:p>
            <a:pPr eaLnBrk="1" hangingPunct="1"/>
            <a:r>
              <a:rPr lang="en-US" sz="4400" dirty="0"/>
              <a:t>Bug? </a:t>
            </a:r>
            <a:r>
              <a:rPr lang="zh-CN" altLang="en-US" sz="4400" dirty="0"/>
              <a:t>取决于你看问题的角度</a:t>
            </a:r>
            <a:endParaRPr lang="en-US" sz="4400" dirty="0"/>
          </a:p>
        </p:txBody>
      </p:sp>
      <p:sp>
        <p:nvSpPr>
          <p:cNvPr id="23555" name="Content Placeholder 2"/>
          <p:cNvSpPr>
            <a:spLocks noGrp="1"/>
          </p:cNvSpPr>
          <p:nvPr>
            <p:ph idx="1"/>
          </p:nvPr>
        </p:nvSpPr>
        <p:spPr/>
        <p:txBody>
          <a:bodyPr>
            <a:normAutofit/>
          </a:bodyPr>
          <a:lstStyle/>
          <a:p>
            <a:pPr eaLnBrk="1" hangingPunct="1"/>
            <a:r>
              <a:rPr lang="zh-CN" altLang="en-US" sz="2000"/>
              <a:t>伙计取下壁上挂的一块乌黑油腻的东西，请他们赏鉴，嘴里连说：“好味道！”引得自己口水要流，生怕经这几位客人的馋眼睛一看，肥肉会减瘦了。肉上一条蛆虫从腻睡里惊醒，</a:t>
            </a:r>
            <a:r>
              <a:rPr lang="en-US" altLang="zh-CN" sz="2000"/>
              <a:t>…</a:t>
            </a:r>
          </a:p>
          <a:p>
            <a:pPr eaLnBrk="1" hangingPunct="1"/>
            <a:r>
              <a:rPr lang="zh-CN" altLang="en-US" sz="2000"/>
              <a:t>伙计忙伸指头按着这嫩肥软白的东西，轻轻一捺，在肉面的尘垢上划了一条乌光油润的痕迹，像新浇的柏油路，一壁说：“没有什么呀！”顾尔谦冒火，连声质问他：“难道我们眼睛是瞎的？”大家也说：“岂有此理！”</a:t>
            </a:r>
            <a:r>
              <a:rPr lang="en-US" altLang="zh-CN" sz="2000"/>
              <a:t>…</a:t>
            </a:r>
          </a:p>
          <a:p>
            <a:pPr eaLnBrk="1" hangingPunct="1"/>
            <a:r>
              <a:rPr lang="zh-CN" altLang="en-US" sz="2000"/>
              <a:t>肉里另有两条蛆也闻声探头出现。伙计再没法毁尸灭迹，只反复说：“你们不吃，有人要吃</a:t>
            </a:r>
            <a:r>
              <a:rPr lang="en-US" altLang="zh-CN" sz="2000"/>
              <a:t>——</a:t>
            </a:r>
            <a:r>
              <a:rPr lang="zh-CN" altLang="en-US" sz="2000"/>
              <a:t>我吃给你们看</a:t>
            </a:r>
            <a:r>
              <a:rPr lang="en-US" altLang="zh-CN" sz="2000"/>
              <a:t>——”</a:t>
            </a:r>
            <a:r>
              <a:rPr lang="zh-CN" altLang="en-US" sz="2000"/>
              <a:t>店主拔出嘴里的旱烟筒，劝告道：“</a:t>
            </a:r>
            <a:r>
              <a:rPr lang="zh-CN" altLang="en-US" sz="2000" b="1"/>
              <a:t>这不是虫呀，没有关系的，这叫‘肉芽’</a:t>
            </a:r>
            <a:r>
              <a:rPr lang="en-US" altLang="zh-CN" sz="2000"/>
              <a:t>——‘</a:t>
            </a:r>
            <a:r>
              <a:rPr lang="zh-CN" altLang="en-US" sz="2000"/>
              <a:t>肉’</a:t>
            </a:r>
            <a:r>
              <a:rPr lang="en-US" altLang="zh-CN" sz="2000"/>
              <a:t>——‘</a:t>
            </a:r>
            <a:r>
              <a:rPr lang="zh-CN" altLang="en-US" sz="2000"/>
              <a:t>芽’。”方鸿渐引申说：“你们这店里吃的东西都会发芽，不但是肉。”</a:t>
            </a:r>
            <a:endParaRPr lang="en-US" altLang="zh-CN" sz="2000"/>
          </a:p>
          <a:p>
            <a:pPr eaLnBrk="1" hangingPunct="1"/>
            <a:r>
              <a:rPr lang="en-US" altLang="zh-CN" sz="2000"/>
              <a:t>Bug?  Or </a:t>
            </a:r>
            <a:r>
              <a:rPr lang="zh-CN" altLang="en-US" sz="2000"/>
              <a:t>肉芽</a:t>
            </a:r>
            <a:r>
              <a:rPr lang="en-US" altLang="zh-CN" sz="2000"/>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zh-CN" altLang="en-US" dirty="0"/>
              <a:t>例子</a:t>
            </a:r>
            <a:endParaRPr lang="en-US" dirty="0"/>
          </a:p>
        </p:txBody>
      </p:sp>
      <p:sp>
        <p:nvSpPr>
          <p:cNvPr id="24579" name="Content Placeholder 2"/>
          <p:cNvSpPr>
            <a:spLocks noGrp="1"/>
          </p:cNvSpPr>
          <p:nvPr>
            <p:ph idx="1"/>
          </p:nvPr>
        </p:nvSpPr>
        <p:spPr/>
        <p:txBody>
          <a:bodyPr>
            <a:normAutofit lnSpcReduction="10000"/>
          </a:bodyPr>
          <a:lstStyle/>
          <a:p>
            <a:pPr eaLnBrk="1" hangingPunct="1">
              <a:buFont typeface="Wingdings 2" pitchFamily="18" charset="2"/>
              <a:buNone/>
            </a:pPr>
            <a:r>
              <a:rPr lang="zh-CN" altLang="en-US" dirty="0"/>
              <a:t>某大学食堂豆腐丝充肉荤 引大学学生不满</a:t>
            </a:r>
            <a:endParaRPr lang="en-US" altLang="zh-CN" dirty="0"/>
          </a:p>
          <a:p>
            <a:pPr eaLnBrk="1" hangingPunct="1"/>
            <a:r>
              <a:rPr lang="zh-CN" altLang="en-US" dirty="0"/>
              <a:t>学生：</a:t>
            </a:r>
            <a:endParaRPr lang="en-US" altLang="zh-CN" dirty="0"/>
          </a:p>
          <a:p>
            <a:pPr lvl="1" eaLnBrk="1" hangingPunct="1"/>
            <a:r>
              <a:rPr lang="zh-CN" altLang="en-US" dirty="0"/>
              <a:t>荤菜里肉丝寥寥</a:t>
            </a:r>
            <a:r>
              <a:rPr lang="en-US" altLang="zh-CN" dirty="0"/>
              <a:t>, </a:t>
            </a:r>
            <a:r>
              <a:rPr lang="zh-CN" altLang="en-US" dirty="0"/>
              <a:t>豆腐丝很多</a:t>
            </a:r>
            <a:endParaRPr lang="en-US" altLang="zh-CN" dirty="0"/>
          </a:p>
          <a:p>
            <a:pPr lvl="1" eaLnBrk="1" hangingPunct="1"/>
            <a:r>
              <a:rPr lang="zh-CN" altLang="en-US" dirty="0"/>
              <a:t>食堂有愚弄学生之嫌</a:t>
            </a:r>
            <a:endParaRPr lang="en-US" altLang="zh-CN" dirty="0"/>
          </a:p>
          <a:p>
            <a:pPr lvl="1" eaLnBrk="1" hangingPunct="1"/>
            <a:r>
              <a:rPr lang="en-US" altLang="zh-CN" dirty="0"/>
              <a:t>It’s a bug!</a:t>
            </a:r>
          </a:p>
          <a:p>
            <a:pPr eaLnBrk="1" hangingPunct="1"/>
            <a:r>
              <a:rPr lang="zh-CN" altLang="en-US" dirty="0"/>
              <a:t>校方：</a:t>
            </a:r>
            <a:endParaRPr lang="en-US" altLang="zh-CN" dirty="0"/>
          </a:p>
          <a:p>
            <a:pPr lvl="1" eaLnBrk="1" hangingPunct="1"/>
            <a:r>
              <a:rPr lang="zh-CN" altLang="en-US" dirty="0"/>
              <a:t>豆腐丝 </a:t>
            </a:r>
            <a:r>
              <a:rPr lang="en-US" altLang="zh-CN" dirty="0"/>
              <a:t>=</a:t>
            </a:r>
            <a:r>
              <a:rPr lang="zh-CN" altLang="en-US" dirty="0"/>
              <a:t>素肉</a:t>
            </a:r>
            <a:endParaRPr lang="en-US" altLang="zh-CN" dirty="0"/>
          </a:p>
          <a:p>
            <a:pPr lvl="1" eaLnBrk="1" hangingPunct="1"/>
            <a:r>
              <a:rPr lang="zh-CN" altLang="en-US" dirty="0"/>
              <a:t>加入素肉为营养均衡</a:t>
            </a:r>
            <a:r>
              <a:rPr lang="en-US" altLang="zh-CN" dirty="0"/>
              <a:t>, </a:t>
            </a:r>
            <a:r>
              <a:rPr lang="zh-CN" altLang="en-US" dirty="0"/>
              <a:t>“植物蛋白”</a:t>
            </a:r>
            <a:endParaRPr lang="en-US" altLang="zh-CN" dirty="0"/>
          </a:p>
          <a:p>
            <a:pPr lvl="1" eaLnBrk="1" hangingPunct="1"/>
            <a:r>
              <a:rPr lang="en-US" altLang="zh-CN" dirty="0"/>
              <a:t>It’s a feature!</a:t>
            </a:r>
            <a:br>
              <a:rPr lang="zh-CN" altLang="en-US" dirty="0"/>
            </a:br>
            <a:br>
              <a:rPr lang="zh-CN" altLang="en-US" dirty="0"/>
            </a:b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User’s Perspective</a:t>
            </a:r>
          </a:p>
        </p:txBody>
      </p:sp>
      <p:sp>
        <p:nvSpPr>
          <p:cNvPr id="3" name="Content Placeholder 2"/>
          <p:cNvSpPr>
            <a:spLocks noGrp="1"/>
          </p:cNvSpPr>
          <p:nvPr>
            <p:ph idx="1"/>
          </p:nvPr>
        </p:nvSpPr>
        <p:spPr>
          <a:xfrm>
            <a:off x="1981200" y="1775192"/>
            <a:ext cx="5486400" cy="4625609"/>
          </a:xfrm>
        </p:spPr>
        <p:txBody>
          <a:bodyPr>
            <a:normAutofit/>
          </a:bodyPr>
          <a:lstStyle/>
          <a:p>
            <a:r>
              <a:rPr lang="zh-CN" altLang="en-US" dirty="0"/>
              <a:t>小汽车</a:t>
            </a:r>
            <a:endParaRPr lang="en-US" altLang="zh-CN" dirty="0"/>
          </a:p>
          <a:p>
            <a:pPr lvl="1"/>
            <a:r>
              <a:rPr lang="en-US" altLang="zh-CN" dirty="0"/>
              <a:t>QQ</a:t>
            </a:r>
          </a:p>
          <a:p>
            <a:pPr lvl="1"/>
            <a:r>
              <a:rPr lang="en-US" altLang="zh-CN" dirty="0"/>
              <a:t>Hyundai </a:t>
            </a:r>
            <a:r>
              <a:rPr lang="zh-CN" altLang="en-US" dirty="0"/>
              <a:t>（现代）</a:t>
            </a:r>
            <a:endParaRPr lang="en-US" altLang="zh-CN" dirty="0"/>
          </a:p>
          <a:p>
            <a:pPr lvl="1"/>
            <a:r>
              <a:rPr lang="en-US" altLang="zh-CN" dirty="0"/>
              <a:t>BMW</a:t>
            </a:r>
          </a:p>
          <a:p>
            <a:r>
              <a:rPr lang="zh-CN" altLang="en-US" dirty="0"/>
              <a:t>新车出厂</a:t>
            </a:r>
            <a:r>
              <a:rPr lang="en-US" altLang="zh-CN" dirty="0"/>
              <a:t>, </a:t>
            </a:r>
            <a:r>
              <a:rPr lang="zh-CN" altLang="en-US" dirty="0"/>
              <a:t>它们都质检合格</a:t>
            </a:r>
            <a:endParaRPr lang="en-US" altLang="zh-CN" dirty="0"/>
          </a:p>
          <a:p>
            <a:r>
              <a:rPr lang="zh-CN" altLang="en-US" dirty="0"/>
              <a:t>它们的质量有区别么</a:t>
            </a:r>
            <a:r>
              <a:rPr lang="en-US" altLang="zh-CN" dirty="0"/>
              <a:t>?</a:t>
            </a:r>
          </a:p>
          <a:p>
            <a:r>
              <a:rPr lang="zh-CN" altLang="en-US" dirty="0"/>
              <a:t>但是它们找到了各自合适的顾客</a:t>
            </a:r>
            <a:endParaRPr lang="en-US" altLang="zh-C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0976" y="5004288"/>
            <a:ext cx="286702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5113" y="1447801"/>
            <a:ext cx="285750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5114" y="3264700"/>
            <a:ext cx="2872887" cy="1764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656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t>Hobbyist: Lawn chair, balloon</a:t>
            </a:r>
          </a:p>
        </p:txBody>
      </p:sp>
      <p:pic>
        <p:nvPicPr>
          <p:cNvPr id="7171" name="Picture 2" descr="Oregon man takes lawn chair up to 13,000 fe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714500"/>
            <a:ext cx="6858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软件工程和计算机科学的关系</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a:t>计算机科学中的理论</a:t>
            </a:r>
            <a:endParaRPr lang="en-US" altLang="zh-CN" dirty="0"/>
          </a:p>
          <a:p>
            <a:pPr lvl="1"/>
            <a:r>
              <a:rPr lang="zh-CN" altLang="en-US" dirty="0"/>
              <a:t>大多可以从形式上证明，和数学，离散数学，数理逻辑密切相关</a:t>
            </a:r>
            <a:endParaRPr lang="en-US" altLang="zh-CN" dirty="0"/>
          </a:p>
          <a:p>
            <a:r>
              <a:rPr lang="zh-CN" altLang="en-US" dirty="0"/>
              <a:t>计算机科学的实践</a:t>
            </a:r>
            <a:endParaRPr lang="en-US" altLang="zh-CN" dirty="0"/>
          </a:p>
          <a:p>
            <a:pPr lvl="1"/>
            <a:r>
              <a:rPr lang="zh-CN" altLang="en-US" dirty="0"/>
              <a:t>和数据，以及其它学科结合，把各种理论运用在 “计算和通讯” 的场景中</a:t>
            </a:r>
            <a:endParaRPr lang="en-US" altLang="zh-CN" dirty="0"/>
          </a:p>
          <a:p>
            <a:r>
              <a:rPr lang="zh-CN" altLang="en-US" dirty="0"/>
              <a:t>软件工程</a:t>
            </a:r>
            <a:endParaRPr lang="en-US" altLang="zh-CN" dirty="0"/>
          </a:p>
          <a:p>
            <a:pPr lvl="1"/>
            <a:r>
              <a:rPr lang="zh-CN" altLang="en-US" dirty="0"/>
              <a:t>和人的行为，现实的需求息息相关。软件工程的研究目标（软件的开发</a:t>
            </a:r>
            <a:r>
              <a:rPr lang="en-US" dirty="0"/>
              <a:t>, </a:t>
            </a:r>
            <a:r>
              <a:rPr lang="zh-CN" altLang="en-US" dirty="0"/>
              <a:t>运营</a:t>
            </a:r>
            <a:r>
              <a:rPr lang="en-US" dirty="0"/>
              <a:t>, </a:t>
            </a:r>
            <a:r>
              <a:rPr lang="zh-CN" altLang="en-US" dirty="0"/>
              <a:t>和维护）都有“人”出现</a:t>
            </a:r>
            <a:endParaRPr lang="en-US" altLang="zh-CN" dirty="0"/>
          </a:p>
          <a:p>
            <a:r>
              <a:rPr lang="zh-CN" altLang="en-US" dirty="0"/>
              <a:t>人</a:t>
            </a:r>
            <a:endParaRPr lang="en-US" altLang="zh-CN" dirty="0"/>
          </a:p>
          <a:p>
            <a:pPr lvl="1"/>
            <a:r>
              <a:rPr lang="zh-CN" altLang="en-US" dirty="0"/>
              <a:t>项目需求的提供者，</a:t>
            </a:r>
            <a:endParaRPr lang="en-US" altLang="zh-CN" dirty="0"/>
          </a:p>
          <a:p>
            <a:pPr lvl="1"/>
            <a:r>
              <a:rPr lang="zh-CN" altLang="en-US" dirty="0"/>
              <a:t>软件的开发人员，</a:t>
            </a:r>
            <a:endParaRPr lang="en-US" altLang="zh-CN" dirty="0"/>
          </a:p>
          <a:p>
            <a:pPr lvl="1"/>
            <a:r>
              <a:rPr lang="zh-CN" altLang="en-US" dirty="0"/>
              <a:t>软件的用户</a:t>
            </a:r>
            <a:endParaRPr lang="en-US" dirty="0"/>
          </a:p>
        </p:txBody>
      </p:sp>
    </p:spTree>
    <p:extLst>
      <p:ext uri="{BB962C8B-B14F-4D97-AF65-F5344CB8AC3E}">
        <p14:creationId xmlns:p14="http://schemas.microsoft.com/office/powerpoint/2010/main" val="19019268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计算机的科学 </a:t>
            </a:r>
            <a:r>
              <a:rPr lang="en-US" altLang="zh-CN" dirty="0"/>
              <a:t>vs. </a:t>
            </a:r>
            <a:r>
              <a:rPr lang="zh-CN" altLang="en-US" dirty="0"/>
              <a:t>工程</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6395" y="1825625"/>
            <a:ext cx="5801784" cy="4351338"/>
          </a:xfrm>
        </p:spPr>
      </p:pic>
    </p:spTree>
    <p:extLst>
      <p:ext uri="{BB962C8B-B14F-4D97-AF65-F5344CB8AC3E}">
        <p14:creationId xmlns:p14="http://schemas.microsoft.com/office/powerpoint/2010/main" val="31281645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不同侧重点</a:t>
            </a:r>
            <a:endParaRPr lang="en-US" dirty="0"/>
          </a:p>
        </p:txBody>
      </p:sp>
      <p:pic>
        <p:nvPicPr>
          <p:cNvPr id="4" name="内容占位符 3"/>
          <p:cNvPicPr>
            <a:picLocks noGrp="1" noChangeAspect="1"/>
          </p:cNvPicPr>
          <p:nvPr>
            <p:ph idx="1"/>
          </p:nvPr>
        </p:nvPicPr>
        <p:blipFill>
          <a:blip r:embed="rId2"/>
          <a:stretch>
            <a:fillRect/>
          </a:stretch>
        </p:blipFill>
        <p:spPr>
          <a:xfrm>
            <a:off x="2550502" y="1825625"/>
            <a:ext cx="7373570" cy="4351338"/>
          </a:xfrm>
          <a:prstGeom prst="rect">
            <a:avLst/>
          </a:prstGeom>
        </p:spPr>
      </p:pic>
    </p:spTree>
    <p:extLst>
      <p:ext uri="{BB962C8B-B14F-4D97-AF65-F5344CB8AC3E}">
        <p14:creationId xmlns:p14="http://schemas.microsoft.com/office/powerpoint/2010/main" val="14260533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计算机系 </a:t>
            </a:r>
            <a:r>
              <a:rPr lang="en-US" altLang="zh-CN" dirty="0"/>
              <a:t>vs </a:t>
            </a:r>
            <a:r>
              <a:rPr lang="zh-CN" altLang="en-US" dirty="0"/>
              <a:t>软件学院</a:t>
            </a:r>
            <a:endParaRPr lang="en-US" dirty="0"/>
          </a:p>
        </p:txBody>
      </p:sp>
      <p:sp>
        <p:nvSpPr>
          <p:cNvPr id="3" name="内容占位符 2"/>
          <p:cNvSpPr>
            <a:spLocks noGrp="1"/>
          </p:cNvSpPr>
          <p:nvPr>
            <p:ph idx="1"/>
          </p:nvPr>
        </p:nvSpPr>
        <p:spPr/>
        <p:txBody>
          <a:bodyPr/>
          <a:lstStyle/>
          <a:p>
            <a:pPr marL="118872" indent="0">
              <a:buNone/>
            </a:pPr>
            <a:r>
              <a:rPr lang="zh-CN" altLang="en-US" dirty="0"/>
              <a:t>如果你遇到一个</a:t>
            </a:r>
            <a:endParaRPr lang="en-US" altLang="zh-CN" dirty="0"/>
          </a:p>
          <a:p>
            <a:r>
              <a:rPr lang="zh-CN" altLang="en-US" dirty="0"/>
              <a:t>计算机系的老师</a:t>
            </a:r>
            <a:r>
              <a:rPr lang="en-US" altLang="zh-CN" dirty="0"/>
              <a:t>/</a:t>
            </a:r>
            <a:r>
              <a:rPr lang="zh-CN" altLang="en-US" dirty="0"/>
              <a:t>学生</a:t>
            </a:r>
            <a:endParaRPr lang="en-US" altLang="zh-CN" dirty="0"/>
          </a:p>
          <a:p>
            <a:pPr lvl="1"/>
            <a:r>
              <a:rPr lang="zh-CN" altLang="en-US" dirty="0"/>
              <a:t>你要问：你在计算机科学长期真理的研究方面，做出了哪些成果？</a:t>
            </a:r>
            <a:endParaRPr lang="en-US" altLang="zh-CN" dirty="0"/>
          </a:p>
          <a:p>
            <a:pPr lvl="1"/>
            <a:r>
              <a:rPr lang="zh-CN" altLang="en-US" dirty="0"/>
              <a:t>你发现了什么真理？</a:t>
            </a:r>
            <a:endParaRPr lang="en-US" altLang="zh-CN" dirty="0"/>
          </a:p>
          <a:p>
            <a:r>
              <a:rPr lang="zh-CN" altLang="en-US" dirty="0"/>
              <a:t>软件学院的老师</a:t>
            </a:r>
            <a:r>
              <a:rPr lang="en-US" altLang="zh-CN" dirty="0"/>
              <a:t>/</a:t>
            </a:r>
            <a:r>
              <a:rPr lang="zh-CN" altLang="en-US" dirty="0"/>
              <a:t>学生</a:t>
            </a:r>
            <a:endParaRPr lang="en-US" altLang="zh-CN" dirty="0"/>
          </a:p>
          <a:p>
            <a:pPr lvl="1"/>
            <a:r>
              <a:rPr lang="zh-CN" altLang="en-US" dirty="0"/>
              <a:t>你要问：你在软件构建方面，有什么具体的，实用的贡献？</a:t>
            </a:r>
            <a:endParaRPr lang="en-US" altLang="zh-CN" dirty="0"/>
          </a:p>
          <a:p>
            <a:pPr lvl="1"/>
            <a:r>
              <a:rPr lang="zh-CN" altLang="en-US" dirty="0"/>
              <a:t>你构建了什么有价值的软件？</a:t>
            </a:r>
            <a:endParaRPr lang="en-US" dirty="0"/>
          </a:p>
        </p:txBody>
      </p:sp>
    </p:spTree>
    <p:extLst>
      <p:ext uri="{BB962C8B-B14F-4D97-AF65-F5344CB8AC3E}">
        <p14:creationId xmlns:p14="http://schemas.microsoft.com/office/powerpoint/2010/main" val="27786674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视频</a:t>
            </a:r>
            <a:r>
              <a:rPr lang="en-US" altLang="zh-CN" dirty="0"/>
              <a:t>/</a:t>
            </a:r>
            <a:r>
              <a:rPr lang="en-US" altLang="zh-CN" dirty="0" err="1"/>
              <a:t>ppt</a:t>
            </a:r>
            <a:endParaRPr lang="en-US" dirty="0"/>
          </a:p>
        </p:txBody>
      </p:sp>
      <p:sp>
        <p:nvSpPr>
          <p:cNvPr id="3" name="Content Placeholder 2"/>
          <p:cNvSpPr>
            <a:spLocks noGrp="1"/>
          </p:cNvSpPr>
          <p:nvPr>
            <p:ph idx="1"/>
          </p:nvPr>
        </p:nvSpPr>
        <p:spPr/>
        <p:txBody>
          <a:bodyPr/>
          <a:lstStyle/>
          <a:p>
            <a:r>
              <a:rPr lang="en-US" dirty="0">
                <a:hlinkClick r:id="rId2"/>
              </a:rPr>
              <a:t>http://www.infoq.com/presentations/tony-hoare-computing-engineering</a:t>
            </a:r>
          </a:p>
          <a:p>
            <a:endParaRPr lang="en-US" dirty="0">
              <a:hlinkClick r:id="rId2"/>
            </a:endParaRPr>
          </a:p>
          <a:p>
            <a:r>
              <a:rPr lang="en-US" dirty="0">
                <a:hlinkClick r:id="rId2"/>
              </a:rPr>
              <a:t>http://pan.baidu.com/s/1pJuNp03</a:t>
            </a:r>
            <a:endParaRPr lang="en-US" dirty="0"/>
          </a:p>
          <a:p>
            <a:endParaRPr lang="en-US" dirty="0"/>
          </a:p>
        </p:txBody>
      </p:sp>
    </p:spTree>
    <p:extLst>
      <p:ext uri="{BB962C8B-B14F-4D97-AF65-F5344CB8AC3E}">
        <p14:creationId xmlns:p14="http://schemas.microsoft.com/office/powerpoint/2010/main" val="34361050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E4FD5-46D1-4555-8AC1-2692CEA9F979}"/>
              </a:ext>
            </a:extLst>
          </p:cNvPr>
          <p:cNvSpPr>
            <a:spLocks noGrp="1"/>
          </p:cNvSpPr>
          <p:nvPr>
            <p:ph type="title"/>
          </p:nvPr>
        </p:nvSpPr>
        <p:spPr/>
        <p:txBody>
          <a:bodyPr/>
          <a:lstStyle/>
          <a:p>
            <a:r>
              <a:rPr lang="zh-CN" altLang="en-US" dirty="0"/>
              <a:t>哲学、科学、工程</a:t>
            </a:r>
            <a:endParaRPr lang="en-US" dirty="0"/>
          </a:p>
        </p:txBody>
      </p:sp>
      <p:sp>
        <p:nvSpPr>
          <p:cNvPr id="3" name="Content Placeholder 2">
            <a:extLst>
              <a:ext uri="{FF2B5EF4-FFF2-40B4-BE49-F238E27FC236}">
                <a16:creationId xmlns:a16="http://schemas.microsoft.com/office/drawing/2014/main" id="{6944B1D5-7794-47C3-8F2A-3780196FDF74}"/>
              </a:ext>
            </a:extLst>
          </p:cNvPr>
          <p:cNvSpPr>
            <a:spLocks noGrp="1"/>
          </p:cNvSpPr>
          <p:nvPr>
            <p:ph idx="1"/>
          </p:nvPr>
        </p:nvSpPr>
        <p:spPr/>
        <p:txBody>
          <a:bodyPr>
            <a:normAutofit fontScale="62500" lnSpcReduction="20000"/>
          </a:bodyPr>
          <a:lstStyle/>
          <a:p>
            <a:pPr>
              <a:lnSpc>
                <a:spcPct val="120000"/>
              </a:lnSpc>
            </a:pPr>
            <a:r>
              <a:rPr lang="zh-CN" altLang="en-US" dirty="0"/>
              <a:t>哲学家的宗旨是：我思，故我在 </a:t>
            </a:r>
            <a:endParaRPr lang="en-US" altLang="zh-CN" dirty="0"/>
          </a:p>
          <a:p>
            <a:pPr>
              <a:lnSpc>
                <a:spcPct val="120000"/>
              </a:lnSpc>
            </a:pPr>
            <a:r>
              <a:rPr lang="zh-CN" altLang="en-US" dirty="0"/>
              <a:t>科学家的宗旨是：我发现，故我在 </a:t>
            </a:r>
            <a:endParaRPr lang="en-US" altLang="zh-CN" dirty="0"/>
          </a:p>
          <a:p>
            <a:pPr>
              <a:lnSpc>
                <a:spcPct val="120000"/>
              </a:lnSpc>
            </a:pPr>
            <a:r>
              <a:rPr lang="zh-CN" altLang="en-US" dirty="0"/>
              <a:t>工程师的宗旨是：我构建，故我在</a:t>
            </a:r>
            <a:endParaRPr lang="en-US" altLang="zh-CN" dirty="0"/>
          </a:p>
          <a:p>
            <a:pPr>
              <a:lnSpc>
                <a:spcPct val="120000"/>
              </a:lnSpc>
            </a:pPr>
            <a:endParaRPr lang="en-US" altLang="zh-CN" dirty="0"/>
          </a:p>
          <a:p>
            <a:pPr>
              <a:lnSpc>
                <a:spcPct val="120000"/>
              </a:lnSpc>
            </a:pPr>
            <a:r>
              <a:rPr lang="en-US" altLang="zh-CN" dirty="0">
                <a:latin typeface="+mn-ea"/>
              </a:rPr>
              <a:t>Build To Learn</a:t>
            </a:r>
            <a:r>
              <a:rPr lang="zh-CN" altLang="en-US" dirty="0">
                <a:latin typeface="+mn-ea"/>
              </a:rPr>
              <a:t>：开发软件，构建系统的目的是做进一步的试验，试图发现客观规律 或探求某方法的优劣。这些项目经常是科研论文的基础工作。 </a:t>
            </a:r>
            <a:endParaRPr lang="en-US" altLang="zh-CN" dirty="0">
              <a:latin typeface="+mn-ea"/>
            </a:endParaRPr>
          </a:p>
          <a:p>
            <a:pPr>
              <a:lnSpc>
                <a:spcPct val="120000"/>
              </a:lnSpc>
            </a:pPr>
            <a:r>
              <a:rPr lang="en-US" altLang="zh-CN" dirty="0">
                <a:latin typeface="+mn-ea"/>
              </a:rPr>
              <a:t>Build To Show</a:t>
            </a:r>
            <a:r>
              <a:rPr lang="zh-CN" altLang="en-US" dirty="0">
                <a:latin typeface="+mn-ea"/>
              </a:rPr>
              <a:t>：为了突出地展现某个技术的作用，开发一些以演示为目的的软件，这 些项目很吸引眼球，经常获得新闻报道，但是功能未必全面或实用。</a:t>
            </a:r>
            <a:endParaRPr lang="en-US" altLang="zh-CN" dirty="0">
              <a:latin typeface="+mn-ea"/>
            </a:endParaRPr>
          </a:p>
          <a:p>
            <a:pPr>
              <a:lnSpc>
                <a:spcPct val="120000"/>
              </a:lnSpc>
            </a:pPr>
            <a:r>
              <a:rPr lang="en-US" altLang="zh-CN" dirty="0">
                <a:latin typeface="+mn-ea"/>
              </a:rPr>
              <a:t>Build To Serve</a:t>
            </a:r>
            <a:r>
              <a:rPr lang="zh-CN" altLang="en-US" dirty="0">
                <a:latin typeface="+mn-ea"/>
              </a:rPr>
              <a:t>：为了服务一定范围的目标用户而构建的工具等，有时以公开</a:t>
            </a:r>
            <a:r>
              <a:rPr lang="en-US" altLang="zh-CN" dirty="0">
                <a:latin typeface="+mn-ea"/>
              </a:rPr>
              <a:t>SDK</a:t>
            </a:r>
            <a:r>
              <a:rPr lang="zh-CN" altLang="en-US" dirty="0">
                <a:latin typeface="+mn-ea"/>
              </a:rPr>
              <a:t>的 形式发布，让别的研发人员使用。</a:t>
            </a:r>
            <a:endParaRPr lang="en-US" altLang="zh-CN" dirty="0">
              <a:latin typeface="+mn-ea"/>
            </a:endParaRPr>
          </a:p>
          <a:p>
            <a:pPr>
              <a:lnSpc>
                <a:spcPct val="120000"/>
              </a:lnSpc>
            </a:pPr>
            <a:r>
              <a:rPr lang="en-US" altLang="zh-CN" dirty="0">
                <a:latin typeface="+mn-ea"/>
              </a:rPr>
              <a:t>Build To Win</a:t>
            </a:r>
            <a:r>
              <a:rPr lang="zh-CN" altLang="en-US" dirty="0">
                <a:latin typeface="+mn-ea"/>
              </a:rPr>
              <a:t>：以在市场上赢得用户为目标而构建的软件。这也是种种科学发现、技 术突破最好的试金石。</a:t>
            </a:r>
          </a:p>
        </p:txBody>
      </p:sp>
    </p:spTree>
    <p:extLst>
      <p:ext uri="{BB962C8B-B14F-4D97-AF65-F5344CB8AC3E}">
        <p14:creationId xmlns:p14="http://schemas.microsoft.com/office/powerpoint/2010/main" val="388942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F23FC39-9A9E-4D31-AE04-27712188C158}"/>
              </a:ext>
            </a:extLst>
          </p:cNvPr>
          <p:cNvPicPr>
            <a:picLocks noChangeAspect="1"/>
          </p:cNvPicPr>
          <p:nvPr/>
        </p:nvPicPr>
        <p:blipFill>
          <a:blip r:embed="rId2"/>
          <a:stretch>
            <a:fillRect/>
          </a:stretch>
        </p:blipFill>
        <p:spPr>
          <a:xfrm>
            <a:off x="1522506" y="2234774"/>
            <a:ext cx="9144000" cy="4623227"/>
          </a:xfrm>
          <a:prstGeom prst="rect">
            <a:avLst/>
          </a:prstGeom>
        </p:spPr>
      </p:pic>
      <p:sp>
        <p:nvSpPr>
          <p:cNvPr id="14" name="Title 1">
            <a:extLst>
              <a:ext uri="{FF2B5EF4-FFF2-40B4-BE49-F238E27FC236}">
                <a16:creationId xmlns:a16="http://schemas.microsoft.com/office/drawing/2014/main" id="{D9414AD9-E62D-4F19-8526-ECEB4502AD26}"/>
              </a:ext>
            </a:extLst>
          </p:cNvPr>
          <p:cNvSpPr>
            <a:spLocks noGrp="1"/>
          </p:cNvSpPr>
          <p:nvPr>
            <p:ph type="title"/>
          </p:nvPr>
        </p:nvSpPr>
        <p:spPr>
          <a:xfrm>
            <a:off x="1981200" y="155448"/>
            <a:ext cx="8229600" cy="1252728"/>
          </a:xfrm>
        </p:spPr>
        <p:txBody>
          <a:bodyPr/>
          <a:lstStyle/>
          <a:p>
            <a:r>
              <a:rPr lang="zh-CN" altLang="en-US" dirty="0"/>
              <a:t>知识领域</a:t>
            </a:r>
            <a:endParaRPr lang="en-US" dirty="0"/>
          </a:p>
        </p:txBody>
      </p:sp>
    </p:spTree>
    <p:extLst>
      <p:ext uri="{BB962C8B-B14F-4D97-AF65-F5344CB8AC3E}">
        <p14:creationId xmlns:p14="http://schemas.microsoft.com/office/powerpoint/2010/main" val="19572164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软件工程的知识领域</a:t>
            </a:r>
            <a:endParaRPr lang="en-US" dirty="0"/>
          </a:p>
        </p:txBody>
      </p:sp>
      <p:sp>
        <p:nvSpPr>
          <p:cNvPr id="3" name="Content Placeholder 2"/>
          <p:cNvSpPr>
            <a:spLocks noGrp="1"/>
          </p:cNvSpPr>
          <p:nvPr>
            <p:ph idx="1"/>
          </p:nvPr>
        </p:nvSpPr>
        <p:spPr/>
        <p:txBody>
          <a:bodyPr>
            <a:normAutofit fontScale="85000" lnSpcReduction="20000"/>
          </a:bodyPr>
          <a:lstStyle/>
          <a:p>
            <a:r>
              <a:rPr lang="zh-CN" altLang="en-US" dirty="0"/>
              <a:t>软件工程的三大类基础知识领域：</a:t>
            </a:r>
            <a:endParaRPr lang="en-US" altLang="zh-CN" dirty="0"/>
          </a:p>
          <a:p>
            <a:pPr lvl="1"/>
            <a:r>
              <a:rPr lang="zh-CN" altLang="en-US" dirty="0"/>
              <a:t>计算机基础；数学基础；工程基础。</a:t>
            </a:r>
            <a:endParaRPr lang="en-US" altLang="zh-CN" dirty="0"/>
          </a:p>
          <a:p>
            <a:r>
              <a:rPr lang="zh-CN" altLang="en-US" dirty="0"/>
              <a:t>软件工程这个学科包含了</a:t>
            </a:r>
            <a:r>
              <a:rPr lang="en-US" dirty="0"/>
              <a:t>12</a:t>
            </a:r>
            <a:r>
              <a:rPr lang="zh-CN" altLang="en-US" dirty="0"/>
              <a:t>个知识领域 （</a:t>
            </a:r>
            <a:r>
              <a:rPr lang="en-US" dirty="0"/>
              <a:t>Knowledge Area</a:t>
            </a:r>
            <a:r>
              <a:rPr lang="zh-CN" altLang="en-US" dirty="0"/>
              <a:t>，</a:t>
            </a:r>
            <a:r>
              <a:rPr lang="en-US" dirty="0"/>
              <a:t>KA</a:t>
            </a:r>
            <a:r>
              <a:rPr lang="zh-CN" altLang="en-US" dirty="0"/>
              <a:t>）：</a:t>
            </a:r>
            <a:endParaRPr lang="en-US" dirty="0"/>
          </a:p>
          <a:p>
            <a:pPr lvl="1"/>
            <a:r>
              <a:rPr lang="en-US" dirty="0"/>
              <a:t>Software Requirements</a:t>
            </a:r>
          </a:p>
          <a:p>
            <a:pPr lvl="1"/>
            <a:r>
              <a:rPr lang="en-US" dirty="0"/>
              <a:t>Software Design</a:t>
            </a:r>
          </a:p>
          <a:p>
            <a:pPr lvl="1"/>
            <a:r>
              <a:rPr lang="en-US" dirty="0"/>
              <a:t>Software Construction</a:t>
            </a:r>
          </a:p>
          <a:p>
            <a:pPr lvl="1"/>
            <a:r>
              <a:rPr lang="en-US" dirty="0"/>
              <a:t>Software Testing</a:t>
            </a:r>
          </a:p>
          <a:p>
            <a:pPr lvl="1"/>
            <a:r>
              <a:rPr lang="en-US" dirty="0"/>
              <a:t>Software Maintenance</a:t>
            </a:r>
          </a:p>
          <a:p>
            <a:pPr lvl="1"/>
            <a:r>
              <a:rPr lang="en-US" dirty="0"/>
              <a:t>Software Configuration Management</a:t>
            </a:r>
          </a:p>
          <a:p>
            <a:pPr lvl="1"/>
            <a:r>
              <a:rPr lang="en-US" dirty="0"/>
              <a:t>Software Engineering Management</a:t>
            </a:r>
          </a:p>
          <a:p>
            <a:pPr lvl="1"/>
            <a:r>
              <a:rPr lang="en-US" dirty="0"/>
              <a:t>Software Engineering Process</a:t>
            </a:r>
          </a:p>
          <a:p>
            <a:pPr lvl="1"/>
            <a:r>
              <a:rPr lang="en-US" dirty="0"/>
              <a:t>Software Engineering Models and Methods</a:t>
            </a:r>
          </a:p>
          <a:p>
            <a:pPr lvl="1"/>
            <a:r>
              <a:rPr lang="en-US" dirty="0"/>
              <a:t>Software Quality</a:t>
            </a:r>
          </a:p>
          <a:p>
            <a:pPr lvl="1"/>
            <a:r>
              <a:rPr lang="en-US" dirty="0"/>
              <a:t>Software Engineering Professional Practice</a:t>
            </a:r>
          </a:p>
          <a:p>
            <a:pPr lvl="1"/>
            <a:r>
              <a:rPr lang="en-US" dirty="0"/>
              <a:t>Software Engineering Economics</a:t>
            </a:r>
          </a:p>
        </p:txBody>
      </p:sp>
    </p:spTree>
    <p:extLst>
      <p:ext uri="{BB962C8B-B14F-4D97-AF65-F5344CB8AC3E}">
        <p14:creationId xmlns:p14="http://schemas.microsoft.com/office/powerpoint/2010/main" val="9054607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71AFA-30C0-4DAF-A7BF-4F4B50CDA3FE}"/>
              </a:ext>
            </a:extLst>
          </p:cNvPr>
          <p:cNvSpPr>
            <a:spLocks noGrp="1"/>
          </p:cNvSpPr>
          <p:nvPr>
            <p:ph type="title"/>
          </p:nvPr>
        </p:nvSpPr>
        <p:spPr/>
        <p:txBody>
          <a:bodyPr/>
          <a:lstStyle/>
          <a:p>
            <a:r>
              <a:rPr lang="zh-CN" altLang="en-US" dirty="0"/>
              <a:t>软件工程的规律</a:t>
            </a:r>
            <a:endParaRPr lang="en-US" dirty="0"/>
          </a:p>
        </p:txBody>
      </p:sp>
      <p:sp>
        <p:nvSpPr>
          <p:cNvPr id="3" name="Content Placeholder 2">
            <a:extLst>
              <a:ext uri="{FF2B5EF4-FFF2-40B4-BE49-F238E27FC236}">
                <a16:creationId xmlns:a16="http://schemas.microsoft.com/office/drawing/2014/main" id="{67053C4F-420C-45C2-97BC-F7BCEA9BF982}"/>
              </a:ext>
            </a:extLst>
          </p:cNvPr>
          <p:cNvSpPr>
            <a:spLocks noGrp="1"/>
          </p:cNvSpPr>
          <p:nvPr>
            <p:ph idx="1"/>
          </p:nvPr>
        </p:nvSpPr>
        <p:spPr/>
        <p:txBody>
          <a:bodyPr/>
          <a:lstStyle/>
          <a:p>
            <a:r>
              <a:rPr lang="zh-CN" altLang="en-US" dirty="0"/>
              <a:t>没有银弹： “不会有任何单一软件工程上的突破，能够让程序开发的生产力得到一个数量级（</a:t>
            </a:r>
            <a:r>
              <a:rPr lang="en-US" dirty="0"/>
              <a:t>10</a:t>
            </a:r>
            <a:r>
              <a:rPr lang="zh-CN" altLang="en-US" dirty="0"/>
              <a:t>倍）的提升。”</a:t>
            </a:r>
            <a:r>
              <a:rPr lang="en-US" dirty="0"/>
              <a:t> </a:t>
            </a:r>
          </a:p>
          <a:p>
            <a:r>
              <a:rPr lang="zh-CN" altLang="en-US" dirty="0"/>
              <a:t>如果多种软件工程上的突破结合起来，能否让软件开发的效率得到</a:t>
            </a:r>
            <a:r>
              <a:rPr lang="en-US" dirty="0"/>
              <a:t>10</a:t>
            </a:r>
            <a:r>
              <a:rPr lang="zh-CN" altLang="en-US" dirty="0"/>
              <a:t>倍的提高呢？</a:t>
            </a:r>
            <a:endParaRPr lang="en-US" dirty="0"/>
          </a:p>
        </p:txBody>
      </p:sp>
    </p:spTree>
    <p:extLst>
      <p:ext uri="{BB962C8B-B14F-4D97-AF65-F5344CB8AC3E}">
        <p14:creationId xmlns:p14="http://schemas.microsoft.com/office/powerpoint/2010/main" val="23386386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71AFA-30C0-4DAF-A7BF-4F4B50CDA3FE}"/>
              </a:ext>
            </a:extLst>
          </p:cNvPr>
          <p:cNvSpPr>
            <a:spLocks noGrp="1"/>
          </p:cNvSpPr>
          <p:nvPr>
            <p:ph type="title"/>
          </p:nvPr>
        </p:nvSpPr>
        <p:spPr/>
        <p:txBody>
          <a:bodyPr/>
          <a:lstStyle/>
          <a:p>
            <a:r>
              <a:rPr lang="zh-CN" altLang="en-US" dirty="0"/>
              <a:t>软件工程的规律</a:t>
            </a:r>
            <a:endParaRPr lang="en-US" dirty="0"/>
          </a:p>
        </p:txBody>
      </p:sp>
      <p:sp>
        <p:nvSpPr>
          <p:cNvPr id="3" name="Content Placeholder 2">
            <a:extLst>
              <a:ext uri="{FF2B5EF4-FFF2-40B4-BE49-F238E27FC236}">
                <a16:creationId xmlns:a16="http://schemas.microsoft.com/office/drawing/2014/main" id="{67053C4F-420C-45C2-97BC-F7BCEA9BF982}"/>
              </a:ext>
            </a:extLst>
          </p:cNvPr>
          <p:cNvSpPr>
            <a:spLocks noGrp="1"/>
          </p:cNvSpPr>
          <p:nvPr>
            <p:ph idx="1"/>
          </p:nvPr>
        </p:nvSpPr>
        <p:spPr>
          <a:xfrm>
            <a:off x="1981200" y="1775192"/>
            <a:ext cx="5715000" cy="4625609"/>
          </a:xfrm>
        </p:spPr>
        <p:txBody>
          <a:bodyPr>
            <a:normAutofit/>
          </a:bodyPr>
          <a:lstStyle/>
          <a:p>
            <a:r>
              <a:rPr lang="zh-CN" altLang="en-US" dirty="0"/>
              <a:t>时间估计霍夫斯塔特定律：</a:t>
            </a:r>
            <a:endParaRPr lang="en-US" altLang="zh-CN" dirty="0"/>
          </a:p>
          <a:p>
            <a:pPr lvl="1"/>
            <a:r>
              <a:rPr lang="zh-CN" altLang="en-US" b="1" dirty="0"/>
              <a:t>实际时间总是比预期要长，即便你考虑到了霍夫斯塔特定律。</a:t>
            </a:r>
            <a:endParaRPr lang="en-US" altLang="zh-CN" b="1" dirty="0"/>
          </a:p>
          <a:p>
            <a:pPr lvl="1"/>
            <a:r>
              <a:rPr lang="zh-CN" altLang="en-US" dirty="0"/>
              <a:t>这个规律如何应用到实际中呢？</a:t>
            </a:r>
            <a:endParaRPr lang="en-US" dirty="0"/>
          </a:p>
          <a:p>
            <a:endParaRPr lang="en-US" altLang="zh-CN" dirty="0"/>
          </a:p>
          <a:p>
            <a:r>
              <a:rPr lang="zh-CN" altLang="en-US" dirty="0"/>
              <a:t>增加人手：</a:t>
            </a:r>
            <a:endParaRPr lang="en-US" altLang="zh-CN" dirty="0"/>
          </a:p>
          <a:p>
            <a:pPr lvl="1"/>
            <a:r>
              <a:rPr lang="zh-CN" altLang="en-US" b="1" dirty="0"/>
              <a:t>向进度落后的项目中增加人员，会让项目更加落后。</a:t>
            </a:r>
            <a:endParaRPr lang="en-US" altLang="zh-CN" b="1" dirty="0"/>
          </a:p>
          <a:p>
            <a:pPr lvl="1"/>
            <a:r>
              <a:rPr lang="zh-CN" altLang="en-US" dirty="0"/>
              <a:t>有数量的关系么？</a:t>
            </a:r>
            <a:endParaRPr lang="en-US" altLang="zh-CN" dirty="0"/>
          </a:p>
          <a:p>
            <a:pPr lvl="1"/>
            <a:r>
              <a:rPr lang="zh-CN" altLang="en-US" dirty="0"/>
              <a:t>如果是增加专家呢？</a:t>
            </a:r>
            <a:endParaRPr lang="en-US" altLang="zh-CN" dirty="0"/>
          </a:p>
          <a:p>
            <a:pPr lvl="1"/>
            <a:r>
              <a:rPr lang="zh-CN" altLang="en-US" dirty="0"/>
              <a:t>搞 </a:t>
            </a:r>
            <a:r>
              <a:rPr lang="en-US" altLang="zh-CN" dirty="0"/>
              <a:t>996 </a:t>
            </a:r>
            <a:r>
              <a:rPr lang="zh-CN" altLang="en-US" dirty="0"/>
              <a:t>呢？</a:t>
            </a:r>
            <a:endParaRPr lang="en-US" dirty="0"/>
          </a:p>
          <a:p>
            <a:endParaRPr lang="en-US" dirty="0"/>
          </a:p>
        </p:txBody>
      </p:sp>
      <p:pic>
        <p:nvPicPr>
          <p:cNvPr id="5122" name="Picture 2" descr="Hofstadter2002.jpg">
            <a:extLst>
              <a:ext uri="{FF2B5EF4-FFF2-40B4-BE49-F238E27FC236}">
                <a16:creationId xmlns:a16="http://schemas.microsoft.com/office/drawing/2014/main" id="{6F4FBE6D-6CA7-445A-8621-691E147844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3394" y="1600200"/>
            <a:ext cx="1458407" cy="18097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Godel, Escher, Bach (first edition).jpg">
            <a:extLst>
              <a:ext uri="{FF2B5EF4-FFF2-40B4-BE49-F238E27FC236}">
                <a16:creationId xmlns:a16="http://schemas.microsoft.com/office/drawing/2014/main" id="{50F77647-09B8-4F65-AF81-67D876EEA1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1800" y="1600200"/>
            <a:ext cx="1270000" cy="180975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âLeonard hofstadterâçå¾çæç´¢ç»æ">
            <a:extLst>
              <a:ext uri="{FF2B5EF4-FFF2-40B4-BE49-F238E27FC236}">
                <a16:creationId xmlns:a16="http://schemas.microsoft.com/office/drawing/2014/main" id="{34ACDF57-80AE-4A5B-A128-EF5782F7AB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2393" y="5410200"/>
            <a:ext cx="1905000"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837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Prototype: Wright Brother</a:t>
            </a:r>
          </a:p>
        </p:txBody>
      </p:sp>
      <p:pic>
        <p:nvPicPr>
          <p:cNvPr id="8195" name="Picture 2" descr="Wright Brothers' First Flight, December 17, 19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636714"/>
            <a:ext cx="6781800" cy="522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1A824-EB53-4D94-AD9A-7DB7E6F42DAC}"/>
              </a:ext>
            </a:extLst>
          </p:cNvPr>
          <p:cNvSpPr>
            <a:spLocks noGrp="1"/>
          </p:cNvSpPr>
          <p:nvPr>
            <p:ph type="title"/>
          </p:nvPr>
        </p:nvSpPr>
        <p:spPr/>
        <p:txBody>
          <a:bodyPr/>
          <a:lstStyle/>
          <a:p>
            <a:r>
              <a:rPr lang="zh-CN" altLang="en-US" dirty="0"/>
              <a:t>规律</a:t>
            </a:r>
            <a:r>
              <a:rPr lang="en-US" altLang="zh-CN" dirty="0"/>
              <a:t>…</a:t>
            </a:r>
            <a:endParaRPr lang="en-US" dirty="0"/>
          </a:p>
        </p:txBody>
      </p:sp>
      <p:sp>
        <p:nvSpPr>
          <p:cNvPr id="3" name="Content Placeholder 2">
            <a:extLst>
              <a:ext uri="{FF2B5EF4-FFF2-40B4-BE49-F238E27FC236}">
                <a16:creationId xmlns:a16="http://schemas.microsoft.com/office/drawing/2014/main" id="{DDDF9A79-8643-4F82-A55C-FF3B4DBAD4B2}"/>
              </a:ext>
            </a:extLst>
          </p:cNvPr>
          <p:cNvSpPr>
            <a:spLocks noGrp="1"/>
          </p:cNvSpPr>
          <p:nvPr>
            <p:ph idx="1"/>
          </p:nvPr>
        </p:nvSpPr>
        <p:spPr/>
        <p:txBody>
          <a:bodyPr>
            <a:normAutofit/>
          </a:bodyPr>
          <a:lstStyle/>
          <a:p>
            <a:r>
              <a:rPr lang="zh-CN" altLang="en-US" dirty="0"/>
              <a:t>发展于</a:t>
            </a:r>
            <a:r>
              <a:rPr lang="en-US" dirty="0"/>
              <a:t>1980 </a:t>
            </a:r>
            <a:r>
              <a:rPr lang="zh-CN" altLang="en-US" dirty="0"/>
              <a:t>年代的</a:t>
            </a:r>
            <a:r>
              <a:rPr lang="en-US" dirty="0" err="1"/>
              <a:t>Cocomo</a:t>
            </a:r>
            <a:r>
              <a:rPr lang="en-US" dirty="0"/>
              <a:t> </a:t>
            </a:r>
            <a:r>
              <a:rPr lang="zh-CN" altLang="en-US" dirty="0"/>
              <a:t>模型，认为某种项目的时间花费（人月）遵守这样的公式：</a:t>
            </a:r>
            <a:endParaRPr lang="en-US" dirty="0"/>
          </a:p>
          <a:p>
            <a:pPr lvl="1"/>
            <a:r>
              <a:rPr lang="en-US" b="1" dirty="0"/>
              <a:t>	Person*Month = 2.4 * </a:t>
            </a:r>
            <a:r>
              <a:rPr lang="en-US" b="1" dirty="0" err="1"/>
              <a:t>KLoC</a:t>
            </a:r>
            <a:r>
              <a:rPr lang="en-US" b="1" dirty="0"/>
              <a:t> </a:t>
            </a:r>
            <a:r>
              <a:rPr lang="en-US" b="1" baseline="30000" dirty="0"/>
              <a:t>1.05</a:t>
            </a:r>
            <a:r>
              <a:rPr lang="en-US" b="1" dirty="0"/>
              <a:t> </a:t>
            </a:r>
          </a:p>
          <a:p>
            <a:r>
              <a:rPr lang="zh-CN" altLang="en-US" dirty="0"/>
              <a:t>其中，</a:t>
            </a:r>
            <a:r>
              <a:rPr lang="en-US" dirty="0" err="1"/>
              <a:t>KLoC</a:t>
            </a:r>
            <a:r>
              <a:rPr lang="en-US" dirty="0"/>
              <a:t> </a:t>
            </a:r>
            <a:r>
              <a:rPr lang="zh-CN" altLang="en-US" dirty="0"/>
              <a:t>表示一千行代码，例如，如果估计的代码量是</a:t>
            </a:r>
            <a:r>
              <a:rPr lang="en-US" dirty="0"/>
              <a:t>10</a:t>
            </a:r>
            <a:r>
              <a:rPr lang="zh-CN" altLang="en-US" dirty="0"/>
              <a:t>万行（</a:t>
            </a:r>
            <a:r>
              <a:rPr lang="en-US" dirty="0" err="1"/>
              <a:t>KLoC</a:t>
            </a:r>
            <a:r>
              <a:rPr lang="en-US" dirty="0"/>
              <a:t> =100</a:t>
            </a:r>
            <a:r>
              <a:rPr lang="zh-CN" altLang="en-US" dirty="0"/>
              <a:t>），那么时间花费就是</a:t>
            </a:r>
            <a:r>
              <a:rPr lang="en-US" dirty="0"/>
              <a:t> 2.4*100</a:t>
            </a:r>
            <a:r>
              <a:rPr lang="en-US" baseline="30000" dirty="0"/>
              <a:t>1.05</a:t>
            </a:r>
            <a:r>
              <a:rPr lang="en-US" dirty="0"/>
              <a:t> = 302 </a:t>
            </a:r>
            <a:r>
              <a:rPr lang="zh-CN" altLang="en-US" dirty="0"/>
              <a:t>人月。</a:t>
            </a:r>
            <a:endParaRPr lang="en-US" altLang="zh-CN" dirty="0"/>
          </a:p>
          <a:p>
            <a:r>
              <a:rPr lang="zh-CN" altLang="en-US" dirty="0"/>
              <a:t>如果你的团队有</a:t>
            </a:r>
            <a:r>
              <a:rPr lang="en-US" dirty="0"/>
              <a:t>15</a:t>
            </a:r>
            <a:r>
              <a:rPr lang="zh-CN" altLang="en-US" dirty="0"/>
              <a:t>人，那就要花</a:t>
            </a:r>
            <a:r>
              <a:rPr lang="en-US" dirty="0"/>
              <a:t>20</a:t>
            </a:r>
            <a:r>
              <a:rPr lang="zh-CN" altLang="en-US" dirty="0"/>
              <a:t>个月的时间。在</a:t>
            </a:r>
            <a:r>
              <a:rPr lang="en-US" dirty="0"/>
              <a:t>201</a:t>
            </a:r>
            <a:r>
              <a:rPr lang="en-US" altLang="zh-CN" dirty="0"/>
              <a:t>8</a:t>
            </a:r>
            <a:r>
              <a:rPr lang="zh-CN" altLang="en-US" dirty="0"/>
              <a:t>年的实际项目中，项目经理真的会用</a:t>
            </a:r>
            <a:r>
              <a:rPr lang="en-US" dirty="0"/>
              <a:t> 2.4</a:t>
            </a:r>
            <a:r>
              <a:rPr lang="zh-CN" altLang="en-US" dirty="0"/>
              <a:t>，和</a:t>
            </a:r>
            <a:r>
              <a:rPr lang="en-US" dirty="0"/>
              <a:t>1.05 </a:t>
            </a:r>
            <a:r>
              <a:rPr lang="zh-CN" altLang="en-US" dirty="0"/>
              <a:t>来进行计算么？</a:t>
            </a:r>
            <a:endParaRPr lang="en-US" dirty="0"/>
          </a:p>
        </p:txBody>
      </p:sp>
    </p:spTree>
    <p:extLst>
      <p:ext uri="{BB962C8B-B14F-4D97-AF65-F5344CB8AC3E}">
        <p14:creationId xmlns:p14="http://schemas.microsoft.com/office/powerpoint/2010/main" val="38750814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F57B8-22E0-4EF8-878A-829B98F5E0B2}"/>
              </a:ext>
            </a:extLst>
          </p:cNvPr>
          <p:cNvSpPr>
            <a:spLocks noGrp="1"/>
          </p:cNvSpPr>
          <p:nvPr>
            <p:ph type="title"/>
          </p:nvPr>
        </p:nvSpPr>
        <p:spPr/>
        <p:txBody>
          <a:bodyPr/>
          <a:lstStyle/>
          <a:p>
            <a:r>
              <a:rPr lang="zh-CN" altLang="en-US" dirty="0"/>
              <a:t>规律</a:t>
            </a:r>
            <a:r>
              <a:rPr lang="en-US" altLang="zh-CN" dirty="0"/>
              <a:t>?…</a:t>
            </a:r>
            <a:endParaRPr lang="en-US" dirty="0"/>
          </a:p>
        </p:txBody>
      </p:sp>
      <p:pic>
        <p:nvPicPr>
          <p:cNvPr id="6146" name="Picture 2" descr="âæºæ¿  ä¸çº¿  åå°âçå¾çæç´¢ç»æ">
            <a:extLst>
              <a:ext uri="{FF2B5EF4-FFF2-40B4-BE49-F238E27FC236}">
                <a16:creationId xmlns:a16="http://schemas.microsoft.com/office/drawing/2014/main" id="{91D9FA36-CAA6-45F6-B310-847B96A6DAB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62201" y="1752601"/>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âæºæ¿  ä¸çº¿  åå°âçå¾çæç´¢ç»æ">
            <a:extLst>
              <a:ext uri="{FF2B5EF4-FFF2-40B4-BE49-F238E27FC236}">
                <a16:creationId xmlns:a16="http://schemas.microsoft.com/office/drawing/2014/main" id="{31DB50DD-322B-4430-9628-84B3DB8721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4925" y="1752601"/>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âæºæ¿  ä¸çº¿  åå°âçå¾çæç´¢ç»æ">
            <a:extLst>
              <a:ext uri="{FF2B5EF4-FFF2-40B4-BE49-F238E27FC236}">
                <a16:creationId xmlns:a16="http://schemas.microsoft.com/office/drawing/2014/main" id="{EE635FB0-4BD1-4C27-A2A5-9B26496775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1752601"/>
            <a:ext cx="2647950" cy="172402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ç¸å³å¾ç">
            <a:extLst>
              <a:ext uri="{FF2B5EF4-FFF2-40B4-BE49-F238E27FC236}">
                <a16:creationId xmlns:a16="http://schemas.microsoft.com/office/drawing/2014/main" id="{8FFE880B-084D-4A1E-AD38-9FC1B9D54D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5947" y="4114801"/>
            <a:ext cx="4460106" cy="2508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3021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71AFA-30C0-4DAF-A7BF-4F4B50CDA3FE}"/>
              </a:ext>
            </a:extLst>
          </p:cNvPr>
          <p:cNvSpPr>
            <a:spLocks noGrp="1"/>
          </p:cNvSpPr>
          <p:nvPr>
            <p:ph type="title"/>
          </p:nvPr>
        </p:nvSpPr>
        <p:spPr/>
        <p:txBody>
          <a:bodyPr/>
          <a:lstStyle/>
          <a:p>
            <a:r>
              <a:rPr lang="zh-CN" altLang="en-US" dirty="0"/>
              <a:t>如何发现，掌握规律</a:t>
            </a:r>
            <a:endParaRPr lang="en-US" dirty="0"/>
          </a:p>
        </p:txBody>
      </p:sp>
      <p:sp>
        <p:nvSpPr>
          <p:cNvPr id="3" name="Content Placeholder 2">
            <a:extLst>
              <a:ext uri="{FF2B5EF4-FFF2-40B4-BE49-F238E27FC236}">
                <a16:creationId xmlns:a16="http://schemas.microsoft.com/office/drawing/2014/main" id="{67053C4F-420C-45C2-97BC-F7BCEA9BF982}"/>
              </a:ext>
            </a:extLst>
          </p:cNvPr>
          <p:cNvSpPr>
            <a:spLocks noGrp="1"/>
          </p:cNvSpPr>
          <p:nvPr>
            <p:ph idx="1"/>
          </p:nvPr>
        </p:nvSpPr>
        <p:spPr/>
        <p:txBody>
          <a:bodyPr>
            <a:normAutofit/>
          </a:bodyPr>
          <a:lstStyle/>
          <a:p>
            <a:pPr marL="118872" indent="0">
              <a:buNone/>
            </a:pPr>
            <a:r>
              <a:rPr lang="zh-CN" altLang="en-US" dirty="0"/>
              <a:t>软件工程有很多名词和概念</a:t>
            </a:r>
            <a:endParaRPr lang="en-US" altLang="zh-CN" dirty="0"/>
          </a:p>
          <a:p>
            <a:endParaRPr lang="en-US" altLang="zh-CN" dirty="0"/>
          </a:p>
          <a:p>
            <a:r>
              <a:rPr lang="zh-CN" altLang="en-US" sz="2800" dirty="0"/>
              <a:t>“你可以知道一种鸟的名字在全世界各种语言中怎么说，但是说完之后，你还是不了解这个鸟。 所以我们要观察这个鸟的行动 </a:t>
            </a:r>
            <a:r>
              <a:rPr lang="en-US" sz="2800" dirty="0"/>
              <a:t>– </a:t>
            </a:r>
            <a:r>
              <a:rPr lang="zh-CN" altLang="en-US" sz="2800" dirty="0"/>
              <a:t>这才是最重要的。” </a:t>
            </a:r>
            <a:endParaRPr lang="en-US" altLang="zh-CN" sz="2800" dirty="0"/>
          </a:p>
          <a:p>
            <a:pPr marL="118872" indent="0" algn="r">
              <a:buNone/>
            </a:pPr>
            <a:r>
              <a:rPr lang="en-US" altLang="zh-CN" sz="2800" dirty="0">
                <a:hlinkClick r:id="rId2"/>
              </a:rPr>
              <a:t>Richard Feynman</a:t>
            </a:r>
            <a:r>
              <a:rPr lang="zh-CN" altLang="en-US" sz="2800" dirty="0"/>
              <a:t>（</a:t>
            </a:r>
            <a:r>
              <a:rPr lang="en-US" altLang="zh-CN" sz="2800" dirty="0"/>
              <a:t>video</a:t>
            </a:r>
            <a:r>
              <a:rPr lang="zh-CN" altLang="en-US" sz="2800" dirty="0"/>
              <a:t>）</a:t>
            </a:r>
            <a:endParaRPr lang="en-US" altLang="zh-CN" sz="2800" dirty="0"/>
          </a:p>
          <a:p>
            <a:r>
              <a:rPr lang="zh-CN" altLang="en-US" dirty="0"/>
              <a:t>如何研究规律？</a:t>
            </a:r>
            <a:endParaRPr lang="en-US" altLang="zh-CN" dirty="0"/>
          </a:p>
          <a:p>
            <a:pPr lvl="1"/>
            <a:r>
              <a:rPr lang="zh-CN" altLang="en-US" dirty="0"/>
              <a:t>观察它的行动</a:t>
            </a:r>
            <a:endParaRPr lang="en-US" altLang="zh-CN" dirty="0"/>
          </a:p>
          <a:p>
            <a:pPr lvl="1"/>
            <a:r>
              <a:rPr lang="en-US" dirty="0"/>
              <a:t>Learning by doing. </a:t>
            </a:r>
          </a:p>
        </p:txBody>
      </p:sp>
    </p:spTree>
    <p:extLst>
      <p:ext uri="{BB962C8B-B14F-4D97-AF65-F5344CB8AC3E}">
        <p14:creationId xmlns:p14="http://schemas.microsoft.com/office/powerpoint/2010/main" val="22644708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软件工程的学术研究</a:t>
            </a:r>
            <a:endParaRPr lang="en-US" dirty="0"/>
          </a:p>
        </p:txBody>
      </p:sp>
      <p:sp>
        <p:nvSpPr>
          <p:cNvPr id="3" name="Content Placeholder 2"/>
          <p:cNvSpPr>
            <a:spLocks noGrp="1"/>
          </p:cNvSpPr>
          <p:nvPr>
            <p:ph idx="1"/>
          </p:nvPr>
        </p:nvSpPr>
        <p:spPr/>
        <p:txBody>
          <a:bodyPr>
            <a:normAutofit/>
          </a:bodyPr>
          <a:lstStyle/>
          <a:p>
            <a:r>
              <a:rPr lang="zh-CN" altLang="en-US" dirty="0"/>
              <a:t>由任课老师补充，不是本教程的重点</a:t>
            </a:r>
            <a:endParaRPr lang="en-US" altLang="zh-CN" dirty="0"/>
          </a:p>
          <a:p>
            <a:pPr lvl="1"/>
            <a:r>
              <a:rPr lang="zh-CN" altLang="en-US" dirty="0">
                <a:hlinkClick r:id="rId2"/>
              </a:rPr>
              <a:t>会议 </a:t>
            </a:r>
            <a:r>
              <a:rPr lang="en-US" altLang="zh-CN" dirty="0">
                <a:hlinkClick r:id="rId2"/>
              </a:rPr>
              <a:t>&amp; </a:t>
            </a:r>
            <a:r>
              <a:rPr lang="zh-CN" altLang="en-US" dirty="0">
                <a:hlinkClick r:id="rId2"/>
              </a:rPr>
              <a:t>期刊</a:t>
            </a:r>
            <a:endParaRPr lang="en-US" altLang="zh-CN" dirty="0"/>
          </a:p>
          <a:p>
            <a:r>
              <a:rPr lang="zh-CN" altLang="en-US" dirty="0"/>
              <a:t>前沿会议</a:t>
            </a:r>
            <a:endParaRPr lang="en-US" altLang="zh-CN" dirty="0"/>
          </a:p>
          <a:p>
            <a:pPr lvl="1"/>
            <a:r>
              <a:rPr lang="en-US" sz="2400" dirty="0"/>
              <a:t>ICSE (Intl Conference on Software Engineering)</a:t>
            </a:r>
          </a:p>
          <a:p>
            <a:pPr lvl="1"/>
            <a:r>
              <a:rPr lang="en-US" sz="2400" dirty="0"/>
              <a:t>ESEC/FSE (European Software Eng. Conf &amp; ACM SIGSOFT Symposium on Foundations of Software Eng</a:t>
            </a:r>
            <a:r>
              <a:rPr lang="en-US" altLang="zh-CN" sz="2400" dirty="0"/>
              <a:t>ineering</a:t>
            </a:r>
            <a:r>
              <a:rPr lang="en-US" sz="2400" dirty="0"/>
              <a:t>)</a:t>
            </a:r>
          </a:p>
          <a:p>
            <a:pPr lvl="1"/>
            <a:r>
              <a:rPr lang="en-US" sz="2400" dirty="0"/>
              <a:t>ASE (Intl Conf on Automated Software Engineering)</a:t>
            </a:r>
          </a:p>
        </p:txBody>
      </p:sp>
    </p:spTree>
    <p:extLst>
      <p:ext uri="{BB962C8B-B14F-4D97-AF65-F5344CB8AC3E}">
        <p14:creationId xmlns:p14="http://schemas.microsoft.com/office/powerpoint/2010/main" val="7674240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0009" y="90297"/>
            <a:ext cx="8229600" cy="1252728"/>
          </a:xfrm>
        </p:spPr>
        <p:txBody>
          <a:bodyPr/>
          <a:lstStyle/>
          <a:p>
            <a:r>
              <a:rPr lang="en-US" dirty="0"/>
              <a:t>“</a:t>
            </a:r>
            <a:r>
              <a:rPr lang="zh-CN" altLang="en-US" dirty="0"/>
              <a:t>工程</a:t>
            </a:r>
            <a:r>
              <a:rPr lang="en-US" altLang="zh-CN" dirty="0"/>
              <a:t>”  </a:t>
            </a:r>
            <a:r>
              <a:rPr lang="zh-CN" altLang="en-US" dirty="0"/>
              <a:t>在各种行业都有</a:t>
            </a:r>
            <a:endParaRPr lang="en-US" dirty="0"/>
          </a:p>
        </p:txBody>
      </p:sp>
      <p:sp>
        <p:nvSpPr>
          <p:cNvPr id="3" name="内容占位符 2"/>
          <p:cNvSpPr>
            <a:spLocks noGrp="1"/>
          </p:cNvSpPr>
          <p:nvPr>
            <p:ph idx="1"/>
          </p:nvPr>
        </p:nvSpPr>
        <p:spPr>
          <a:xfrm>
            <a:off x="1981201" y="1775192"/>
            <a:ext cx="1406525" cy="4625609"/>
          </a:xfrm>
        </p:spPr>
        <p:txBody>
          <a:bodyPr>
            <a:normAutofit fontScale="92500" lnSpcReduction="20000"/>
          </a:bodyPr>
          <a:lstStyle/>
          <a:p>
            <a:r>
              <a:rPr lang="zh-CN" altLang="en-US" sz="2000" dirty="0"/>
              <a:t>构想</a:t>
            </a:r>
            <a:endParaRPr lang="en-US" altLang="zh-CN" sz="2000" dirty="0"/>
          </a:p>
          <a:p>
            <a:endParaRPr lang="en-US" altLang="zh-CN" sz="2000" dirty="0"/>
          </a:p>
          <a:p>
            <a:endParaRPr lang="en-US" altLang="zh-CN" sz="2000" dirty="0"/>
          </a:p>
          <a:p>
            <a:r>
              <a:rPr lang="zh-CN" altLang="en-US" sz="2000" dirty="0"/>
              <a:t>分析</a:t>
            </a:r>
            <a:endParaRPr lang="en-US" altLang="zh-CN" sz="2000" dirty="0"/>
          </a:p>
          <a:p>
            <a:endParaRPr lang="en-US" altLang="zh-CN" sz="2000" dirty="0"/>
          </a:p>
          <a:p>
            <a:endParaRPr lang="en-US" altLang="zh-CN" sz="2000" dirty="0"/>
          </a:p>
          <a:p>
            <a:r>
              <a:rPr lang="zh-CN" altLang="en-US" sz="2000" dirty="0"/>
              <a:t>建设</a:t>
            </a:r>
            <a:endParaRPr lang="en-US" altLang="zh-CN" sz="2000" dirty="0"/>
          </a:p>
          <a:p>
            <a:endParaRPr lang="en-US" altLang="zh-CN" sz="2000" dirty="0"/>
          </a:p>
          <a:p>
            <a:endParaRPr lang="en-US" altLang="zh-CN" sz="2000" dirty="0"/>
          </a:p>
          <a:p>
            <a:r>
              <a:rPr lang="zh-CN" altLang="en-US" sz="2000" dirty="0"/>
              <a:t>交付</a:t>
            </a:r>
            <a:endParaRPr lang="en-US" altLang="zh-CN" sz="2000" dirty="0"/>
          </a:p>
          <a:p>
            <a:endParaRPr lang="en-US" sz="2000" dirty="0"/>
          </a:p>
          <a:p>
            <a:endParaRPr lang="en-US" altLang="zh-CN" sz="2000" dirty="0"/>
          </a:p>
          <a:p>
            <a:r>
              <a:rPr lang="zh-CN" altLang="en-US" sz="2000" dirty="0"/>
              <a:t>运行</a:t>
            </a:r>
            <a:endParaRPr lang="en-US" sz="2000" dirty="0"/>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6200" y="1676401"/>
            <a:ext cx="3917218" cy="1958609"/>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9600" y="1818981"/>
            <a:ext cx="4013200" cy="2977794"/>
          </a:xfrm>
          <a:prstGeom prst="rect">
            <a:avLst/>
          </a:prstGeom>
        </p:spPr>
      </p:pic>
      <p:pic>
        <p:nvPicPr>
          <p:cNvPr id="6" name="图片 5"/>
          <p:cNvPicPr>
            <a:picLocks noChangeAspect="1"/>
          </p:cNvPicPr>
          <p:nvPr/>
        </p:nvPicPr>
        <p:blipFill>
          <a:blip r:embed="rId5"/>
          <a:stretch>
            <a:fillRect/>
          </a:stretch>
        </p:blipFill>
        <p:spPr>
          <a:xfrm>
            <a:off x="5176838" y="2491715"/>
            <a:ext cx="3819525" cy="2571750"/>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01671" y="3468051"/>
            <a:ext cx="3251200" cy="2477414"/>
          </a:xfrm>
          <a:prstGeom prst="rect">
            <a:avLst/>
          </a:prstGeom>
        </p:spPr>
      </p:pic>
      <p:pic>
        <p:nvPicPr>
          <p:cNvPr id="9" name="图片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37097" y="4216781"/>
            <a:ext cx="3340608" cy="2505456"/>
          </a:xfrm>
          <a:prstGeom prst="rect">
            <a:avLst/>
          </a:prstGeom>
        </p:spPr>
      </p:pic>
    </p:spTree>
    <p:extLst>
      <p:ext uri="{BB962C8B-B14F-4D97-AF65-F5344CB8AC3E}">
        <p14:creationId xmlns:p14="http://schemas.microsoft.com/office/powerpoint/2010/main" val="167863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7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75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75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75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zh-CN" altLang="en-US" dirty="0"/>
              <a:t>作业</a:t>
            </a:r>
            <a:endParaRPr lang="en-US" dirty="0"/>
          </a:p>
        </p:txBody>
      </p:sp>
      <p:sp>
        <p:nvSpPr>
          <p:cNvPr id="29699" name="Content Placeholder 2"/>
          <p:cNvSpPr>
            <a:spLocks noGrp="1"/>
          </p:cNvSpPr>
          <p:nvPr>
            <p:ph idx="1"/>
          </p:nvPr>
        </p:nvSpPr>
        <p:spPr/>
        <p:txBody>
          <a:bodyPr>
            <a:normAutofit fontScale="70000" lnSpcReduction="20000"/>
          </a:bodyPr>
          <a:lstStyle/>
          <a:p>
            <a:pPr marL="118872" indent="0">
              <a:buNone/>
            </a:pPr>
            <a:r>
              <a:rPr lang="zh-CN" altLang="en-US" dirty="0"/>
              <a:t>软件有很多种： </a:t>
            </a:r>
            <a:r>
              <a:rPr lang="en-US" dirty="0" err="1"/>
              <a:t>ShrinkWrap</a:t>
            </a:r>
            <a:r>
              <a:rPr lang="en-US" dirty="0"/>
              <a:t>（</a:t>
            </a:r>
            <a:r>
              <a:rPr lang="zh-CN" altLang="en-US" dirty="0"/>
              <a:t>在包装盒子里面的软件）、</a:t>
            </a:r>
            <a:r>
              <a:rPr lang="en-US" dirty="0"/>
              <a:t>Web APP ( </a:t>
            </a:r>
            <a:r>
              <a:rPr lang="zh-CN" altLang="en-US" dirty="0"/>
              <a:t>基于网页的软件）、</a:t>
            </a:r>
            <a:r>
              <a:rPr lang="en-US" dirty="0"/>
              <a:t>Internal Software （</a:t>
            </a:r>
            <a:r>
              <a:rPr lang="zh-CN" altLang="en-US" dirty="0"/>
              <a:t>企业或学校或某组织内部的软件）、</a:t>
            </a:r>
            <a:r>
              <a:rPr lang="en-US" dirty="0"/>
              <a:t>Games（</a:t>
            </a:r>
            <a:r>
              <a:rPr lang="zh-CN" altLang="en-US" dirty="0"/>
              <a:t>游戏）、</a:t>
            </a:r>
            <a:r>
              <a:rPr lang="en-US" dirty="0"/>
              <a:t>Mobile Apps（</a:t>
            </a:r>
            <a:r>
              <a:rPr lang="zh-CN" altLang="en-US" dirty="0"/>
              <a:t>手机应用）、</a:t>
            </a:r>
            <a:r>
              <a:rPr lang="en-US" dirty="0"/>
              <a:t>Operating Systems（</a:t>
            </a:r>
            <a:r>
              <a:rPr lang="zh-CN" altLang="en-US" dirty="0"/>
              <a:t>操作系统）、</a:t>
            </a:r>
            <a:r>
              <a:rPr lang="en-US" dirty="0"/>
              <a:t>Tools（</a:t>
            </a:r>
            <a:r>
              <a:rPr lang="zh-CN" altLang="en-US" dirty="0"/>
              <a:t>工具软件），选取三种软件，请分析它们各自的特点。</a:t>
            </a:r>
            <a:r>
              <a:rPr lang="en-US" altLang="zh-CN" dirty="0"/>
              <a:t> </a:t>
            </a:r>
            <a:endParaRPr lang="zh-CN" altLang="en-US" dirty="0"/>
          </a:p>
          <a:p>
            <a:pPr lvl="1">
              <a:lnSpc>
                <a:spcPct val="120000"/>
              </a:lnSpc>
            </a:pPr>
            <a:r>
              <a:rPr lang="zh-CN" altLang="en-US" sz="2200" dirty="0"/>
              <a:t>这些软件的开发者是怎么说服你（陌生人）成为他们的用户的？他们的目标都是盈利么？他们的目标都是赚取用户的现金么？还是别的？ </a:t>
            </a:r>
          </a:p>
          <a:p>
            <a:pPr lvl="1">
              <a:lnSpc>
                <a:spcPct val="120000"/>
              </a:lnSpc>
            </a:pPr>
            <a:r>
              <a:rPr lang="zh-CN" altLang="en-US" sz="2200" dirty="0"/>
              <a:t>这些软件是如何到你手里的（邮购，下载，互相拷贝</a:t>
            </a:r>
            <a:r>
              <a:rPr lang="en-US" altLang="zh-CN" sz="2200" dirty="0"/>
              <a:t>……</a:t>
            </a:r>
            <a:r>
              <a:rPr lang="zh-CN" altLang="en-US" sz="2200" dirty="0"/>
              <a:t>） </a:t>
            </a:r>
          </a:p>
          <a:p>
            <a:pPr lvl="1">
              <a:lnSpc>
                <a:spcPct val="120000"/>
              </a:lnSpc>
            </a:pPr>
            <a:r>
              <a:rPr lang="zh-CN" altLang="en-US" sz="2200" dirty="0"/>
              <a:t>这些软件有</a:t>
            </a:r>
            <a:r>
              <a:rPr lang="en-US" altLang="zh-CN" sz="2200" dirty="0"/>
              <a:t>Bug </a:t>
            </a:r>
            <a:r>
              <a:rPr lang="zh-CN" altLang="en-US" sz="2200" dirty="0"/>
              <a:t>么？又是如何更新新版本的？ </a:t>
            </a:r>
          </a:p>
          <a:p>
            <a:pPr lvl="1">
              <a:lnSpc>
                <a:spcPct val="120000"/>
              </a:lnSpc>
            </a:pPr>
            <a:r>
              <a:rPr lang="zh-CN" altLang="en-US" sz="2200" dirty="0"/>
              <a:t>此类软件是什么时候开始出现的，同一类型的软件之间是如何竞争的？ 发展趋势如何？</a:t>
            </a:r>
            <a:endParaRPr lang="en-US" sz="2200" dirty="0"/>
          </a:p>
          <a:p>
            <a:pPr lvl="1">
              <a:lnSpc>
                <a:spcPct val="120000"/>
              </a:lnSpc>
            </a:pPr>
            <a:r>
              <a:rPr lang="zh-CN" altLang="en-US" sz="2200" dirty="0"/>
              <a:t>列举你在使用上述软件时观察到的“特殊”现象，它们和硬件有什么不同？这些能说明软件的某些本质特性么？ </a:t>
            </a:r>
            <a:endParaRPr lang="en-US" altLang="zh-CN" sz="2200" dirty="0"/>
          </a:p>
          <a:p>
            <a:pPr lvl="1">
              <a:lnSpc>
                <a:spcPct val="120000"/>
              </a:lnSpc>
            </a:pPr>
            <a:r>
              <a:rPr lang="zh-CN" altLang="en-US" sz="2200" dirty="0"/>
              <a:t>你个人第一次用此类软件是什么时候，你当时是几年级，班主任叫什么？在哪里，什么状态，当时的软件是如何得到的（买的正版，盗版，下载？）</a:t>
            </a:r>
            <a:endParaRPr lang="en-US" altLang="zh-CN" sz="2200" dirty="0"/>
          </a:p>
          <a:p>
            <a:pPr lvl="1">
              <a:lnSpc>
                <a:spcPct val="120000"/>
              </a:lnSpc>
            </a:pPr>
            <a:r>
              <a:rPr lang="zh-CN" altLang="en-US" sz="2200" dirty="0"/>
              <a:t>你是如何精通这软件的？它给你什么好处，坏处？</a:t>
            </a:r>
            <a:endParaRPr lang="en-US" altLang="zh-CN" sz="2200" dirty="0"/>
          </a:p>
          <a:p>
            <a:pPr lvl="1">
              <a:lnSpc>
                <a:spcPct val="120000"/>
              </a:lnSpc>
            </a:pPr>
            <a:r>
              <a:rPr lang="zh-CN" altLang="en-US" sz="2200" dirty="0"/>
              <a:t>你现在还用它么，或者是同类软件的不同品牌，为何？</a:t>
            </a:r>
            <a:endParaRPr lang="en-US" altLang="zh-CN" sz="2200" dirty="0"/>
          </a:p>
          <a:p>
            <a:pPr lvl="1">
              <a:lnSpc>
                <a:spcPct val="120000"/>
              </a:lnSpc>
            </a:pPr>
            <a:r>
              <a:rPr lang="zh-CN" altLang="en-US" sz="2200" dirty="0"/>
              <a:t>这种软件再过</a:t>
            </a:r>
            <a:r>
              <a:rPr lang="en-US" altLang="zh-CN" sz="2200" dirty="0"/>
              <a:t>10</a:t>
            </a:r>
            <a:r>
              <a:rPr lang="zh-CN" altLang="en-US" sz="2200" dirty="0"/>
              <a:t>年，</a:t>
            </a:r>
            <a:r>
              <a:rPr lang="en-US" altLang="zh-CN" sz="2200" dirty="0"/>
              <a:t>20</a:t>
            </a:r>
            <a:r>
              <a:rPr lang="zh-CN" altLang="en-US" sz="2200" dirty="0"/>
              <a:t>年还会存在么，为什么？</a:t>
            </a:r>
            <a:endParaRPr lang="en-US" altLang="zh-CN" sz="2200" dirty="0"/>
          </a:p>
          <a:p>
            <a:endParaRPr lang="zh-CN" altLang="en-US" dirty="0"/>
          </a:p>
          <a:p>
            <a:endParaRPr lang="en-US" dirty="0"/>
          </a:p>
          <a:p>
            <a:pPr eaLnBrk="1" hangingPunct="1"/>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更多作业和讨论</a:t>
            </a:r>
            <a:endParaRPr lang="en-US" dirty="0"/>
          </a:p>
        </p:txBody>
      </p:sp>
      <p:sp>
        <p:nvSpPr>
          <p:cNvPr id="3" name="Content Placeholder 2"/>
          <p:cNvSpPr>
            <a:spLocks noGrp="1"/>
          </p:cNvSpPr>
          <p:nvPr>
            <p:ph idx="1"/>
          </p:nvPr>
        </p:nvSpPr>
        <p:spPr/>
        <p:txBody>
          <a:bodyPr/>
          <a:lstStyle/>
          <a:p>
            <a:r>
              <a:rPr lang="en-US" dirty="0">
                <a:hlinkClick r:id="rId2"/>
              </a:rPr>
              <a:t>http://www.cnblogs.com/xinz/p/3803035.html</a:t>
            </a:r>
            <a:endParaRPr lang="en-US" dirty="0"/>
          </a:p>
          <a:p>
            <a:endParaRPr lang="en-US" dirty="0"/>
          </a:p>
        </p:txBody>
      </p:sp>
    </p:spTree>
    <p:extLst>
      <p:ext uri="{BB962C8B-B14F-4D97-AF65-F5344CB8AC3E}">
        <p14:creationId xmlns:p14="http://schemas.microsoft.com/office/powerpoint/2010/main" val="22113371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构建软件的不同目的</a:t>
            </a:r>
            <a:endParaRPr lang="en-US" dirty="0"/>
          </a:p>
        </p:txBody>
      </p:sp>
      <p:sp>
        <p:nvSpPr>
          <p:cNvPr id="3" name="Content Placeholder 2"/>
          <p:cNvSpPr>
            <a:spLocks noGrp="1"/>
          </p:cNvSpPr>
          <p:nvPr>
            <p:ph idx="1"/>
          </p:nvPr>
        </p:nvSpPr>
        <p:spPr/>
        <p:txBody>
          <a:bodyPr/>
          <a:lstStyle/>
          <a:p>
            <a:pPr marL="118872" indent="0">
              <a:buNone/>
            </a:pPr>
            <a:r>
              <a:rPr lang="zh-CN" altLang="en-US" dirty="0"/>
              <a:t>阅读：</a:t>
            </a:r>
            <a:endParaRPr lang="en-US" altLang="zh-CN" dirty="0"/>
          </a:p>
          <a:p>
            <a:pPr marL="118872" indent="0">
              <a:buNone/>
            </a:pPr>
            <a:r>
              <a:rPr lang="en-US" altLang="zh-CN" sz="2000" dirty="0">
                <a:hlinkClick r:id="rId2"/>
              </a:rPr>
              <a:t>http://zhuanlan.zhihu.com/goujianzhifa/20003750</a:t>
            </a:r>
            <a:endParaRPr lang="en-US" altLang="zh-CN" sz="2000" dirty="0"/>
          </a:p>
          <a:p>
            <a:pPr marL="118872" indent="0">
              <a:buNone/>
            </a:pPr>
            <a:endParaRPr lang="en-US" altLang="zh-CN" dirty="0"/>
          </a:p>
          <a:p>
            <a:pPr marL="118872" indent="0">
              <a:buNone/>
            </a:pPr>
            <a:r>
              <a:rPr lang="zh-CN" altLang="en-US" dirty="0"/>
              <a:t>列出下面不同目的软件的一些例子：</a:t>
            </a:r>
            <a:endParaRPr lang="en-US" altLang="zh-CN" dirty="0"/>
          </a:p>
          <a:p>
            <a:r>
              <a:rPr lang="en-US" altLang="zh-CN" dirty="0"/>
              <a:t>Build to Pass</a:t>
            </a:r>
          </a:p>
          <a:p>
            <a:r>
              <a:rPr lang="en-US" dirty="0"/>
              <a:t>Build to Learn</a:t>
            </a:r>
          </a:p>
          <a:p>
            <a:r>
              <a:rPr lang="en-US" dirty="0"/>
              <a:t>Build to Show</a:t>
            </a:r>
          </a:p>
          <a:p>
            <a:r>
              <a:rPr lang="en-US" dirty="0"/>
              <a:t>Build to Win</a:t>
            </a:r>
          </a:p>
        </p:txBody>
      </p:sp>
    </p:spTree>
    <p:extLst>
      <p:ext uri="{BB962C8B-B14F-4D97-AF65-F5344CB8AC3E}">
        <p14:creationId xmlns:p14="http://schemas.microsoft.com/office/powerpoint/2010/main" val="13205095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77D88-E090-464B-BC87-D60EE9128A0F}"/>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3402149D-B9D8-49F7-8135-09433B6F86C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1325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t>Professional today: 66 Billion</a:t>
            </a:r>
          </a:p>
        </p:txBody>
      </p:sp>
      <p:pic>
        <p:nvPicPr>
          <p:cNvPr id="9219" name="Picture 2" descr="Boeing 787 Dreamliner in flight(Neg#: K639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676400"/>
            <a:ext cx="6477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zh-CN" altLang="en-US" dirty="0"/>
              <a:t>什么是软件工程</a:t>
            </a:r>
            <a:endParaRPr lang="en-US" dirty="0"/>
          </a:p>
        </p:txBody>
      </p:sp>
      <p:sp>
        <p:nvSpPr>
          <p:cNvPr id="3" name="Content Placeholder 2"/>
          <p:cNvSpPr>
            <a:spLocks noGrp="1"/>
          </p:cNvSpPr>
          <p:nvPr>
            <p:ph idx="1"/>
          </p:nvPr>
        </p:nvSpPr>
        <p:spPr/>
        <p:txBody>
          <a:bodyPr>
            <a:normAutofit/>
          </a:bodyPr>
          <a:lstStyle/>
          <a:p>
            <a:pPr marL="4763" indent="-4763">
              <a:buClr>
                <a:schemeClr val="accent3"/>
              </a:buClr>
              <a:buNone/>
              <a:defRPr/>
            </a:pPr>
            <a:r>
              <a:rPr lang="zh-CN" altLang="en-US" sz="2200" dirty="0"/>
              <a:t>软件工程</a:t>
            </a:r>
            <a:endParaRPr lang="en-US" altLang="zh-CN" sz="2200" dirty="0"/>
          </a:p>
          <a:p>
            <a:pPr marL="342900" indent="-342900">
              <a:buClr>
                <a:schemeClr val="accent3"/>
              </a:buClr>
              <a:defRPr/>
            </a:pPr>
            <a:r>
              <a:rPr lang="zh-CN" altLang="en-US" sz="2200" dirty="0"/>
              <a:t>是把系统的、有序的、可量化的方法应用到软件的开发、运营和维护上的过程。</a:t>
            </a:r>
          </a:p>
          <a:p>
            <a:pPr marL="4763" indent="-4763">
              <a:buClr>
                <a:schemeClr val="accent3"/>
              </a:buClr>
              <a:buNone/>
              <a:defRPr/>
            </a:pPr>
            <a:r>
              <a:rPr lang="zh-CN" altLang="en-US" sz="2200" dirty="0"/>
              <a:t>软件工程包括下列领域</a:t>
            </a:r>
            <a:endParaRPr lang="en-US" altLang="zh-CN" sz="2200" dirty="0"/>
          </a:p>
          <a:p>
            <a:pPr marL="342900" indent="-342900">
              <a:buClr>
                <a:schemeClr val="accent3"/>
              </a:buClr>
              <a:defRPr/>
            </a:pPr>
            <a:r>
              <a:rPr lang="zh-CN" altLang="en-US" sz="2200" dirty="0"/>
              <a:t>软件需求分析、软件设计、软件构建、软件测试和软件维护。</a:t>
            </a:r>
          </a:p>
          <a:p>
            <a:pPr marL="4763" indent="-4763">
              <a:buClr>
                <a:schemeClr val="accent3"/>
              </a:buClr>
              <a:buNone/>
              <a:defRPr/>
            </a:pPr>
            <a:r>
              <a:rPr lang="zh-CN" altLang="en-US" sz="2200" dirty="0"/>
              <a:t>软件工程和下列的学科相关</a:t>
            </a:r>
            <a:endParaRPr lang="en-US" altLang="zh-CN" sz="2200" dirty="0"/>
          </a:p>
          <a:p>
            <a:pPr marL="342900" indent="-342900">
              <a:buClr>
                <a:schemeClr val="accent3"/>
              </a:buClr>
              <a:defRPr/>
            </a:pPr>
            <a:r>
              <a:rPr lang="zh-CN" altLang="en-US" sz="2200" dirty="0"/>
              <a:t>计算机科学、计算机工程、管理学、数学、项目管理学、质量管理、</a:t>
            </a:r>
          </a:p>
          <a:p>
            <a:pPr marL="4763" indent="-4763">
              <a:buClr>
                <a:schemeClr val="accent3"/>
              </a:buClr>
              <a:buNone/>
              <a:defRPr/>
            </a:pPr>
            <a:r>
              <a:rPr lang="zh-CN" altLang="en-US" sz="2200" dirty="0"/>
              <a:t>软件人体工学、系统工程、工业设计和用户界面设计。</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is Software Engineering</a:t>
            </a:r>
          </a:p>
        </p:txBody>
      </p:sp>
      <p:sp>
        <p:nvSpPr>
          <p:cNvPr id="3" name="内容占位符 2"/>
          <p:cNvSpPr>
            <a:spLocks noGrp="1"/>
          </p:cNvSpPr>
          <p:nvPr>
            <p:ph idx="1"/>
          </p:nvPr>
        </p:nvSpPr>
        <p:spPr/>
        <p:txBody>
          <a:bodyPr/>
          <a:lstStyle/>
          <a:p>
            <a:pPr marL="4763" indent="-4763">
              <a:buClr>
                <a:schemeClr val="accent3"/>
              </a:buClr>
              <a:buNone/>
              <a:defRPr/>
            </a:pPr>
            <a:r>
              <a:rPr lang="en-US" sz="2400" b="1" dirty="0"/>
              <a:t>Software engineering</a:t>
            </a:r>
            <a:r>
              <a:rPr lang="en-US" sz="2400" dirty="0"/>
              <a:t> is the application of a systematic, disciplined, quantifiable approach to the development, operation, and maintenance of </a:t>
            </a:r>
            <a:r>
              <a:rPr lang="en-US" sz="2400" b="1" dirty="0"/>
              <a:t>software. </a:t>
            </a:r>
          </a:p>
          <a:p>
            <a:pPr marL="4763" indent="-4763">
              <a:buClr>
                <a:schemeClr val="accent3"/>
              </a:buClr>
              <a:buFont typeface="Wingdings 2"/>
              <a:buChar char=""/>
              <a:defRPr/>
            </a:pPr>
            <a:r>
              <a:rPr lang="en-US" sz="2400" dirty="0"/>
              <a:t>Disciplines</a:t>
            </a:r>
          </a:p>
          <a:p>
            <a:pPr marL="442913" lvl="1" indent="-4763">
              <a:buFont typeface="Wingdings 2"/>
              <a:buChar char=""/>
              <a:defRPr/>
            </a:pPr>
            <a:r>
              <a:rPr lang="en-US" sz="2000" dirty="0"/>
              <a:t>Software requirement, design, construction, testing and maintenance. </a:t>
            </a:r>
          </a:p>
          <a:p>
            <a:pPr marL="4763" indent="-4763">
              <a:buClr>
                <a:schemeClr val="accent3"/>
              </a:buClr>
              <a:buFont typeface="Wingdings 2"/>
              <a:buChar char=""/>
              <a:defRPr/>
            </a:pPr>
            <a:r>
              <a:rPr lang="en-US" sz="2400" dirty="0"/>
              <a:t>Related fields:</a:t>
            </a:r>
          </a:p>
          <a:p>
            <a:pPr marL="442913" lvl="1" indent="-4763">
              <a:buNone/>
              <a:defRPr/>
            </a:pPr>
            <a:r>
              <a:rPr lang="en-US" sz="2000" dirty="0"/>
              <a:t>Computer Science, Computer Engineering, management, mathematics, project management, quality management, software ergonomics (usability), system engineering,  industrial design, UI design</a:t>
            </a:r>
          </a:p>
          <a:p>
            <a:pPr marL="4763" indent="-4763">
              <a:buClr>
                <a:schemeClr val="accent3"/>
              </a:buClr>
              <a:buNone/>
              <a:defRPr/>
            </a:pPr>
            <a:endParaRPr lang="en-US" sz="2400" dirty="0"/>
          </a:p>
          <a:p>
            <a:pPr marL="0" indent="0">
              <a:buClr>
                <a:schemeClr val="accent3"/>
              </a:buClr>
              <a:buNone/>
              <a:defRPr/>
            </a:pPr>
            <a:endParaRPr lang="en-US" sz="2400" dirty="0"/>
          </a:p>
          <a:p>
            <a:endParaRPr lang="en-US" dirty="0"/>
          </a:p>
        </p:txBody>
      </p:sp>
    </p:spTree>
    <p:extLst>
      <p:ext uri="{BB962C8B-B14F-4D97-AF65-F5344CB8AC3E}">
        <p14:creationId xmlns:p14="http://schemas.microsoft.com/office/powerpoint/2010/main" val="2655540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a:bodyPr>
          <a:lstStyle/>
          <a:p>
            <a:pPr eaLnBrk="1" hangingPunct="1"/>
            <a:r>
              <a:rPr lang="en-US" sz="4400" dirty="0"/>
              <a:t>What consists of SE?</a:t>
            </a:r>
            <a:endParaRPr lang="en-US" sz="4800" dirty="0"/>
          </a:p>
        </p:txBody>
      </p:sp>
      <p:sp>
        <p:nvSpPr>
          <p:cNvPr id="3" name="Content Placeholder 2"/>
          <p:cNvSpPr>
            <a:spLocks noGrp="1"/>
          </p:cNvSpPr>
          <p:nvPr>
            <p:ph idx="1"/>
          </p:nvPr>
        </p:nvSpPr>
        <p:spPr/>
        <p:txBody>
          <a:bodyPr>
            <a:normAutofit/>
          </a:bodyPr>
          <a:lstStyle/>
          <a:p>
            <a:pPr marL="4763" indent="-4763">
              <a:buClr>
                <a:schemeClr val="accent3"/>
              </a:buClr>
              <a:buNone/>
              <a:defRPr/>
            </a:pPr>
            <a:r>
              <a:rPr lang="en-US" dirty="0"/>
              <a:t>It encompasses techniques and procedures, often regulated by a </a:t>
            </a:r>
            <a:r>
              <a:rPr lang="en-US" b="1" dirty="0"/>
              <a:t>software development process</a:t>
            </a:r>
            <a:r>
              <a:rPr lang="en-US" dirty="0"/>
              <a:t>, with the purpose of improving the reliability and maintainability of software systems.</a:t>
            </a:r>
            <a:endParaRPr lang="en-US" baseline="30000" dirty="0"/>
          </a:p>
          <a:p>
            <a:pPr marL="274320" indent="-274320">
              <a:buClr>
                <a:schemeClr val="accent3"/>
              </a:buClr>
              <a:buNone/>
              <a:defRPr/>
            </a:pPr>
            <a:endParaRPr lang="en-US" dirty="0"/>
          </a:p>
        </p:txBody>
      </p:sp>
    </p:spTree>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Yahei">
      <a:majorFont>
        <a:latin typeface="Calibri Light"/>
        <a:ea typeface="Microsoft YaHei UI"/>
        <a:cs typeface=""/>
      </a:majorFont>
      <a:minorFont>
        <a:latin typeface="Calibri"/>
        <a:ea typeface="Microsoft YaHei"/>
        <a:cs typeface=""/>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371182FA640024E8A2815D490E1EF25" ma:contentTypeVersion="0" ma:contentTypeDescription="Create a new document." ma:contentTypeScope="" ma:versionID="3591aab47f172a2900f307f59d422227">
  <xsd:schema xmlns:xsd="http://www.w3.org/2001/XMLSchema" xmlns:xs="http://www.w3.org/2001/XMLSchema" xmlns:p="http://schemas.microsoft.com/office/2006/metadata/properties" targetNamespace="http://schemas.microsoft.com/office/2006/metadata/properties" ma:root="true" ma:fieldsID="1f28ea01430cdfb20a10736313f817e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2C3F0E-25C3-4B31-B914-3A618B652002}">
  <ds:schemaRefs>
    <ds:schemaRef ds:uri="http://schemas.microsoft.com/sharepoint/v3/contenttype/forms"/>
  </ds:schemaRefs>
</ds:datastoreItem>
</file>

<file path=customXml/itemProps2.xml><?xml version="1.0" encoding="utf-8"?>
<ds:datastoreItem xmlns:ds="http://schemas.openxmlformats.org/officeDocument/2006/customXml" ds:itemID="{D5495DD4-04CD-4725-AADE-F45F611A52A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A578484-EFC7-41EF-A5B1-C62DDCF2E3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10112</TotalTime>
  <Words>5363</Words>
  <Application>Microsoft Office PowerPoint</Application>
  <PresentationFormat>Widescreen</PresentationFormat>
  <Paragraphs>373</Paragraphs>
  <Slides>58</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58</vt:i4>
      </vt:variant>
    </vt:vector>
  </HeadingPairs>
  <TitlesOfParts>
    <vt:vector size="68" baseType="lpstr">
      <vt:lpstr>Microsoft YaHei</vt:lpstr>
      <vt:lpstr>Microsoft YaHei UI</vt:lpstr>
      <vt:lpstr>SimHei</vt:lpstr>
      <vt:lpstr>宋体</vt:lpstr>
      <vt:lpstr>Arial</vt:lpstr>
      <vt:lpstr>Calibri</vt:lpstr>
      <vt:lpstr>Calibri Light</vt:lpstr>
      <vt:lpstr>Verdana</vt:lpstr>
      <vt:lpstr>Wingdings 2</vt:lpstr>
      <vt:lpstr>Depth</vt:lpstr>
      <vt:lpstr>现代软件工程 第一章 </vt:lpstr>
      <vt:lpstr>从纸飞机说起</vt:lpstr>
      <vt:lpstr>Children’s toy</vt:lpstr>
      <vt:lpstr>Hobbyist: Lawn chair, balloon</vt:lpstr>
      <vt:lpstr>Prototype: Wright Brother</vt:lpstr>
      <vt:lpstr>Professional today: 66 Billion</vt:lpstr>
      <vt:lpstr>什么是软件工程</vt:lpstr>
      <vt:lpstr>What is Software Engineering</vt:lpstr>
      <vt:lpstr>What consists of SE?</vt:lpstr>
      <vt:lpstr>软件工程和软件开发流程</vt:lpstr>
      <vt:lpstr>为何要搞工程?</vt:lpstr>
      <vt:lpstr>玩软件 vs 玩飞机</vt:lpstr>
      <vt:lpstr>课堂练习  15 分钟</vt:lpstr>
      <vt:lpstr>Program vs. Software/Service</vt:lpstr>
      <vt:lpstr>软件：很多细节</vt:lpstr>
      <vt:lpstr>更多需求</vt:lpstr>
      <vt:lpstr>程序 vs. 软件</vt:lpstr>
      <vt:lpstr>当出问题的时候…</vt:lpstr>
      <vt:lpstr>Quiz:</vt:lpstr>
      <vt:lpstr>The answer is:</vt:lpstr>
      <vt:lpstr>A hole</vt:lpstr>
      <vt:lpstr>这是一个合情合理的需求么？</vt:lpstr>
      <vt:lpstr>实际的例子</vt:lpstr>
      <vt:lpstr>软件的特性</vt:lpstr>
      <vt:lpstr>复杂性</vt:lpstr>
      <vt:lpstr>不可见性（Invisibility）</vt:lpstr>
      <vt:lpstr>PowerPoint Presentation</vt:lpstr>
      <vt:lpstr>PowerPoint Presentation</vt:lpstr>
      <vt:lpstr>非连续性（Discontinuity）</vt:lpstr>
      <vt:lpstr>软件的其他特性</vt:lpstr>
      <vt:lpstr>软件的质量</vt:lpstr>
      <vt:lpstr>软件缺陷的成本</vt:lpstr>
      <vt:lpstr>例子 -火星气候探测者号</vt:lpstr>
      <vt:lpstr>事故的调查</vt:lpstr>
      <vt:lpstr>错误根源？</vt:lpstr>
      <vt:lpstr>我们碰到的bug</vt:lpstr>
      <vt:lpstr>Bug? 取决于你看问题的角度</vt:lpstr>
      <vt:lpstr>例子</vt:lpstr>
      <vt:lpstr>User’s Perspective</vt:lpstr>
      <vt:lpstr>软件工程和计算机科学的关系</vt:lpstr>
      <vt:lpstr>计算机的科学 vs. 工程</vt:lpstr>
      <vt:lpstr>不同侧重点</vt:lpstr>
      <vt:lpstr>计算机系 vs 软件学院</vt:lpstr>
      <vt:lpstr>视频/ppt</vt:lpstr>
      <vt:lpstr>哲学、科学、工程</vt:lpstr>
      <vt:lpstr>知识领域</vt:lpstr>
      <vt:lpstr>软件工程的知识领域</vt:lpstr>
      <vt:lpstr>软件工程的规律</vt:lpstr>
      <vt:lpstr>软件工程的规律</vt:lpstr>
      <vt:lpstr>规律…</vt:lpstr>
      <vt:lpstr>规律?…</vt:lpstr>
      <vt:lpstr>如何发现，掌握规律</vt:lpstr>
      <vt:lpstr>软件工程的学术研究</vt:lpstr>
      <vt:lpstr>“工程”  在各种行业都有</vt:lpstr>
      <vt:lpstr>作业</vt:lpstr>
      <vt:lpstr>更多作业和讨论</vt:lpstr>
      <vt:lpstr>构建软件的不同目的</vt:lpstr>
      <vt:lpstr>appendix</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Code (1)</dc:title>
  <dc:creator>xin zou</dc:creator>
  <cp:lastModifiedBy>Xin Zou</cp:lastModifiedBy>
  <cp:revision>101</cp:revision>
  <dcterms:created xsi:type="dcterms:W3CDTF">2005-11-30T14:56:28Z</dcterms:created>
  <dcterms:modified xsi:type="dcterms:W3CDTF">2018-10-08T05:41:38Z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0x0101006371182FA640024E8A2815D490E1EF25</vt:lpwstr>
  </property>
  <property fmtid="{D5CDD505-2E9C-101B-9397-08002B2CF9AE}" pid="3" name="IsMyDocuments">
    <vt:bool>true</vt:bool>
  </property>
</Properties>
</file>