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4"/>
  </p:sldMasterIdLst>
  <p:notesMasterIdLst>
    <p:notesMasterId r:id="rId48"/>
  </p:notesMasterIdLst>
  <p:sldIdLst>
    <p:sldId id="265" r:id="rId5"/>
    <p:sldId id="266" r:id="rId6"/>
    <p:sldId id="289" r:id="rId7"/>
    <p:sldId id="310" r:id="rId8"/>
    <p:sldId id="291" r:id="rId9"/>
    <p:sldId id="302" r:id="rId10"/>
    <p:sldId id="303" r:id="rId11"/>
    <p:sldId id="304" r:id="rId12"/>
    <p:sldId id="305" r:id="rId13"/>
    <p:sldId id="306" r:id="rId14"/>
    <p:sldId id="307" r:id="rId15"/>
    <p:sldId id="311" r:id="rId16"/>
    <p:sldId id="308" r:id="rId17"/>
    <p:sldId id="325" r:id="rId18"/>
    <p:sldId id="326" r:id="rId19"/>
    <p:sldId id="327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1" r:id="rId29"/>
    <p:sldId id="322" r:id="rId30"/>
    <p:sldId id="323" r:id="rId31"/>
    <p:sldId id="324" r:id="rId32"/>
    <p:sldId id="32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404" r:id="rId42"/>
    <p:sldId id="290" r:id="rId43"/>
    <p:sldId id="309" r:id="rId44"/>
    <p:sldId id="300" r:id="rId45"/>
    <p:sldId id="403" r:id="rId46"/>
    <p:sldId id="301" r:id="rId47"/>
  </p:sldIdLst>
  <p:sldSz cx="12192000" cy="6858000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B2D4A-8063-4264-9458-21B9BFCFA96C}" v="145" dt="2018-10-08T17:38:02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69" autoAdjust="0"/>
  </p:normalViewPr>
  <p:slideViewPr>
    <p:cSldViewPr>
      <p:cViewPr varScale="1">
        <p:scale>
          <a:sx n="78" d="100"/>
          <a:sy n="78" d="100"/>
        </p:scale>
        <p:origin x="51" y="4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Zou" userId="260b9726081dae15" providerId="LiveId" clId="{97BB2D4A-8063-4264-9458-21B9BFCFA96C}"/>
    <pc:docChg chg="undo custSel mod addSld delSld modSld modMainMaster">
      <pc:chgData name="Xin Zou" userId="260b9726081dae15" providerId="LiveId" clId="{97BB2D4A-8063-4264-9458-21B9BFCFA96C}" dt="2018-10-08T17:38:02.790" v="631"/>
      <pc:docMkLst>
        <pc:docMk/>
      </pc:docMkLst>
      <pc:sldChg chg="modSp">
        <pc:chgData name="Xin Zou" userId="260b9726081dae15" providerId="LiveId" clId="{97BB2D4A-8063-4264-9458-21B9BFCFA96C}" dt="2018-10-08T17:38:02.790" v="631"/>
        <pc:sldMkLst>
          <pc:docMk/>
          <pc:sldMk cId="0" sldId="265"/>
        </pc:sldMkLst>
        <pc:spChg chg="mod">
          <ac:chgData name="Xin Zou" userId="260b9726081dae15" providerId="LiveId" clId="{97BB2D4A-8063-4264-9458-21B9BFCFA96C}" dt="2018-10-08T17:38:02.790" v="631"/>
          <ac:spMkLst>
            <pc:docMk/>
            <pc:sldMk cId="0" sldId="265"/>
            <ac:spMk id="614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37.838" v="18" actId="2711"/>
          <ac:spMkLst>
            <pc:docMk/>
            <pc:sldMk cId="0" sldId="265"/>
            <ac:spMk id="6147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34:16.798" v="616" actId="27636"/>
        <pc:sldMkLst>
          <pc:docMk/>
          <pc:sldMk cId="0" sldId="266"/>
        </pc:sldMkLst>
        <pc:spChg chg="mod">
          <ac:chgData name="Xin Zou" userId="260b9726081dae15" providerId="LiveId" clId="{97BB2D4A-8063-4264-9458-21B9BFCFA96C}" dt="2018-10-07T04:18:12.090" v="32" actId="2711"/>
          <ac:spMkLst>
            <pc:docMk/>
            <pc:sldMk cId="0" sldId="266"/>
            <ac:spMk id="7170" creationId="{00000000-0000-0000-0000-000000000000}"/>
          </ac:spMkLst>
        </pc:spChg>
        <pc:spChg chg="mod">
          <ac:chgData name="Xin Zou" userId="260b9726081dae15" providerId="LiveId" clId="{97BB2D4A-8063-4264-9458-21B9BFCFA96C}" dt="2018-10-07T04:34:16.798" v="616" actId="27636"/>
          <ac:spMkLst>
            <pc:docMk/>
            <pc:sldMk cId="0" sldId="266"/>
            <ac:spMk id="7171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0" sldId="289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0" sldId="289"/>
            <ac:picMk id="4" creationId="{00000000-0000-0000-0000-000000000000}"/>
          </ac:picMkLst>
        </pc:picChg>
      </pc:sldChg>
      <pc:sldChg chg="modSp del">
        <pc:chgData name="Xin Zou" userId="260b9726081dae15" providerId="LiveId" clId="{97BB2D4A-8063-4264-9458-21B9BFCFA96C}" dt="2018-10-07T04:34:47.784" v="617" actId="2696"/>
        <pc:sldMkLst>
          <pc:docMk/>
          <pc:sldMk cId="727438165" sldId="290"/>
        </pc:sldMkLst>
        <pc:spChg chg="mod">
          <ac:chgData name="Xin Zou" userId="260b9726081dae15" providerId="LiveId" clId="{97BB2D4A-8063-4264-9458-21B9BFCFA96C}" dt="2018-10-07T04:17:22.069" v="23" actId="27636"/>
          <ac:spMkLst>
            <pc:docMk/>
            <pc:sldMk cId="727438165" sldId="290"/>
            <ac:spMk id="3" creationId="{00000000-0000-0000-0000-000000000000}"/>
          </ac:spMkLst>
        </pc:spChg>
      </pc:sldChg>
      <pc:sldChg chg="modSp add">
        <pc:chgData name="Xin Zou" userId="260b9726081dae15" providerId="LiveId" clId="{97BB2D4A-8063-4264-9458-21B9BFCFA96C}" dt="2018-10-07T04:35:11.658" v="621" actId="27636"/>
        <pc:sldMkLst>
          <pc:docMk/>
          <pc:sldMk cId="3493904568" sldId="290"/>
        </pc:sldMkLst>
        <pc:spChg chg="mod">
          <ac:chgData name="Xin Zou" userId="260b9726081dae15" providerId="LiveId" clId="{97BB2D4A-8063-4264-9458-21B9BFCFA96C}" dt="2018-10-07T04:35:11.658" v="621" actId="27636"/>
          <ac:spMkLst>
            <pc:docMk/>
            <pc:sldMk cId="3493904568" sldId="290"/>
            <ac:spMk id="3" creationId="{00000000-0000-0000-0000-000000000000}"/>
          </ac:spMkLst>
        </pc:spChg>
      </pc:sldChg>
      <pc:sldChg chg="addSp modSp mod setBg setClrOvrMap">
        <pc:chgData name="Xin Zou" userId="260b9726081dae15" providerId="LiveId" clId="{97BB2D4A-8063-4264-9458-21B9BFCFA96C}" dt="2018-10-07T04:22:38.859" v="80" actId="5793"/>
        <pc:sldMkLst>
          <pc:docMk/>
          <pc:sldMk cId="2446565682" sldId="292"/>
        </pc:sldMkLst>
        <pc:spChg chg="mo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22:38.859" v="80" actId="5793"/>
          <ac:spMkLst>
            <pc:docMk/>
            <pc:sldMk cId="2446565682" sldId="292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8" creationId="{E47A690B-DE55-4274-B33B-C91FD647EB63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0" creationId="{DC9CD390-6DB5-4AEA-8D13-BC6CEF344F9D}"/>
          </ac:spMkLst>
        </pc:spChg>
        <pc:spChg chg="add">
          <ac:chgData name="Xin Zou" userId="260b9726081dae15" providerId="LiveId" clId="{97BB2D4A-8063-4264-9458-21B9BFCFA96C}" dt="2018-10-07T04:22:23.149" v="76" actId="26606"/>
          <ac:spMkLst>
            <pc:docMk/>
            <pc:sldMk cId="2446565682" sldId="292"/>
            <ac:spMk id="12" creationId="{11FA69C6-0A69-4994-9F32-C4497B8B4CBF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378687686" sldId="293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378687686" sldId="293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163061505" sldId="294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163061505" sldId="29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037" v="10" actId="27636"/>
        <pc:sldMkLst>
          <pc:docMk/>
          <pc:sldMk cId="537617629" sldId="296"/>
        </pc:sldMkLst>
        <pc:spChg chg="mod">
          <ac:chgData name="Xin Zou" userId="260b9726081dae15" providerId="LiveId" clId="{97BB2D4A-8063-4264-9458-21B9BFCFA96C}" dt="2018-10-07T04:15:18.037" v="10" actId="27636"/>
          <ac:spMkLst>
            <pc:docMk/>
            <pc:sldMk cId="537617629" sldId="296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23:12.788" v="82" actId="27636"/>
        <pc:sldMkLst>
          <pc:docMk/>
          <pc:sldMk cId="2440152629" sldId="297"/>
        </pc:sldMkLst>
        <pc:spChg chg="mod">
          <ac:chgData name="Xin Zou" userId="260b9726081dae15" providerId="LiveId" clId="{97BB2D4A-8063-4264-9458-21B9BFCFA96C}" dt="2018-10-07T04:23:12.788" v="82" actId="27636"/>
          <ac:spMkLst>
            <pc:docMk/>
            <pc:sldMk cId="2440152629" sldId="297"/>
            <ac:spMk id="3" creationId="{00000000-0000-0000-0000-000000000000}"/>
          </ac:spMkLst>
        </pc:spChg>
      </pc:sldChg>
      <pc:sldChg chg="addSp delSp modSp mod setBg setClrOvrMap">
        <pc:chgData name="Xin Zou" userId="260b9726081dae15" providerId="LiveId" clId="{97BB2D4A-8063-4264-9458-21B9BFCFA96C}" dt="2018-10-07T04:24:04.588" v="154"/>
        <pc:sldMkLst>
          <pc:docMk/>
          <pc:sldMk cId="4197397443" sldId="298"/>
        </pc:sldMkLst>
        <pc:spChg chg="mo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2" creationId="{00000000-0000-0000-0000-000000000000}"/>
          </ac:spMkLst>
        </pc:spChg>
        <pc:spChg chg="add mod">
          <ac:chgData name="Xin Zou" userId="260b9726081dae15" providerId="LiveId" clId="{97BB2D4A-8063-4264-9458-21B9BFCFA96C}" dt="2018-10-07T04:24:04.588" v="154"/>
          <ac:spMkLst>
            <pc:docMk/>
            <pc:sldMk cId="4197397443" sldId="298"/>
            <ac:spMk id="9" creationId="{E51BA9DA-87DE-4539-A830-71CDAD883286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2" creationId="{05325879-C4B2-475E-B853-DC8F21A63351}"/>
          </ac:spMkLst>
        </pc:spChg>
        <pc:spChg chg="add">
          <ac:chgData name="Xin Zou" userId="260b9726081dae15" providerId="LiveId" clId="{97BB2D4A-8063-4264-9458-21B9BFCFA96C}" dt="2018-10-07T04:23:38.003" v="83" actId="26606"/>
          <ac:spMkLst>
            <pc:docMk/>
            <pc:sldMk cId="4197397443" sldId="298"/>
            <ac:spMk id="14" creationId="{012C085F-3B19-420D-902A-B55695F5036C}"/>
          </ac:spMkLst>
        </pc:spChg>
        <pc:picChg chg="del mo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4" creationId="{00000000-0000-0000-0000-000000000000}"/>
          </ac:picMkLst>
        </pc:picChg>
        <pc:picChg chg="add">
          <ac:chgData name="Xin Zou" userId="260b9726081dae15" providerId="LiveId" clId="{97BB2D4A-8063-4264-9458-21B9BFCFA96C}" dt="2018-10-07T04:23:38.003" v="83" actId="26606"/>
          <ac:picMkLst>
            <pc:docMk/>
            <pc:sldMk cId="4197397443" sldId="298"/>
            <ac:picMk id="7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8.545" v="12" actId="27636"/>
        <pc:sldMkLst>
          <pc:docMk/>
          <pc:sldMk cId="2298091978" sldId="299"/>
        </pc:sldMkLst>
        <pc:spChg chg="mod">
          <ac:chgData name="Xin Zou" userId="260b9726081dae15" providerId="LiveId" clId="{97BB2D4A-8063-4264-9458-21B9BFCFA96C}" dt="2018-10-07T04:15:18.545" v="12" actId="27636"/>
          <ac:spMkLst>
            <pc:docMk/>
            <pc:sldMk cId="2298091978" sldId="299"/>
            <ac:spMk id="3" creationId="{00000000-0000-0000-0000-000000000000}"/>
          </ac:spMkLst>
        </pc:spChg>
      </pc:sldChg>
      <pc:sldChg chg="addSp modSp mod setBg">
        <pc:chgData name="Xin Zou" userId="260b9726081dae15" providerId="LiveId" clId="{97BB2D4A-8063-4264-9458-21B9BFCFA96C}" dt="2018-10-07T04:17:32.212" v="31" actId="26606"/>
        <pc:sldMkLst>
          <pc:docMk/>
          <pc:sldMk cId="2809823395" sldId="300"/>
        </pc:sldMkLst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7:32.212" v="31" actId="26606"/>
          <ac:spMkLst>
            <pc:docMk/>
            <pc:sldMk cId="2809823395" sldId="300"/>
            <ac:spMk id="3" creationId="{00000000-0000-0000-0000-000000000000}"/>
          </ac:spMkLst>
        </pc:spChg>
        <pc:cxnChg chg="add">
          <ac:chgData name="Xin Zou" userId="260b9726081dae15" providerId="LiveId" clId="{97BB2D4A-8063-4264-9458-21B9BFCFA96C}" dt="2018-10-07T04:17:32.212" v="31" actId="26606"/>
          <ac:cxnSpMkLst>
            <pc:docMk/>
            <pc:sldMk cId="2809823395" sldId="300"/>
            <ac:cxnSpMk id="8" creationId="{21FCCE20-1E4F-44FF-87B4-379D391A2D12}"/>
          </ac:cxnSpMkLst>
        </pc:cxnChg>
      </pc:sldChg>
      <pc:sldChg chg="modSp">
        <pc:chgData name="Xin Zou" userId="260b9726081dae15" providerId="LiveId" clId="{97BB2D4A-8063-4264-9458-21B9BFCFA96C}" dt="2018-10-07T04:17:22.119" v="24" actId="27636"/>
        <pc:sldMkLst>
          <pc:docMk/>
          <pc:sldMk cId="2038084204" sldId="302"/>
        </pc:sldMkLst>
        <pc:spChg chg="mod">
          <ac:chgData name="Xin Zou" userId="260b9726081dae15" providerId="LiveId" clId="{97BB2D4A-8063-4264-9458-21B9BFCFA96C}" dt="2018-10-07T04:17:22.119" v="24" actId="27636"/>
          <ac:spMkLst>
            <pc:docMk/>
            <pc:sldMk cId="2038084204" sldId="302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673" v="25" actId="27636"/>
        <pc:sldMkLst>
          <pc:docMk/>
          <pc:sldMk cId="399249436" sldId="305"/>
        </pc:sldMkLst>
        <pc:spChg chg="mod">
          <ac:chgData name="Xin Zou" userId="260b9726081dae15" providerId="LiveId" clId="{97BB2D4A-8063-4264-9458-21B9BFCFA96C}" dt="2018-10-07T04:17:22.673" v="25" actId="27636"/>
          <ac:spMkLst>
            <pc:docMk/>
            <pc:sldMk cId="399249436" sldId="30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9:15.327" v="52"/>
        <pc:sldMkLst>
          <pc:docMk/>
          <pc:sldMk cId="948356343" sldId="308"/>
        </pc:sldMkLst>
        <pc:spChg chg="mod">
          <ac:chgData name="Xin Zou" userId="260b9726081dae15" providerId="LiveId" clId="{97BB2D4A-8063-4264-9458-21B9BFCFA96C}" dt="2018-10-07T04:19:15.327" v="52"/>
          <ac:spMkLst>
            <pc:docMk/>
            <pc:sldMk cId="948356343" sldId="308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1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8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29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0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k cId="948356343" sldId="308"/>
            <ac:spMk id="31" creationId="{00000000-0000-0000-0000-000000000000}"/>
          </ac:spMkLst>
        </pc:sp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4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5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19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2" creationId="{00000000-0000-0000-0000-000000000000}"/>
          </ac:cxnSpMkLst>
        </pc:cxnChg>
        <pc:cxnChg chg="mod">
          <ac:chgData name="Xin Zou" userId="260b9726081dae15" providerId="LiveId" clId="{97BB2D4A-8063-4264-9458-21B9BFCFA96C}" dt="2018-10-07T04:15:15.891" v="0"/>
          <ac:cxnSpMkLst>
            <pc:docMk/>
            <pc:sldMk cId="948356343" sldId="308"/>
            <ac:cxnSpMk id="25" creationId="{00000000-0000-0000-0000-000000000000}"/>
          </ac:cxnSpMkLst>
        </pc:cxnChg>
      </pc:sldChg>
      <pc:sldChg chg="add">
        <pc:chgData name="Xin Zou" userId="260b9726081dae15" providerId="LiveId" clId="{97BB2D4A-8063-4264-9458-21B9BFCFA96C}" dt="2018-10-07T04:34:56.310" v="619"/>
        <pc:sldMkLst>
          <pc:docMk/>
          <pc:sldMk cId="2535163443" sldId="309"/>
        </pc:sldMkLst>
      </pc:sldChg>
      <pc:sldChg chg="del">
        <pc:chgData name="Xin Zou" userId="260b9726081dae15" providerId="LiveId" clId="{97BB2D4A-8063-4264-9458-21B9BFCFA96C}" dt="2018-10-07T04:34:47.829" v="618" actId="2696"/>
        <pc:sldMkLst>
          <pc:docMk/>
          <pc:sldMk cId="3975591989" sldId="309"/>
        </pc:sldMkLst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45723184" sldId="311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45723184" sldId="311"/>
            <ac:spMk id="6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45723184" sldId="311"/>
            <ac:graphicFrameMk id="5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4164265152" sldId="313"/>
        </pc:sldMkLst>
        <pc:spChg chg="mod">
          <ac:chgData name="Xin Zou" userId="260b9726081dae15" providerId="LiveId" clId="{97BB2D4A-8063-4264-9458-21B9BFCFA96C}" dt="2018-10-07T04:15:15.891" v="0"/>
          <ac:spMkLst>
            <pc:docMk/>
            <pc:sldMk cId="4164265152" sldId="313"/>
            <ac:spMk id="5" creationId="{00000000-0000-0000-0000-000000000000}"/>
          </ac:spMkLst>
        </pc:spChg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4164265152" sldId="313"/>
            <ac:graphicFrameMk id="4" creationId="{00000000-0000-0000-0000-000000000000}"/>
          </ac:graphicFrameMkLst>
        </pc:graphicFrameChg>
      </pc:sldChg>
      <pc:sldChg chg="modSp">
        <pc:chgData name="Xin Zou" userId="260b9726081dae15" providerId="LiveId" clId="{97BB2D4A-8063-4264-9458-21B9BFCFA96C}" dt="2018-10-07T04:15:17.227" v="4" actId="27636"/>
        <pc:sldMkLst>
          <pc:docMk/>
          <pc:sldMk cId="661151735" sldId="314"/>
        </pc:sldMkLst>
        <pc:spChg chg="mod">
          <ac:chgData name="Xin Zou" userId="260b9726081dae15" providerId="LiveId" clId="{97BB2D4A-8063-4264-9458-21B9BFCFA96C}" dt="2018-10-07T04:15:17.227" v="4" actId="27636"/>
          <ac:spMkLst>
            <pc:docMk/>
            <pc:sldMk cId="661151735" sldId="314"/>
            <ac:spMk id="3" creationId="{00000000-0000-0000-0000-000000000000}"/>
          </ac:spMkLst>
        </pc:spChg>
        <pc:picChg chg="mod">
          <ac:chgData name="Xin Zou" userId="260b9726081dae15" providerId="LiveId" clId="{97BB2D4A-8063-4264-9458-21B9BFCFA96C}" dt="2018-10-07T04:15:15.891" v="0"/>
          <ac:picMkLst>
            <pc:docMk/>
            <pc:sldMk cId="661151735" sldId="314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5:17.263" v="5" actId="27636"/>
        <pc:sldMkLst>
          <pc:docMk/>
          <pc:sldMk cId="2454074169" sldId="315"/>
        </pc:sldMkLst>
        <pc:spChg chg="mod">
          <ac:chgData name="Xin Zou" userId="260b9726081dae15" providerId="LiveId" clId="{97BB2D4A-8063-4264-9458-21B9BFCFA96C}" dt="2018-10-07T04:15:17.263" v="5" actId="27636"/>
          <ac:spMkLst>
            <pc:docMk/>
            <pc:sldMk cId="2454074169" sldId="315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35" v="27" actId="27636"/>
        <pc:sldMkLst>
          <pc:docMk/>
          <pc:sldMk cId="1604868349" sldId="317"/>
        </pc:sldMkLst>
        <pc:spChg chg="mod">
          <ac:chgData name="Xin Zou" userId="260b9726081dae15" providerId="LiveId" clId="{97BB2D4A-8063-4264-9458-21B9BFCFA96C}" dt="2018-10-07T04:17:22.835" v="27" actId="27636"/>
          <ac:spMkLst>
            <pc:docMk/>
            <pc:sldMk cId="1604868349" sldId="317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882" v="28" actId="27636"/>
        <pc:sldMkLst>
          <pc:docMk/>
          <pc:sldMk cId="309909983" sldId="319"/>
        </pc:sldMkLst>
        <pc:spChg chg="mod">
          <ac:chgData name="Xin Zou" userId="260b9726081dae15" providerId="LiveId" clId="{97BB2D4A-8063-4264-9458-21B9BFCFA96C}" dt="2018-10-07T04:17:22.882" v="28" actId="27636"/>
          <ac:spMkLst>
            <pc:docMk/>
            <pc:sldMk cId="309909983" sldId="319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7:22.971" v="29" actId="27636"/>
        <pc:sldMkLst>
          <pc:docMk/>
          <pc:sldMk cId="4032070823" sldId="320"/>
        </pc:sldMkLst>
        <pc:spChg chg="mod">
          <ac:chgData name="Xin Zou" userId="260b9726081dae15" providerId="LiveId" clId="{97BB2D4A-8063-4264-9458-21B9BFCFA96C}" dt="2018-10-07T04:17:22.971" v="29" actId="27636"/>
          <ac:spMkLst>
            <pc:docMk/>
            <pc:sldMk cId="4032070823" sldId="320"/>
            <ac:spMk id="3" creationId="{00000000-0000-0000-0000-000000000000}"/>
          </ac:spMkLst>
        </pc:sp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569332877" sldId="322"/>
        </pc:sldMkLst>
        <pc:graphicFrameChg chg="mod">
          <ac:chgData name="Xin Zou" userId="260b9726081dae15" providerId="LiveId" clId="{97BB2D4A-8063-4264-9458-21B9BFCFA96C}" dt="2018-10-07T04:15:15.891" v="0"/>
          <ac:graphicFrameMkLst>
            <pc:docMk/>
            <pc:sldMk cId="569332877" sldId="322"/>
            <ac:graphicFrameMk id="4" creationId="{00000000-0000-0000-0000-000000000000}"/>
          </ac:graphicFrameMkLst>
        </pc:graphicFrameChg>
      </pc:sldChg>
      <pc:sldChg chg="addSp delSp modSp mod setBg">
        <pc:chgData name="Xin Zou" userId="260b9726081dae15" providerId="LiveId" clId="{97BB2D4A-8063-4264-9458-21B9BFCFA96C}" dt="2018-10-07T04:21:57.064" v="75" actId="404"/>
        <pc:sldMkLst>
          <pc:docMk/>
          <pc:sldMk cId="838620093" sldId="324"/>
        </pc:sldMkLst>
        <pc:spChg chg="mod">
          <ac:chgData name="Xin Zou" userId="260b9726081dae15" providerId="LiveId" clId="{97BB2D4A-8063-4264-9458-21B9BFCFA96C}" dt="2018-10-07T04:21:57.064" v="75" actId="404"/>
          <ac:spMkLst>
            <pc:docMk/>
            <pc:sldMk cId="838620093" sldId="324"/>
            <ac:spMk id="2" creationId="{00000000-0000-0000-0000-000000000000}"/>
          </ac:spMkLst>
        </pc:spChg>
        <pc:spChg chg="del mo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3" creationId="{00000000-0000-0000-0000-000000000000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0" creationId="{619B3503-D505-49AA-97C1-B299D58DB436}"/>
          </ac:spMkLst>
        </pc:spChg>
        <pc:spChg chg="add">
          <ac:chgData name="Xin Zou" userId="260b9726081dae15" providerId="LiveId" clId="{97BB2D4A-8063-4264-9458-21B9BFCFA96C}" dt="2018-10-07T04:20:33.575" v="53" actId="26606"/>
          <ac:spMkLst>
            <pc:docMk/>
            <pc:sldMk cId="838620093" sldId="324"/>
            <ac:spMk id="12" creationId="{E39A2319-946A-4C65-9B7C-1F86E9B1B57C}"/>
          </ac:spMkLst>
        </pc:spChg>
        <pc:graphicFrameChg chg="add mod">
          <ac:chgData name="Xin Zou" userId="260b9726081dae15" providerId="LiveId" clId="{97BB2D4A-8063-4264-9458-21B9BFCFA96C}" dt="2018-10-07T04:21:37.673" v="68"/>
          <ac:graphicFrameMkLst>
            <pc:docMk/>
            <pc:sldMk cId="838620093" sldId="324"/>
            <ac:graphicFrameMk id="5" creationId="{B03E4ACB-5074-4DE8-9B5E-23CBF48020A4}"/>
          </ac:graphicFrameMkLst>
        </pc:graphicFrameChg>
      </pc:sldChg>
      <pc:sldChg chg="modSp">
        <pc:chgData name="Xin Zou" userId="260b9726081dae15" providerId="LiveId" clId="{97BB2D4A-8063-4264-9458-21B9BFCFA96C}" dt="2018-10-07T04:15:15.891" v="0"/>
        <pc:sldMkLst>
          <pc:docMk/>
          <pc:sldMk cId="1916224626" sldId="325"/>
        </pc:sldMkLst>
        <pc:picChg chg="mod">
          <ac:chgData name="Xin Zou" userId="260b9726081dae15" providerId="LiveId" clId="{97BB2D4A-8063-4264-9458-21B9BFCFA96C}" dt="2018-10-07T04:15:15.891" v="0"/>
          <ac:picMkLst>
            <pc:docMk/>
            <pc:sldMk cId="1916224626" sldId="325"/>
            <ac:picMk id="4" creationId="{00000000-0000-0000-0000-000000000000}"/>
          </ac:picMkLst>
        </pc:picChg>
      </pc:sldChg>
      <pc:sldChg chg="modSp">
        <pc:chgData name="Xin Zou" userId="260b9726081dae15" providerId="LiveId" clId="{97BB2D4A-8063-4264-9458-21B9BFCFA96C}" dt="2018-10-07T04:17:22.743" v="26" actId="27636"/>
        <pc:sldMkLst>
          <pc:docMk/>
          <pc:sldMk cId="4065874120" sldId="326"/>
        </pc:sldMkLst>
        <pc:spChg chg="mod">
          <ac:chgData name="Xin Zou" userId="260b9726081dae15" providerId="LiveId" clId="{97BB2D4A-8063-4264-9458-21B9BFCFA96C}" dt="2018-10-07T04:17:22.743" v="26" actId="27636"/>
          <ac:spMkLst>
            <pc:docMk/>
            <pc:sldMk cId="4065874120" sldId="326"/>
            <ac:spMk id="3" creationId="{00000000-0000-0000-0000-000000000000}"/>
          </ac:spMkLst>
        </pc:spChg>
      </pc:sldChg>
      <pc:sldChg chg="add del">
        <pc:chgData name="Xin Zou" userId="260b9726081dae15" providerId="LiveId" clId="{97BB2D4A-8063-4264-9458-21B9BFCFA96C}" dt="2018-10-07T04:17:07.485" v="21"/>
        <pc:sldMkLst>
          <pc:docMk/>
          <pc:sldMk cId="2860858135" sldId="403"/>
        </pc:sldMkLst>
      </pc:sldChg>
      <pc:sldChg chg="addSp delSp modSp add mod setBg">
        <pc:chgData name="Xin Zou" userId="260b9726081dae15" providerId="LiveId" clId="{97BB2D4A-8063-4264-9458-21B9BFCFA96C}" dt="2018-10-07T04:33:30.950" v="609" actId="26606"/>
        <pc:sldMkLst>
          <pc:docMk/>
          <pc:sldMk cId="335912584" sldId="404"/>
        </pc:sldMkLst>
        <pc:spChg chg="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2" creationId="{6C7063CA-35BF-444B-B77E-7F17C747232C}"/>
          </ac:spMkLst>
        </pc:spChg>
        <pc:spChg chg="add del mo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3" creationId="{748C9D47-224B-43B4-B751-F9A38A245A43}"/>
          </ac:spMkLst>
        </pc:spChg>
        <pc:spChg chg="add">
          <ac:chgData name="Xin Zou" userId="260b9726081dae15" providerId="LiveId" clId="{97BB2D4A-8063-4264-9458-21B9BFCFA96C}" dt="2018-10-07T04:33:30.950" v="609" actId="26606"/>
          <ac:spMkLst>
            <pc:docMk/>
            <pc:sldMk cId="335912584" sldId="404"/>
            <ac:spMk id="10" creationId="{97E60398-905F-436C-AB6F-00D742F6258D}"/>
          </ac:spMkLst>
        </pc:spChg>
        <pc:picChg chg="add del mod">
          <ac:chgData name="Xin Zou" userId="260b9726081dae15" providerId="LiveId" clId="{97BB2D4A-8063-4264-9458-21B9BFCFA96C}" dt="2018-10-07T04:31:48.454" v="258"/>
          <ac:picMkLst>
            <pc:docMk/>
            <pc:sldMk cId="335912584" sldId="404"/>
            <ac:picMk id="4" creationId="{FB5C6AD3-1658-4627-AE38-845812286091}"/>
          </ac:picMkLst>
        </pc:picChg>
        <pc:picChg chg="add mod ord">
          <ac:chgData name="Xin Zou" userId="260b9726081dae15" providerId="LiveId" clId="{97BB2D4A-8063-4264-9458-21B9BFCFA96C}" dt="2018-10-07T04:33:30.950" v="609" actId="26606"/>
          <ac:picMkLst>
            <pc:docMk/>
            <pc:sldMk cId="335912584" sldId="404"/>
            <ac:picMk id="5" creationId="{44F58412-14D8-4F98-AE29-5FECDF79D370}"/>
          </ac:picMkLst>
        </pc:picChg>
      </pc:sldChg>
      <pc:sldMasterChg chg="modSp modSldLayout">
        <pc:chgData name="Xin Zou" userId="260b9726081dae15" providerId="LiveId" clId="{97BB2D4A-8063-4264-9458-21B9BFCFA96C}" dt="2018-10-07T04:15:15.891" v="0"/>
        <pc:sldMasterMkLst>
          <pc:docMk/>
          <pc:sldMasterMk cId="3996813226" sldId="2147483840"/>
        </pc:sldMasterMkLst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2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3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4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5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6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7" creationId="{00000000-0000-0000-0000-000000000000}"/>
          </ac:spMkLst>
        </pc:spChg>
        <pc:spChg chg="mod">
          <ac:chgData name="Xin Zou" userId="260b9726081dae15" providerId="LiveId" clId="{97BB2D4A-8063-4264-9458-21B9BFCFA96C}" dt="2018-10-07T04:15:15.891" v="0"/>
          <ac:spMkLst>
            <pc:docMk/>
            <pc:sldMasterMk cId="3996813226" sldId="2147483840"/>
            <ac:spMk id="10" creationId="{00000000-0000-0000-0000-000000000000}"/>
          </ac:spMkLst>
        </pc:sp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448004552" sldId="214748384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448004552" sldId="2147483841"/>
              <ac:spMk id="10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779573748" sldId="2147483842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779573748" sldId="2147483842"/>
              <ac:spMk id="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9303261" sldId="2147483843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9303261" sldId="2147483843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857893049" sldId="2147483844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857893049" sldId="2147483844"/>
              <ac:spMk id="4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823811850" sldId="2147483845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823811850" sldId="2147483845"/>
              <ac:spMk id="6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3930387424" sldId="2147483848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3930387424" sldId="2147483848"/>
              <ac:spMk id="12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1529456924" sldId="2147483849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4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6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7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9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1529456924" sldId="2147483849"/>
              <ac:spMk id="11" creationId="{00000000-0000-0000-0000-000000000000}"/>
            </ac:spMkLst>
          </pc:spChg>
        </pc:sldLayoutChg>
        <pc:sldLayoutChg chg="modSp">
          <pc:chgData name="Xin Zou" userId="260b9726081dae15" providerId="LiveId" clId="{97BB2D4A-8063-4264-9458-21B9BFCFA96C}" dt="2018-10-07T04:15:15.891" v="0"/>
          <pc:sldLayoutMkLst>
            <pc:docMk/>
            <pc:sldMasterMk cId="3996813226" sldId="2147483840"/>
            <pc:sldLayoutMk cId="2915924740" sldId="2147483851"/>
          </pc:sldLayoutMkLst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2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3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5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8" creationId="{00000000-0000-0000-0000-000000000000}"/>
            </ac:spMkLst>
          </pc:spChg>
          <pc:spChg chg="mod">
            <ac:chgData name="Xin Zou" userId="260b9726081dae15" providerId="LiveId" clId="{97BB2D4A-8063-4264-9458-21B9BFCFA96C}" dt="2018-10-07T04:15:15.891" v="0"/>
            <ac:spMkLst>
              <pc:docMk/>
              <pc:sldMasterMk cId="3996813226" sldId="2147483840"/>
              <pc:sldLayoutMk cId="2915924740" sldId="2147483851"/>
              <ac:spMk id="9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6304C-8E72-45A9-8FD9-644EDE4E5D07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B26646-BF25-4E03-9AB6-2799FF724FCC}">
      <dgm:prSet/>
      <dgm:spPr/>
      <dgm:t>
        <a:bodyPr/>
        <a:lstStyle/>
        <a:p>
          <a:r>
            <a:rPr lang="zh-CN" dirty="0"/>
            <a:t>“你用过</a:t>
          </a:r>
          <a:r>
            <a:rPr lang="en-US" dirty="0"/>
            <a:t>UML</a:t>
          </a:r>
          <a:r>
            <a:rPr lang="zh-CN" dirty="0"/>
            <a:t>设计工具么？” </a:t>
          </a:r>
          <a:r>
            <a:rPr lang="en-US" dirty="0"/>
            <a:t>Java</a:t>
          </a:r>
          <a:r>
            <a:rPr lang="zh-CN" dirty="0"/>
            <a:t>架构师，畅销书</a:t>
          </a:r>
          <a:r>
            <a:rPr lang="en-US" dirty="0"/>
            <a:t>Effective Java</a:t>
          </a:r>
          <a:r>
            <a:rPr lang="zh-CN" dirty="0"/>
            <a:t>的作者</a:t>
          </a:r>
          <a:r>
            <a:rPr lang="en-US" dirty="0"/>
            <a:t>Joshua Bloch</a:t>
          </a:r>
          <a:r>
            <a:rPr lang="zh-CN" dirty="0"/>
            <a:t>：</a:t>
          </a:r>
          <a:endParaRPr lang="en-US" dirty="0"/>
        </a:p>
      </dgm:t>
    </dgm:pt>
    <dgm:pt modelId="{FEA03560-3B73-44D7-AD4C-8E963942C975}" type="parTrans" cxnId="{75905507-7AA7-4A92-9DD1-F5B5C76784BA}">
      <dgm:prSet/>
      <dgm:spPr/>
      <dgm:t>
        <a:bodyPr/>
        <a:lstStyle/>
        <a:p>
          <a:endParaRPr lang="en-US"/>
        </a:p>
      </dgm:t>
    </dgm:pt>
    <dgm:pt modelId="{791BF870-75AA-43B8-9AF8-1EF12F203C6C}" type="sibTrans" cxnId="{75905507-7AA7-4A92-9DD1-F5B5C76784BA}">
      <dgm:prSet/>
      <dgm:spPr/>
      <dgm:t>
        <a:bodyPr/>
        <a:lstStyle/>
        <a:p>
          <a:endParaRPr lang="en-US"/>
        </a:p>
      </dgm:t>
    </dgm:pt>
    <dgm:pt modelId="{1C7F7AC5-D273-4E3B-AB5F-8DC670FAA92E}">
      <dgm:prSet/>
      <dgm:spPr/>
      <dgm:t>
        <a:bodyPr/>
        <a:lstStyle/>
        <a:p>
          <a:r>
            <a:rPr lang="zh-CN" b="1"/>
            <a:t>“没有。能把设计画成图，让别人理解当然很好。但是说实话我真的记不起来哪些模块应该是圆形，哪些是方形。”</a:t>
          </a:r>
          <a:endParaRPr lang="en-US"/>
        </a:p>
      </dgm:t>
    </dgm:pt>
    <dgm:pt modelId="{AE5D76F5-3DD8-4F63-B077-144436D7CDB0}" type="parTrans" cxnId="{C8FAFC56-9E2A-4607-9F9E-D2E79315A155}">
      <dgm:prSet/>
      <dgm:spPr/>
      <dgm:t>
        <a:bodyPr/>
        <a:lstStyle/>
        <a:p>
          <a:endParaRPr lang="en-US"/>
        </a:p>
      </dgm:t>
    </dgm:pt>
    <dgm:pt modelId="{FFD0F352-8DA9-4DF9-980E-938F143D5D24}" type="sibTrans" cxnId="{C8FAFC56-9E2A-4607-9F9E-D2E79315A155}">
      <dgm:prSet/>
      <dgm:spPr/>
      <dgm:t>
        <a:bodyPr/>
        <a:lstStyle/>
        <a:p>
          <a:endParaRPr lang="en-US"/>
        </a:p>
      </dgm:t>
    </dgm:pt>
    <dgm:pt modelId="{F83E2999-1E31-4EB2-98C1-4456F8CEA934}">
      <dgm:prSet/>
      <dgm:spPr/>
      <dgm:t>
        <a:bodyPr/>
        <a:lstStyle/>
        <a:p>
          <a:r>
            <a:rPr lang="zh-CN" dirty="0"/>
            <a:t>谷歌研究院的院长</a:t>
          </a:r>
          <a:r>
            <a:rPr lang="en-US" dirty="0"/>
            <a:t>Peter </a:t>
          </a:r>
          <a:r>
            <a:rPr lang="en-US" dirty="0" err="1"/>
            <a:t>Norvig</a:t>
          </a:r>
          <a:r>
            <a:rPr lang="zh-CN" dirty="0"/>
            <a:t>：</a:t>
          </a:r>
          <a:endParaRPr lang="en-US" dirty="0"/>
        </a:p>
      </dgm:t>
    </dgm:pt>
    <dgm:pt modelId="{4AB9DB7C-4CB5-4D25-B0D7-6D8124185A52}" type="parTrans" cxnId="{302C2590-3960-4B1E-9DD0-587DEF96C456}">
      <dgm:prSet/>
      <dgm:spPr/>
      <dgm:t>
        <a:bodyPr/>
        <a:lstStyle/>
        <a:p>
          <a:endParaRPr lang="en-US"/>
        </a:p>
      </dgm:t>
    </dgm:pt>
    <dgm:pt modelId="{1DAAAD70-B8A1-4D86-8FE5-55B07B65671A}" type="sibTrans" cxnId="{302C2590-3960-4B1E-9DD0-587DEF96C456}">
      <dgm:prSet/>
      <dgm:spPr/>
      <dgm:t>
        <a:bodyPr/>
        <a:lstStyle/>
        <a:p>
          <a:endParaRPr lang="en-US"/>
        </a:p>
      </dgm:t>
    </dgm:pt>
    <dgm:pt modelId="{D0C08713-80F8-49B1-B3FA-4DC62C88A7FA}">
      <dgm:prSet/>
      <dgm:spPr/>
      <dgm:t>
        <a:bodyPr/>
        <a:lstStyle/>
        <a:p>
          <a:r>
            <a:rPr lang="zh-CN" b="1"/>
            <a:t>“我从来不喜欢</a:t>
          </a:r>
          <a:r>
            <a:rPr lang="en-US" b="1"/>
            <a:t>UML</a:t>
          </a:r>
          <a:r>
            <a:rPr lang="zh-CN" b="1"/>
            <a:t>类型的工具，如果你不能通过计算机语言表达（</a:t>
          </a:r>
          <a:r>
            <a:rPr lang="en-US" b="1"/>
            <a:t>UML</a:t>
          </a:r>
          <a:r>
            <a:rPr lang="zh-CN" b="1"/>
            <a:t>要表达的东西），那就是这种语言的弱点。”</a:t>
          </a:r>
          <a:endParaRPr lang="en-US"/>
        </a:p>
      </dgm:t>
    </dgm:pt>
    <dgm:pt modelId="{9E7BC071-4B37-4B12-9CBA-BBF45E159060}" type="parTrans" cxnId="{EF51A4C1-EF0F-471F-A581-A749B035F72E}">
      <dgm:prSet/>
      <dgm:spPr/>
      <dgm:t>
        <a:bodyPr/>
        <a:lstStyle/>
        <a:p>
          <a:endParaRPr lang="en-US"/>
        </a:p>
      </dgm:t>
    </dgm:pt>
    <dgm:pt modelId="{0B380660-4DB9-433A-8642-5C961F157CBA}" type="sibTrans" cxnId="{EF51A4C1-EF0F-471F-A581-A749B035F72E}">
      <dgm:prSet/>
      <dgm:spPr/>
      <dgm:t>
        <a:bodyPr/>
        <a:lstStyle/>
        <a:p>
          <a:endParaRPr lang="en-US"/>
        </a:p>
      </dgm:t>
    </dgm:pt>
    <dgm:pt modelId="{F042196B-C665-44B3-84D3-3D0345CA5C0E}">
      <dgm:prSet/>
      <dgm:spPr/>
      <dgm:t>
        <a:bodyPr/>
        <a:lstStyle/>
        <a:p>
          <a:r>
            <a:rPr lang="en-US" dirty="0"/>
            <a:t>UML</a:t>
          </a:r>
          <a:r>
            <a:rPr lang="zh-CN" dirty="0"/>
            <a:t>的设计者和推动者之一</a:t>
          </a:r>
          <a:r>
            <a:rPr lang="en-US" dirty="0"/>
            <a:t>Grady </a:t>
          </a:r>
          <a:r>
            <a:rPr lang="en-US" dirty="0" err="1"/>
            <a:t>Booch</a:t>
          </a:r>
          <a:r>
            <a:rPr lang="zh-CN" dirty="0"/>
            <a:t>：</a:t>
          </a:r>
          <a:endParaRPr lang="en-US" dirty="0"/>
        </a:p>
      </dgm:t>
    </dgm:pt>
    <dgm:pt modelId="{BE253464-71D3-4718-AD78-942D6C8D8BF4}" type="parTrans" cxnId="{634F6C21-101E-4A1C-8B70-E9D0A2B364CD}">
      <dgm:prSet/>
      <dgm:spPr/>
      <dgm:t>
        <a:bodyPr/>
        <a:lstStyle/>
        <a:p>
          <a:endParaRPr lang="en-US"/>
        </a:p>
      </dgm:t>
    </dgm:pt>
    <dgm:pt modelId="{44ED8340-ECC9-45B4-A711-B003BBDA362D}" type="sibTrans" cxnId="{634F6C21-101E-4A1C-8B70-E9D0A2B364CD}">
      <dgm:prSet/>
      <dgm:spPr/>
      <dgm:t>
        <a:bodyPr/>
        <a:lstStyle/>
        <a:p>
          <a:endParaRPr lang="en-US"/>
        </a:p>
      </dgm:t>
    </dgm:pt>
    <dgm:pt modelId="{BC09436D-EA2E-45B4-8DCA-7CF27CEEBBD0}">
      <dgm:prSet/>
      <dgm:spPr/>
      <dgm:t>
        <a:bodyPr/>
        <a:lstStyle/>
        <a:p>
          <a:r>
            <a:rPr lang="zh-CN" b="1"/>
            <a:t>在</a:t>
          </a:r>
          <a:r>
            <a:rPr lang="en-US" b="1"/>
            <a:t>UML</a:t>
          </a:r>
          <a:r>
            <a:rPr lang="zh-CN" b="1"/>
            <a:t>出现之前和之后，软件项目成功的关键依然是 </a:t>
          </a:r>
          <a:r>
            <a:rPr lang="en-US" b="1"/>
            <a:t>—— </a:t>
          </a:r>
          <a:r>
            <a:rPr lang="zh-CN" b="1"/>
            <a:t>智慧地使用技术、遵从一个好的软件开发过程、有经验的开发者、和适当的技能组合</a:t>
          </a:r>
          <a:endParaRPr lang="en-US"/>
        </a:p>
      </dgm:t>
    </dgm:pt>
    <dgm:pt modelId="{4620B343-4EF3-4BD9-BD5F-F2F3E1E8BADB}" type="parTrans" cxnId="{8AC59A1F-AA64-4289-9BE7-009CD8990263}">
      <dgm:prSet/>
      <dgm:spPr/>
      <dgm:t>
        <a:bodyPr/>
        <a:lstStyle/>
        <a:p>
          <a:endParaRPr lang="en-US"/>
        </a:p>
      </dgm:t>
    </dgm:pt>
    <dgm:pt modelId="{E10ED744-2D36-4C56-83F8-1AECC0B89C62}" type="sibTrans" cxnId="{8AC59A1F-AA64-4289-9BE7-009CD8990263}">
      <dgm:prSet/>
      <dgm:spPr/>
      <dgm:t>
        <a:bodyPr/>
        <a:lstStyle/>
        <a:p>
          <a:endParaRPr lang="en-US"/>
        </a:p>
      </dgm:t>
    </dgm:pt>
    <dgm:pt modelId="{F846DCBD-B7AB-4926-9CCF-3F30A1166159}" type="pres">
      <dgm:prSet presAssocID="{BDE6304C-8E72-45A9-8FD9-644EDE4E5D07}" presName="Name0" presStyleCnt="0">
        <dgm:presLayoutVars>
          <dgm:dir/>
          <dgm:animLvl val="lvl"/>
          <dgm:resizeHandles val="exact"/>
        </dgm:presLayoutVars>
      </dgm:prSet>
      <dgm:spPr/>
    </dgm:pt>
    <dgm:pt modelId="{AAFCC4F7-8641-4D1E-A67F-4BBE7DD3FD2E}" type="pres">
      <dgm:prSet presAssocID="{D1B26646-BF25-4E03-9AB6-2799FF724FCC}" presName="linNode" presStyleCnt="0"/>
      <dgm:spPr/>
    </dgm:pt>
    <dgm:pt modelId="{0ABB796B-F07E-4D06-A538-22492D2B1D02}" type="pres">
      <dgm:prSet presAssocID="{D1B26646-BF25-4E03-9AB6-2799FF724FC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08D2349-5D4A-4A63-8EA7-8EF039829418}" type="pres">
      <dgm:prSet presAssocID="{D1B26646-BF25-4E03-9AB6-2799FF724FCC}" presName="descendantText" presStyleLbl="alignAccFollowNode1" presStyleIdx="0" presStyleCnt="3">
        <dgm:presLayoutVars>
          <dgm:bulletEnabled val="1"/>
        </dgm:presLayoutVars>
      </dgm:prSet>
      <dgm:spPr/>
    </dgm:pt>
    <dgm:pt modelId="{C458D18C-BBCD-4B2F-95A1-847686DD9FDF}" type="pres">
      <dgm:prSet presAssocID="{791BF870-75AA-43B8-9AF8-1EF12F203C6C}" presName="sp" presStyleCnt="0"/>
      <dgm:spPr/>
    </dgm:pt>
    <dgm:pt modelId="{AAE312B7-1051-4DCE-B573-663C2DB778A4}" type="pres">
      <dgm:prSet presAssocID="{F83E2999-1E31-4EB2-98C1-4456F8CEA934}" presName="linNode" presStyleCnt="0"/>
      <dgm:spPr/>
    </dgm:pt>
    <dgm:pt modelId="{25874D38-6D0B-4762-AC0D-5D208C263216}" type="pres">
      <dgm:prSet presAssocID="{F83E2999-1E31-4EB2-98C1-4456F8CEA93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4B85B2E-EA45-4D40-86DF-6A2A45A8D986}" type="pres">
      <dgm:prSet presAssocID="{F83E2999-1E31-4EB2-98C1-4456F8CEA934}" presName="descendantText" presStyleLbl="alignAccFollowNode1" presStyleIdx="1" presStyleCnt="3">
        <dgm:presLayoutVars>
          <dgm:bulletEnabled val="1"/>
        </dgm:presLayoutVars>
      </dgm:prSet>
      <dgm:spPr/>
    </dgm:pt>
    <dgm:pt modelId="{AEF67AA0-7402-447D-9679-4E4875A9980C}" type="pres">
      <dgm:prSet presAssocID="{1DAAAD70-B8A1-4D86-8FE5-55B07B65671A}" presName="sp" presStyleCnt="0"/>
      <dgm:spPr/>
    </dgm:pt>
    <dgm:pt modelId="{FFB7743F-783C-4464-93CC-91FB0A190D19}" type="pres">
      <dgm:prSet presAssocID="{F042196B-C665-44B3-84D3-3D0345CA5C0E}" presName="linNode" presStyleCnt="0"/>
      <dgm:spPr/>
    </dgm:pt>
    <dgm:pt modelId="{B9094FCB-2665-457F-AB3A-4825FDB852F8}" type="pres">
      <dgm:prSet presAssocID="{F042196B-C665-44B3-84D3-3D0345CA5C0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C98B9E-50B4-49AE-8798-F9F956207128}" type="pres">
      <dgm:prSet presAssocID="{F042196B-C665-44B3-84D3-3D0345CA5C0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5905507-7AA7-4A92-9DD1-F5B5C76784BA}" srcId="{BDE6304C-8E72-45A9-8FD9-644EDE4E5D07}" destId="{D1B26646-BF25-4E03-9AB6-2799FF724FCC}" srcOrd="0" destOrd="0" parTransId="{FEA03560-3B73-44D7-AD4C-8E963942C975}" sibTransId="{791BF870-75AA-43B8-9AF8-1EF12F203C6C}"/>
    <dgm:cxn modelId="{BEBE760F-9026-42FB-AA51-FAB9075EFFE4}" type="presOf" srcId="{D0C08713-80F8-49B1-B3FA-4DC62C88A7FA}" destId="{D4B85B2E-EA45-4D40-86DF-6A2A45A8D986}" srcOrd="0" destOrd="0" presId="urn:microsoft.com/office/officeart/2005/8/layout/vList5"/>
    <dgm:cxn modelId="{8AC59A1F-AA64-4289-9BE7-009CD8990263}" srcId="{F042196B-C665-44B3-84D3-3D0345CA5C0E}" destId="{BC09436D-EA2E-45B4-8DCA-7CF27CEEBBD0}" srcOrd="0" destOrd="0" parTransId="{4620B343-4EF3-4BD9-BD5F-F2F3E1E8BADB}" sibTransId="{E10ED744-2D36-4C56-83F8-1AECC0B89C62}"/>
    <dgm:cxn modelId="{634F6C21-101E-4A1C-8B70-E9D0A2B364CD}" srcId="{BDE6304C-8E72-45A9-8FD9-644EDE4E5D07}" destId="{F042196B-C665-44B3-84D3-3D0345CA5C0E}" srcOrd="2" destOrd="0" parTransId="{BE253464-71D3-4718-AD78-942D6C8D8BF4}" sibTransId="{44ED8340-ECC9-45B4-A711-B003BBDA362D}"/>
    <dgm:cxn modelId="{99F3272F-7B23-4C70-A76B-1D6127850667}" type="presOf" srcId="{BC09436D-EA2E-45B4-8DCA-7CF27CEEBBD0}" destId="{73C98B9E-50B4-49AE-8798-F9F956207128}" srcOrd="0" destOrd="0" presId="urn:microsoft.com/office/officeart/2005/8/layout/vList5"/>
    <dgm:cxn modelId="{FC294056-2F4B-47FB-A454-61912D2FF368}" type="presOf" srcId="{BDE6304C-8E72-45A9-8FD9-644EDE4E5D07}" destId="{F846DCBD-B7AB-4926-9CCF-3F30A1166159}" srcOrd="0" destOrd="0" presId="urn:microsoft.com/office/officeart/2005/8/layout/vList5"/>
    <dgm:cxn modelId="{C8FAFC56-9E2A-4607-9F9E-D2E79315A155}" srcId="{D1B26646-BF25-4E03-9AB6-2799FF724FCC}" destId="{1C7F7AC5-D273-4E3B-AB5F-8DC670FAA92E}" srcOrd="0" destOrd="0" parTransId="{AE5D76F5-3DD8-4F63-B077-144436D7CDB0}" sibTransId="{FFD0F352-8DA9-4DF9-980E-938F143D5D24}"/>
    <dgm:cxn modelId="{B6C3AB8A-7729-43BE-8F00-AC2D5C1EB5AD}" type="presOf" srcId="{1C7F7AC5-D273-4E3B-AB5F-8DC670FAA92E}" destId="{508D2349-5D4A-4A63-8EA7-8EF039829418}" srcOrd="0" destOrd="0" presId="urn:microsoft.com/office/officeart/2005/8/layout/vList5"/>
    <dgm:cxn modelId="{302C2590-3960-4B1E-9DD0-587DEF96C456}" srcId="{BDE6304C-8E72-45A9-8FD9-644EDE4E5D07}" destId="{F83E2999-1E31-4EB2-98C1-4456F8CEA934}" srcOrd="1" destOrd="0" parTransId="{4AB9DB7C-4CB5-4D25-B0D7-6D8124185A52}" sibTransId="{1DAAAD70-B8A1-4D86-8FE5-55B07B65671A}"/>
    <dgm:cxn modelId="{098BF9B0-B63B-481B-BAE8-FB3156B39D13}" type="presOf" srcId="{F83E2999-1E31-4EB2-98C1-4456F8CEA934}" destId="{25874D38-6D0B-4762-AC0D-5D208C263216}" srcOrd="0" destOrd="0" presId="urn:microsoft.com/office/officeart/2005/8/layout/vList5"/>
    <dgm:cxn modelId="{EF00B2B4-6D27-40C7-9367-81356F8B2B04}" type="presOf" srcId="{D1B26646-BF25-4E03-9AB6-2799FF724FCC}" destId="{0ABB796B-F07E-4D06-A538-22492D2B1D02}" srcOrd="0" destOrd="0" presId="urn:microsoft.com/office/officeart/2005/8/layout/vList5"/>
    <dgm:cxn modelId="{EF51A4C1-EF0F-471F-A581-A749B035F72E}" srcId="{F83E2999-1E31-4EB2-98C1-4456F8CEA934}" destId="{D0C08713-80F8-49B1-B3FA-4DC62C88A7FA}" srcOrd="0" destOrd="0" parTransId="{9E7BC071-4B37-4B12-9CBA-BBF45E159060}" sibTransId="{0B380660-4DB9-433A-8642-5C961F157CBA}"/>
    <dgm:cxn modelId="{9E7F4CE1-D0A0-4FDF-AC5A-5B96EEEEBDE0}" type="presOf" srcId="{F042196B-C665-44B3-84D3-3D0345CA5C0E}" destId="{B9094FCB-2665-457F-AB3A-4825FDB852F8}" srcOrd="0" destOrd="0" presId="urn:microsoft.com/office/officeart/2005/8/layout/vList5"/>
    <dgm:cxn modelId="{3B59663A-3143-4B72-A7BA-D269F03C327E}" type="presParOf" srcId="{F846DCBD-B7AB-4926-9CCF-3F30A1166159}" destId="{AAFCC4F7-8641-4D1E-A67F-4BBE7DD3FD2E}" srcOrd="0" destOrd="0" presId="urn:microsoft.com/office/officeart/2005/8/layout/vList5"/>
    <dgm:cxn modelId="{F8B7C3C1-E6FE-41D4-90AC-ED041E9EC70F}" type="presParOf" srcId="{AAFCC4F7-8641-4D1E-A67F-4BBE7DD3FD2E}" destId="{0ABB796B-F07E-4D06-A538-22492D2B1D02}" srcOrd="0" destOrd="0" presId="urn:microsoft.com/office/officeart/2005/8/layout/vList5"/>
    <dgm:cxn modelId="{7BE9F461-34D4-4E85-A8BA-9AD133D294E9}" type="presParOf" srcId="{AAFCC4F7-8641-4D1E-A67F-4BBE7DD3FD2E}" destId="{508D2349-5D4A-4A63-8EA7-8EF039829418}" srcOrd="1" destOrd="0" presId="urn:microsoft.com/office/officeart/2005/8/layout/vList5"/>
    <dgm:cxn modelId="{0441A536-BD90-4A78-9348-F8077B65E6CF}" type="presParOf" srcId="{F846DCBD-B7AB-4926-9CCF-3F30A1166159}" destId="{C458D18C-BBCD-4B2F-95A1-847686DD9FDF}" srcOrd="1" destOrd="0" presId="urn:microsoft.com/office/officeart/2005/8/layout/vList5"/>
    <dgm:cxn modelId="{63811CA3-AF5C-4538-A7D5-5FDF9011CAAB}" type="presParOf" srcId="{F846DCBD-B7AB-4926-9CCF-3F30A1166159}" destId="{AAE312B7-1051-4DCE-B573-663C2DB778A4}" srcOrd="2" destOrd="0" presId="urn:microsoft.com/office/officeart/2005/8/layout/vList5"/>
    <dgm:cxn modelId="{B4D63E95-5DCF-4948-B912-BA7EC805952B}" type="presParOf" srcId="{AAE312B7-1051-4DCE-B573-663C2DB778A4}" destId="{25874D38-6D0B-4762-AC0D-5D208C263216}" srcOrd="0" destOrd="0" presId="urn:microsoft.com/office/officeart/2005/8/layout/vList5"/>
    <dgm:cxn modelId="{2EDB96AC-9627-4CCA-B314-9E945E331026}" type="presParOf" srcId="{AAE312B7-1051-4DCE-B573-663C2DB778A4}" destId="{D4B85B2E-EA45-4D40-86DF-6A2A45A8D986}" srcOrd="1" destOrd="0" presId="urn:microsoft.com/office/officeart/2005/8/layout/vList5"/>
    <dgm:cxn modelId="{4E323D08-6870-455F-82E2-0C1A47D48A72}" type="presParOf" srcId="{F846DCBD-B7AB-4926-9CCF-3F30A1166159}" destId="{AEF67AA0-7402-447D-9679-4E4875A9980C}" srcOrd="3" destOrd="0" presId="urn:microsoft.com/office/officeart/2005/8/layout/vList5"/>
    <dgm:cxn modelId="{F5A6ECAB-FD42-496A-B73E-19278DFF88DE}" type="presParOf" srcId="{F846DCBD-B7AB-4926-9CCF-3F30A1166159}" destId="{FFB7743F-783C-4464-93CC-91FB0A190D19}" srcOrd="4" destOrd="0" presId="urn:microsoft.com/office/officeart/2005/8/layout/vList5"/>
    <dgm:cxn modelId="{22D5A336-22CB-4602-9C49-6BD489883A3B}" type="presParOf" srcId="{FFB7743F-783C-4464-93CC-91FB0A190D19}" destId="{B9094FCB-2665-457F-AB3A-4825FDB852F8}" srcOrd="0" destOrd="0" presId="urn:microsoft.com/office/officeart/2005/8/layout/vList5"/>
    <dgm:cxn modelId="{2E483E3C-B04D-4F36-B058-A93D0CFD24B5}" type="presParOf" srcId="{FFB7743F-783C-4464-93CC-91FB0A190D19}" destId="{73C98B9E-50B4-49AE-8798-F9F9562071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D2349-5D4A-4A63-8EA7-8EF039829418}">
      <dsp:nvSpPr>
        <dsp:cNvPr id="0" name=""/>
        <dsp:cNvSpPr/>
      </dsp:nvSpPr>
      <dsp:spPr>
        <a:xfrm rot="5400000">
          <a:off x="3986587" y="-1317041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“没有。能把设计画成图，让别人理解当然很好。但是说实话我真的记不起来哪些模块应该是圆形，哪些是方形。”</a:t>
          </a:r>
          <a:endParaRPr lang="en-US" sz="1500" kern="1200"/>
        </a:p>
      </dsp:txBody>
      <dsp:txXfrm rot="-5400000">
        <a:off x="2488408" y="250822"/>
        <a:ext cx="4354152" cy="1288109"/>
      </dsp:txXfrm>
    </dsp:sp>
    <dsp:sp modelId="{0ABB796B-F07E-4D06-A538-22492D2B1D02}">
      <dsp:nvSpPr>
        <dsp:cNvPr id="0" name=""/>
        <dsp:cNvSpPr/>
      </dsp:nvSpPr>
      <dsp:spPr>
        <a:xfrm>
          <a:off x="0" y="2703"/>
          <a:ext cx="2488408" cy="17843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“你用过</a:t>
          </a:r>
          <a:r>
            <a:rPr lang="en-US" sz="1900" kern="1200" dirty="0"/>
            <a:t>UML</a:t>
          </a:r>
          <a:r>
            <a:rPr lang="zh-CN" sz="1900" kern="1200" dirty="0"/>
            <a:t>设计工具么？” </a:t>
          </a:r>
          <a:r>
            <a:rPr lang="en-US" sz="1900" kern="1200" dirty="0"/>
            <a:t>Java</a:t>
          </a:r>
          <a:r>
            <a:rPr lang="zh-CN" sz="1900" kern="1200" dirty="0"/>
            <a:t>架构师，畅销书</a:t>
          </a:r>
          <a:r>
            <a:rPr lang="en-US" sz="1900" kern="1200" dirty="0"/>
            <a:t>Effective Java</a:t>
          </a:r>
          <a:r>
            <a:rPr lang="zh-CN" sz="1900" kern="1200" dirty="0"/>
            <a:t>的作者</a:t>
          </a:r>
          <a:r>
            <a:rPr lang="en-US" sz="1900" kern="1200" dirty="0"/>
            <a:t>Joshua Bloch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89808"/>
        <a:ext cx="2314198" cy="1610137"/>
      </dsp:txXfrm>
    </dsp:sp>
    <dsp:sp modelId="{D4B85B2E-EA45-4D40-86DF-6A2A45A8D986}">
      <dsp:nvSpPr>
        <dsp:cNvPr id="0" name=""/>
        <dsp:cNvSpPr/>
      </dsp:nvSpPr>
      <dsp:spPr>
        <a:xfrm rot="5400000">
          <a:off x="3986587" y="556523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2285099"/>
            <a:satOff val="-7042"/>
            <a:lumOff val="-224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285099"/>
              <a:satOff val="-7042"/>
              <a:lumOff val="-2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“我从来不喜欢</a:t>
          </a:r>
          <a:r>
            <a:rPr lang="en-US" sz="1500" b="1" kern="1200"/>
            <a:t>UML</a:t>
          </a:r>
          <a:r>
            <a:rPr lang="zh-CN" sz="1500" b="1" kern="1200"/>
            <a:t>类型的工具，如果你不能通过计算机语言表达（</a:t>
          </a:r>
          <a:r>
            <a:rPr lang="en-US" sz="1500" b="1" kern="1200"/>
            <a:t>UML</a:t>
          </a:r>
          <a:r>
            <a:rPr lang="zh-CN" sz="1500" b="1" kern="1200"/>
            <a:t>要表达的东西），那就是这种语言的弱点。”</a:t>
          </a:r>
          <a:endParaRPr lang="en-US" sz="1500" kern="1200"/>
        </a:p>
      </dsp:txBody>
      <dsp:txXfrm rot="-5400000">
        <a:off x="2488408" y="2124386"/>
        <a:ext cx="4354152" cy="1288109"/>
      </dsp:txXfrm>
    </dsp:sp>
    <dsp:sp modelId="{25874D38-6D0B-4762-AC0D-5D208C263216}">
      <dsp:nvSpPr>
        <dsp:cNvPr id="0" name=""/>
        <dsp:cNvSpPr/>
      </dsp:nvSpPr>
      <dsp:spPr>
        <a:xfrm>
          <a:off x="0" y="1876267"/>
          <a:ext cx="2488408" cy="1784347"/>
        </a:xfrm>
        <a:prstGeom prst="roundRect">
          <a:avLst/>
        </a:prstGeom>
        <a:solidFill>
          <a:schemeClr val="accent2">
            <a:hueOff val="-2556499"/>
            <a:satOff val="-3410"/>
            <a:lumOff val="-1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谷歌研究院的院长</a:t>
          </a:r>
          <a:r>
            <a:rPr lang="en-US" sz="1900" kern="1200" dirty="0"/>
            <a:t>Peter </a:t>
          </a:r>
          <a:r>
            <a:rPr lang="en-US" sz="1900" kern="1200" dirty="0" err="1"/>
            <a:t>Norvig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1963372"/>
        <a:ext cx="2314198" cy="1610137"/>
      </dsp:txXfrm>
    </dsp:sp>
    <dsp:sp modelId="{73C98B9E-50B4-49AE-8798-F9F956207128}">
      <dsp:nvSpPr>
        <dsp:cNvPr id="0" name=""/>
        <dsp:cNvSpPr/>
      </dsp:nvSpPr>
      <dsp:spPr>
        <a:xfrm rot="5400000">
          <a:off x="3986587" y="2430087"/>
          <a:ext cx="1427477" cy="4423836"/>
        </a:xfrm>
        <a:prstGeom prst="round2SameRect">
          <a:avLst/>
        </a:prstGeom>
        <a:solidFill>
          <a:schemeClr val="accent2">
            <a:tint val="40000"/>
            <a:alpha val="90000"/>
            <a:hueOff val="-4570199"/>
            <a:satOff val="-14083"/>
            <a:lumOff val="-448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570199"/>
              <a:satOff val="-14083"/>
              <a:lumOff val="-4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500" b="1" kern="1200"/>
            <a:t>在</a:t>
          </a:r>
          <a:r>
            <a:rPr lang="en-US" sz="1500" b="1" kern="1200"/>
            <a:t>UML</a:t>
          </a:r>
          <a:r>
            <a:rPr lang="zh-CN" sz="1500" b="1" kern="1200"/>
            <a:t>出现之前和之后，软件项目成功的关键依然是 </a:t>
          </a:r>
          <a:r>
            <a:rPr lang="en-US" sz="1500" b="1" kern="1200"/>
            <a:t>—— </a:t>
          </a:r>
          <a:r>
            <a:rPr lang="zh-CN" sz="1500" b="1" kern="1200"/>
            <a:t>智慧地使用技术、遵从一个好的软件开发过程、有经验的开发者、和适当的技能组合</a:t>
          </a:r>
          <a:endParaRPr lang="en-US" sz="1500" kern="1200"/>
        </a:p>
      </dsp:txBody>
      <dsp:txXfrm rot="-5400000">
        <a:off x="2488408" y="3997950"/>
        <a:ext cx="4354152" cy="1288109"/>
      </dsp:txXfrm>
    </dsp:sp>
    <dsp:sp modelId="{B9094FCB-2665-457F-AB3A-4825FDB852F8}">
      <dsp:nvSpPr>
        <dsp:cNvPr id="0" name=""/>
        <dsp:cNvSpPr/>
      </dsp:nvSpPr>
      <dsp:spPr>
        <a:xfrm>
          <a:off x="0" y="3749832"/>
          <a:ext cx="2488408" cy="1784347"/>
        </a:xfrm>
        <a:prstGeom prst="roundRect">
          <a:avLst/>
        </a:prstGeom>
        <a:solidFill>
          <a:schemeClr val="accent2">
            <a:hueOff val="-5112997"/>
            <a:satOff val="-6820"/>
            <a:lumOff val="-2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UML</a:t>
          </a:r>
          <a:r>
            <a:rPr lang="zh-CN" sz="1900" kern="1200" dirty="0"/>
            <a:t>的设计者和推动者之一</a:t>
          </a:r>
          <a:r>
            <a:rPr lang="en-US" sz="1900" kern="1200" dirty="0"/>
            <a:t>Grady </a:t>
          </a:r>
          <a:r>
            <a:rPr lang="en-US" sz="1900" kern="1200" dirty="0" err="1"/>
            <a:t>Booch</a:t>
          </a:r>
          <a:r>
            <a:rPr lang="zh-CN" sz="1900" kern="1200" dirty="0"/>
            <a:t>：</a:t>
          </a:r>
          <a:endParaRPr lang="en-US" sz="1900" kern="1200" dirty="0"/>
        </a:p>
      </dsp:txBody>
      <dsp:txXfrm>
        <a:off x="87105" y="3836937"/>
        <a:ext cx="2314198" cy="1610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5661B-2E2A-4413-A8EF-12FE8F14696A}" type="datetimeFigureOut">
              <a:rPr lang="en-US" smtClean="0"/>
              <a:pPr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E77197-739D-4B26-AF33-8D06BC2CEE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7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3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02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70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6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13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85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49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3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4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8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3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11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6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5044037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nblogs.com/xinz/p/3855296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软件设计与实现</a:t>
            </a:r>
            <a:endParaRPr altLang="zh-CN" dirty="0">
              <a:latin typeface="+mj-ea"/>
            </a:endParaRPr>
          </a:p>
        </p:txBody>
      </p:sp>
      <p:sp>
        <p:nvSpPr>
          <p:cNvPr id="6146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邹欣</a:t>
            </a:r>
            <a:endParaRPr lang="en-US" altLang="zh-CN" dirty="0"/>
          </a:p>
          <a:p>
            <a:pPr eaLnBrk="1" hangingPunct="1"/>
            <a:r>
              <a:rPr lang="zh-CN" altLang="en-US" dirty="0"/>
              <a:t>构建之法 </a:t>
            </a:r>
            <a:r>
              <a:rPr lang="en-US" altLang="zh-CN" dirty="0"/>
              <a:t>– </a:t>
            </a:r>
            <a:r>
              <a:rPr lang="zh-CN" altLang="en-US" dirty="0"/>
              <a:t>现代软件工程</a:t>
            </a:r>
            <a:endParaRPr lang="en-US" altLang="zh-CN" dirty="0"/>
          </a:p>
          <a:p>
            <a:pPr eaLnBrk="1" hangingPunct="1"/>
            <a:r>
              <a:rPr lang="en-US" altLang="zh-CN"/>
              <a:t>2018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用你们的实际项目做练习，写下用例，画出用例图，马上发布到博客。 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5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对于复杂的用例，用户和系统的交互比较复杂，可以用类似流程图的方式来展现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55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– Data Flow Diagrams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507062"/>
              </p:ext>
            </p:extLst>
          </p:nvPr>
        </p:nvGraphicFramePr>
        <p:xfrm>
          <a:off x="1981200" y="1774825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11674299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92697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结构化的分析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建模工具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19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数据元素 （数据的属性，关系）</a:t>
                      </a:r>
                      <a:r>
                        <a:rPr lang="en-US" altLang="zh-CN" dirty="0"/>
                        <a:t>】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ERD</a:t>
                      </a:r>
                      <a:r>
                        <a:rPr lang="zh-CN" altLang="en-US" dirty="0"/>
                        <a:t>， </a:t>
                      </a:r>
                      <a:r>
                        <a:rPr lang="en-US" altLang="zh-CN" dirty="0"/>
                        <a:t>Data Object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为  </a:t>
                      </a:r>
                      <a:r>
                        <a:rPr lang="en-US" altLang="zh-CN" dirty="0"/>
                        <a:t>【</a:t>
                      </a:r>
                      <a:r>
                        <a:rPr lang="zh-CN" altLang="en-US" dirty="0"/>
                        <a:t>处理数据的流程</a:t>
                      </a:r>
                      <a:r>
                        <a:rPr lang="en-US" altLang="zh-CN" dirty="0"/>
                        <a:t>】 </a:t>
                      </a:r>
                      <a:r>
                        <a:rPr lang="zh-CN" altLang="en-US" dirty="0"/>
                        <a:t>建模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DFD</a:t>
                      </a:r>
                      <a:r>
                        <a:rPr lang="zh-CN" altLang="en-US" dirty="0"/>
                        <a:t>，对于流程的描述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91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65946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81200" y="3962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</a:t>
            </a:r>
            <a:r>
              <a:rPr lang="en-US" altLang="zh-CN" dirty="0"/>
              <a:t>DFD</a:t>
            </a:r>
            <a:r>
              <a:rPr lang="zh-CN" altLang="en-US" dirty="0"/>
              <a:t>描述了信息在流程和角色之间流动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72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最上层</a:t>
            </a:r>
            <a:r>
              <a:rPr lang="en-US" dirty="0"/>
              <a:t>DFD </a:t>
            </a:r>
          </a:p>
        </p:txBody>
      </p:sp>
      <p:sp>
        <p:nvSpPr>
          <p:cNvPr id="4" name="矩形 3"/>
          <p:cNvSpPr/>
          <p:nvPr/>
        </p:nvSpPr>
        <p:spPr>
          <a:xfrm>
            <a:off x="2209800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老师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2246376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学生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2221992" y="4360164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家长</a:t>
            </a:r>
            <a:endParaRPr lang="en-US" dirty="0"/>
          </a:p>
        </p:txBody>
      </p:sp>
      <p:sp>
        <p:nvSpPr>
          <p:cNvPr id="7" name="椭圆 6"/>
          <p:cNvSpPr/>
          <p:nvPr/>
        </p:nvSpPr>
        <p:spPr>
          <a:xfrm>
            <a:off x="5105400" y="2980675"/>
            <a:ext cx="1447800" cy="144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算术</a:t>
            </a:r>
            <a:r>
              <a:rPr lang="en-US" altLang="zh-CN" sz="2400" dirty="0"/>
              <a:t>App</a:t>
            </a:r>
            <a:endParaRPr 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464552" y="2514600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显示成绩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7498080" y="34378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短信</a:t>
            </a:r>
            <a:endParaRPr lang="en-US" altLang="zh-CN" dirty="0"/>
          </a:p>
          <a:p>
            <a:pPr algn="ctr"/>
            <a:r>
              <a:rPr lang="zh-CN" altLang="en-US" dirty="0"/>
              <a:t>提醒作业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>
          <a:xfrm>
            <a:off x="7498080" y="4428475"/>
            <a:ext cx="16764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endParaRPr lang="en-US" altLang="zh-CN" dirty="0"/>
          </a:p>
          <a:p>
            <a:pPr algn="ctr"/>
            <a:r>
              <a:rPr lang="zh-CN" altLang="en-US" dirty="0"/>
              <a:t>分享进步</a:t>
            </a:r>
            <a:endParaRPr lang="en-US" dirty="0"/>
          </a:p>
        </p:txBody>
      </p:sp>
      <p:cxnSp>
        <p:nvCxnSpPr>
          <p:cNvPr id="12" name="直接箭头连接符 11"/>
          <p:cNvCxnSpPr>
            <a:stCxn id="4" idx="3"/>
            <a:endCxn id="7" idx="1"/>
          </p:cNvCxnSpPr>
          <p:nvPr/>
        </p:nvCxnSpPr>
        <p:spPr>
          <a:xfrm>
            <a:off x="3886201" y="2781300"/>
            <a:ext cx="1431225" cy="41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2"/>
          </p:cNvCxnSpPr>
          <p:nvPr/>
        </p:nvCxnSpPr>
        <p:spPr>
          <a:xfrm>
            <a:off x="3922776" y="3704575"/>
            <a:ext cx="118262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7" idx="3"/>
          </p:cNvCxnSpPr>
          <p:nvPr/>
        </p:nvCxnSpPr>
        <p:spPr>
          <a:xfrm flipV="1">
            <a:off x="3922777" y="4216451"/>
            <a:ext cx="1394649" cy="4025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7"/>
            <a:endCxn id="8" idx="1"/>
          </p:cNvCxnSpPr>
          <p:nvPr/>
        </p:nvCxnSpPr>
        <p:spPr>
          <a:xfrm flipV="1">
            <a:off x="6341176" y="2781300"/>
            <a:ext cx="1123377" cy="4114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6"/>
            <a:endCxn id="9" idx="1"/>
          </p:cNvCxnSpPr>
          <p:nvPr/>
        </p:nvCxnSpPr>
        <p:spPr>
          <a:xfrm>
            <a:off x="6553200" y="3704575"/>
            <a:ext cx="9448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5"/>
            <a:endCxn id="10" idx="1"/>
          </p:cNvCxnSpPr>
          <p:nvPr/>
        </p:nvCxnSpPr>
        <p:spPr>
          <a:xfrm>
            <a:off x="6341176" y="4216451"/>
            <a:ext cx="1156905" cy="478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133600" y="57912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方框：外部的实体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圆圈：流程 （</a:t>
            </a:r>
            <a:r>
              <a:rPr lang="en-US" altLang="zh-CN" dirty="0"/>
              <a:t>process)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箭头：数据流向</a:t>
            </a:r>
            <a:endParaRPr 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194048" y="2880988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</a:t>
            </a:r>
            <a:endParaRPr 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191000" y="3602137"/>
            <a:ext cx="91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命令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177284" y="4360165"/>
            <a:ext cx="91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命令 （查看成绩，制定进度）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5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图书管理系统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521" y="1825625"/>
            <a:ext cx="82375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24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）和管理机构相关的数据流</a:t>
            </a:r>
            <a:endParaRPr lang="en-US" altLang="zh-CN" dirty="0"/>
          </a:p>
          <a:p>
            <a:r>
              <a:rPr lang="zh-CN" altLang="en-US" dirty="0"/>
              <a:t>管理机构可以发出指令，“改变读者借书数量的上限”，这样的信息会导致图书馆的处理规则发生变化，并且会导致相关信息出现在“公开显示设备”</a:t>
            </a:r>
            <a:r>
              <a:rPr lang="en-US" altLang="zh-CN" dirty="0"/>
              <a:t>——</a:t>
            </a:r>
            <a:r>
              <a:rPr lang="zh-CN" altLang="en-US" dirty="0"/>
              <a:t>例如网页，或者电子公告板上。</a:t>
            </a:r>
          </a:p>
          <a:p>
            <a:r>
              <a:rPr lang="zh-CN" altLang="en-US" dirty="0"/>
              <a:t>管理机构可以查询一定时间内图书借阅情况的明细或统计信息，这些信息或者返回到管理机构（例如</a:t>
            </a:r>
            <a:r>
              <a:rPr lang="en-US" altLang="zh-CN" dirty="0"/>
              <a:t>——</a:t>
            </a:r>
            <a:r>
              <a:rPr lang="zh-CN" altLang="en-US" dirty="0"/>
              <a:t>借书欠款最多的读者），或者出现在“公开显示设备”上（例如</a:t>
            </a:r>
            <a:r>
              <a:rPr lang="en-US" altLang="zh-CN" dirty="0"/>
              <a:t>——</a:t>
            </a:r>
            <a:r>
              <a:rPr lang="zh-CN" altLang="en-US" dirty="0"/>
              <a:t>本月热门人文类书籍前十名）。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）和读者相关的数据流</a:t>
            </a:r>
          </a:p>
          <a:p>
            <a:r>
              <a:rPr lang="zh-CN" altLang="en-US" dirty="0"/>
              <a:t>读者可以查询、预定、借出书籍。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）和新书入库相关的数据流</a:t>
            </a:r>
          </a:p>
          <a:p>
            <a:r>
              <a:rPr lang="zh-CN" altLang="en-US" dirty="0"/>
              <a:t>新书入库的时候，书的各种属性会被录入到系统内的“图书数据库”，同时内部管理系统能触发流程，让预定某书的读者知道，他关心的书已经到货。</a:t>
            </a:r>
          </a:p>
          <a:p>
            <a:pPr marL="118872" indent="0">
              <a:buNone/>
            </a:pPr>
            <a:endParaRPr lang="en-US" altLang="zh-CN" dirty="0"/>
          </a:p>
          <a:p>
            <a:pPr marL="118872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）和时间相关的数据流（图上没有表示）</a:t>
            </a:r>
          </a:p>
          <a:p>
            <a:r>
              <a:rPr lang="zh-CN" altLang="en-US" dirty="0"/>
              <a:t>时间也是信息，当某个时间点到达的时候，系统内部的逻辑会触发一系列动作，导致信息的处理和流动，例如每天晚上</a:t>
            </a:r>
            <a:r>
              <a:rPr lang="en-US" altLang="zh-CN" dirty="0"/>
              <a:t>6</a:t>
            </a:r>
            <a:r>
              <a:rPr lang="zh-CN" altLang="en-US" dirty="0"/>
              <a:t>点开始统计第二天图书到期的读者，并给这些读者推送催还消息。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74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DFD </a:t>
            </a:r>
            <a:r>
              <a:rPr lang="zh-CN" altLang="en-US" dirty="0"/>
              <a:t>和安全分析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altLang="zh-CN" dirty="0"/>
              <a:t>DFD</a:t>
            </a:r>
            <a:r>
              <a:rPr lang="zh-CN" altLang="en-US" dirty="0"/>
              <a:t>还能帮助系统的安全设计</a:t>
            </a:r>
            <a:endParaRPr lang="en-US" altLang="zh-CN" dirty="0"/>
          </a:p>
          <a:p>
            <a:r>
              <a:rPr lang="zh-CN" altLang="en-US" dirty="0"/>
              <a:t>分析能影响本系统的信息都从哪里来，</a:t>
            </a:r>
            <a:endParaRPr lang="en-US" altLang="zh-CN" dirty="0"/>
          </a:p>
          <a:p>
            <a:r>
              <a:rPr lang="zh-CN" altLang="en-US" dirty="0"/>
              <a:t>外部数据和内部数据的边界在哪里？</a:t>
            </a:r>
            <a:endParaRPr lang="en-US" altLang="zh-CN" dirty="0"/>
          </a:p>
          <a:p>
            <a:r>
              <a:rPr lang="zh-CN" altLang="en-US" dirty="0"/>
              <a:t>如果我们盲目相信信息源发出的数据，是否会造成严重后果？（例如：</a:t>
            </a:r>
            <a:r>
              <a:rPr lang="en-US" altLang="zh-CN" dirty="0"/>
              <a:t>SQL </a:t>
            </a:r>
            <a:r>
              <a:rPr lang="zh-CN" altLang="en-US" dirty="0"/>
              <a:t>注入）</a:t>
            </a:r>
            <a:endParaRPr lang="en-US" altLang="zh-CN" dirty="0"/>
          </a:p>
          <a:p>
            <a:r>
              <a:rPr lang="zh-CN" altLang="en-US" dirty="0"/>
              <a:t>敏感数据都流到哪里去了？</a:t>
            </a:r>
            <a:endParaRPr lang="en-US" altLang="zh-CN" dirty="0"/>
          </a:p>
          <a:p>
            <a:r>
              <a:rPr lang="zh-CN" altLang="en-US" dirty="0"/>
              <a:t>如果数据的目的地没有合适的保护，是否会造成敏感数据的泄露？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5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</a:t>
            </a:r>
            <a:r>
              <a:rPr lang="zh-CN" altLang="en-US" dirty="0"/>
              <a:t>分层递进，逐步深入描述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展现信息（数据）在底层模块中的流动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</a:t>
            </a:r>
            <a:r>
              <a:rPr lang="en-US" altLang="zh-CN" dirty="0"/>
              <a:t>/</a:t>
            </a:r>
            <a:r>
              <a:rPr lang="zh-CN" altLang="en-US" dirty="0"/>
              <a:t>结构化的分析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03098"/>
              </p:ext>
            </p:extLst>
          </p:nvPr>
        </p:nvGraphicFramePr>
        <p:xfrm>
          <a:off x="1981200" y="1774823"/>
          <a:ext cx="8382000" cy="294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1664504397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412207121"/>
                    </a:ext>
                  </a:extLst>
                </a:gridCol>
              </a:tblGrid>
              <a:tr h="662520">
                <a:tc>
                  <a:txBody>
                    <a:bodyPr/>
                    <a:lstStyle/>
                    <a:p>
                      <a:r>
                        <a:rPr lang="zh-CN" altLang="en-US" dirty="0"/>
                        <a:t>面向对象的分析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建模方法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769217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 </a:t>
                      </a:r>
                      <a:r>
                        <a:rPr lang="en-US" altLang="zh-CN" dirty="0"/>
                        <a:t>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数据</a:t>
                      </a:r>
                      <a:endParaRPr lang="en-US" altLang="zh-CN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dirty="0"/>
                        <a:t>对数据的处理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Diagrams</a:t>
                      </a:r>
                    </a:p>
                    <a:p>
                      <a:r>
                        <a:rPr lang="en-US" dirty="0"/>
                        <a:t>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74639"/>
                  </a:ext>
                </a:extLst>
              </a:tr>
              <a:tr h="1143528">
                <a:tc>
                  <a:txBody>
                    <a:bodyPr/>
                    <a:lstStyle/>
                    <a:p>
                      <a:r>
                        <a:rPr lang="zh-CN" altLang="en-US" dirty="0"/>
                        <a:t>类之间的交流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CRC </a:t>
                      </a:r>
                      <a:r>
                        <a:rPr lang="zh-CN" altLang="en-US" dirty="0"/>
                        <a:t>卡片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Sequence Diagrams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32319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81200" y="52578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描述系统是许多对象（</a:t>
            </a:r>
            <a:r>
              <a:rPr lang="en-US" altLang="zh-CN" dirty="0"/>
              <a:t>Objects</a:t>
            </a:r>
            <a:r>
              <a:rPr lang="zh-CN" altLang="en-US" dirty="0"/>
              <a:t>）的相互关系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每一个对象包含了数据和对数据的操作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 和 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 </a:t>
            </a:r>
            <a:r>
              <a:rPr lang="en-US" altLang="zh-CN" dirty="0"/>
              <a:t>class</a:t>
            </a:r>
            <a:r>
              <a:rPr lang="zh-CN" altLang="en-US" dirty="0"/>
              <a:t>， 类图 </a:t>
            </a:r>
            <a:r>
              <a:rPr lang="en-US" altLang="zh-CN" dirty="0"/>
              <a:t>(class diagram) </a:t>
            </a:r>
            <a:r>
              <a:rPr lang="zh-CN" altLang="en-US" dirty="0"/>
              <a:t>展现一个类的静态结构</a:t>
            </a:r>
            <a:endParaRPr lang="en-US" altLang="zh-CN" dirty="0"/>
          </a:p>
          <a:p>
            <a:pPr lvl="1"/>
            <a:r>
              <a:rPr lang="zh-CN" altLang="en-US" dirty="0"/>
              <a:t>属性 （数据）</a:t>
            </a:r>
            <a:endParaRPr lang="en-US" altLang="zh-CN" dirty="0"/>
          </a:p>
          <a:p>
            <a:pPr lvl="1"/>
            <a:r>
              <a:rPr lang="zh-CN" altLang="en-US" dirty="0"/>
              <a:t>方法 （对数据的操作）</a:t>
            </a:r>
            <a:endParaRPr lang="en-US" dirty="0"/>
          </a:p>
          <a:p>
            <a:r>
              <a:rPr lang="zh-CN" altLang="en-US" dirty="0"/>
              <a:t>类 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实例化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对象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类之间的关系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继承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包含</a:t>
            </a:r>
            <a:endParaRPr lang="en-US" altLang="zh-CN" dirty="0"/>
          </a:p>
          <a:p>
            <a:pPr lvl="1"/>
            <a:r>
              <a:rPr lang="zh-CN" altLang="en-US" dirty="0"/>
              <a:t>关联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362200"/>
            <a:ext cx="3733800" cy="14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+mj-ea"/>
              </a:rPr>
              <a:t>概要</a:t>
            </a:r>
            <a:endParaRPr lang="en-US" altLang="zh-CN" dirty="0">
              <a:latin typeface="+mj-ea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分析和设计方法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图形建模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表达数据的流动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表达控制流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统一的表达方式（</a:t>
            </a:r>
            <a:r>
              <a:rPr lang="en-US" altLang="zh-CN" dirty="0"/>
              <a:t>UML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其他设计方法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形式化的方法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文学化编程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Spec </a:t>
            </a:r>
            <a:r>
              <a:rPr lang="zh-CN" altLang="en-US" dirty="0"/>
              <a:t>到实现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标准工作流程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开发阶段的日常管理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源代码管理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怎么从现实世界中得到类？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用文字描述使用场景</a:t>
            </a:r>
            <a:endParaRPr lang="en-US" altLang="zh-CN" dirty="0"/>
          </a:p>
          <a:p>
            <a:r>
              <a:rPr lang="zh-CN" altLang="en-US" dirty="0"/>
              <a:t>从语法出发</a:t>
            </a:r>
            <a:endParaRPr lang="en-US" altLang="zh-CN" dirty="0"/>
          </a:p>
          <a:p>
            <a:pPr lvl="1"/>
            <a:r>
              <a:rPr lang="zh-CN" altLang="en-US" dirty="0"/>
              <a:t>名词</a:t>
            </a:r>
            <a:endParaRPr lang="en-US" altLang="zh-CN" dirty="0"/>
          </a:p>
          <a:p>
            <a:pPr lvl="2"/>
            <a:r>
              <a:rPr lang="zh-CN" altLang="en-US" dirty="0"/>
              <a:t>类 （系统外的实体，事件，地方，结构，物体，等）</a:t>
            </a:r>
            <a:endParaRPr lang="en-US" altLang="zh-CN" dirty="0"/>
          </a:p>
          <a:p>
            <a:pPr lvl="2"/>
            <a:r>
              <a:rPr lang="zh-CN" altLang="en-US" dirty="0"/>
              <a:t>类的属性 （描述一个实体的性质，规格，等）</a:t>
            </a:r>
            <a:endParaRPr lang="en-US" altLang="zh-CN" dirty="0"/>
          </a:p>
          <a:p>
            <a:pPr lvl="1"/>
            <a:r>
              <a:rPr lang="zh-CN" altLang="en-US" dirty="0"/>
              <a:t>动词</a:t>
            </a:r>
            <a:endParaRPr lang="en-US" altLang="zh-CN" dirty="0"/>
          </a:p>
          <a:p>
            <a:pPr lvl="2"/>
            <a:r>
              <a:rPr lang="zh-CN" altLang="en-US" dirty="0"/>
              <a:t>对数据进行操作，改变数据（增加，删除，修改，变化）</a:t>
            </a:r>
            <a:endParaRPr lang="en-US" altLang="zh-CN" dirty="0"/>
          </a:p>
          <a:p>
            <a:pPr lvl="2"/>
            <a:r>
              <a:rPr lang="zh-CN" altLang="en-US" dirty="0"/>
              <a:t>计算</a:t>
            </a:r>
            <a:endParaRPr lang="en-US" altLang="zh-CN" dirty="0"/>
          </a:p>
          <a:p>
            <a:pPr lvl="2"/>
            <a:r>
              <a:rPr lang="zh-CN" altLang="en-US" dirty="0"/>
              <a:t>查询状态，查询事件是否发生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074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</a:t>
            </a:r>
            <a:r>
              <a:rPr lang="en-US" altLang="zh-CN" dirty="0"/>
              <a:t>OO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反复下面的流程多次，逐步细化</a:t>
            </a:r>
            <a:endParaRPr lang="en-US" altLang="zh-CN" dirty="0"/>
          </a:p>
          <a:p>
            <a:pPr lvl="1"/>
            <a:r>
              <a:rPr lang="zh-CN" altLang="en-US" dirty="0"/>
              <a:t>从对系统的描述中抽取出各种类和属性</a:t>
            </a:r>
            <a:endParaRPr lang="en-US" altLang="zh-CN" dirty="0"/>
          </a:p>
          <a:p>
            <a:pPr lvl="1"/>
            <a:r>
              <a:rPr lang="zh-CN" altLang="en-US" dirty="0"/>
              <a:t>定义类的目的 </a:t>
            </a:r>
            <a:r>
              <a:rPr lang="en-US" altLang="zh-CN" dirty="0"/>
              <a:t>– </a:t>
            </a:r>
            <a:r>
              <a:rPr lang="zh-CN" altLang="en-US" dirty="0"/>
              <a:t>它主要是做什么？</a:t>
            </a:r>
            <a:endParaRPr lang="en-US" altLang="zh-CN" dirty="0"/>
          </a:p>
          <a:p>
            <a:pPr lvl="1"/>
            <a:r>
              <a:rPr lang="zh-CN" altLang="en-US" dirty="0"/>
              <a:t>各个类之间是什么关系？他们如何交流（数据，控制）</a:t>
            </a:r>
            <a:endParaRPr lang="en-US" altLang="zh-CN" dirty="0"/>
          </a:p>
          <a:p>
            <a:pPr lvl="1"/>
            <a:r>
              <a:rPr lang="zh-CN" altLang="en-US" dirty="0"/>
              <a:t>各个类之间有什么共同</a:t>
            </a:r>
            <a:r>
              <a:rPr lang="en-US" altLang="zh-CN" dirty="0"/>
              <a:t>/</a:t>
            </a:r>
            <a:r>
              <a:rPr lang="zh-CN" altLang="en-US" dirty="0"/>
              <a:t>不同的地方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9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在分析过程中要注意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把注意力放在要解决的问题上</a:t>
            </a:r>
            <a:endParaRPr lang="en-US" altLang="zh-CN" dirty="0"/>
          </a:p>
          <a:p>
            <a:pPr lvl="1"/>
            <a:r>
              <a:rPr lang="zh-CN" altLang="en-US" dirty="0"/>
              <a:t>找到和问题相关的名词（</a:t>
            </a:r>
            <a:r>
              <a:rPr lang="en-US" altLang="zh-CN" dirty="0"/>
              <a:t>what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不要把“</a:t>
            </a:r>
            <a:r>
              <a:rPr lang="en-US" altLang="zh-CN" dirty="0"/>
              <a:t>how”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类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关注核心的类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控制流程的类可以尽量不要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全部是数据的类尽量不要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一个类只有一个属性？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合并到其他类中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继承关系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把共同点移到基类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把差异点移到派生类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避免过多层次的继承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04868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（继续）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避免把所有的操作都放到一个巨大的类中</a:t>
            </a:r>
            <a:endParaRPr lang="en-US" altLang="zh-CN" dirty="0"/>
          </a:p>
          <a:p>
            <a:r>
              <a:rPr lang="zh-CN" altLang="en-US" dirty="0"/>
              <a:t>一个类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把一类事情做好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避免把无关的成员放到一个类中</a:t>
            </a:r>
            <a:endParaRPr lang="en-US" altLang="zh-CN" dirty="0"/>
          </a:p>
          <a:p>
            <a:r>
              <a:rPr lang="zh-CN" altLang="en-US" dirty="0"/>
              <a:t>把数据和对这个数据的操作放到一个类中</a:t>
            </a:r>
            <a:endParaRPr lang="en-US" altLang="zh-CN" dirty="0"/>
          </a:p>
          <a:p>
            <a:r>
              <a:rPr lang="zh-CN" altLang="en-US" dirty="0"/>
              <a:t>把相关的类放到一个分类 （</a:t>
            </a:r>
            <a:r>
              <a:rPr lang="en-US" altLang="zh-CN" dirty="0"/>
              <a:t>category) 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Analysis Package</a:t>
            </a:r>
          </a:p>
        </p:txBody>
      </p:sp>
    </p:spTree>
    <p:extLst>
      <p:ext uri="{BB962C8B-B14F-4D97-AF65-F5344CB8AC3E}">
        <p14:creationId xmlns:p14="http://schemas.microsoft.com/office/powerpoint/2010/main" val="3600054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统一的建模语言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Unified Modeling Language</a:t>
            </a:r>
          </a:p>
          <a:p>
            <a:r>
              <a:rPr lang="zh-CN" altLang="en-US" dirty="0"/>
              <a:t>为啥要建模？ （直接写代码不好么？）</a:t>
            </a:r>
            <a:endParaRPr lang="en-US" altLang="zh-CN" dirty="0"/>
          </a:p>
          <a:p>
            <a:pPr lvl="1"/>
            <a:r>
              <a:rPr lang="zh-CN" altLang="en-US" dirty="0"/>
              <a:t>便于管理复杂系统</a:t>
            </a:r>
            <a:endParaRPr lang="en-US" altLang="zh-CN" dirty="0"/>
          </a:p>
          <a:p>
            <a:pPr lvl="2"/>
            <a:r>
              <a:rPr lang="en-US" altLang="zh-CN" dirty="0"/>
              <a:t>Hello World </a:t>
            </a:r>
            <a:r>
              <a:rPr lang="zh-CN" altLang="en-US" dirty="0"/>
              <a:t>的程序不需要建模</a:t>
            </a:r>
            <a:endParaRPr lang="en-US" dirty="0"/>
          </a:p>
          <a:p>
            <a:pPr lvl="1"/>
            <a:r>
              <a:rPr lang="zh-CN" altLang="en-US" dirty="0"/>
              <a:t>精确地记录和表达用户需求</a:t>
            </a:r>
            <a:endParaRPr lang="en-US" altLang="zh-CN" dirty="0"/>
          </a:p>
          <a:p>
            <a:pPr lvl="2"/>
            <a:r>
              <a:rPr lang="zh-CN" altLang="en-US" dirty="0"/>
              <a:t>例如：银行账户和信用卡账户的对应关系是一对一，一对多，还是多对一？</a:t>
            </a:r>
            <a:endParaRPr lang="en-US" altLang="zh-CN" dirty="0"/>
          </a:p>
          <a:p>
            <a:pPr lvl="1"/>
            <a:r>
              <a:rPr lang="zh-CN" altLang="en-US" dirty="0"/>
              <a:t>帮助理解设计和设计的决定</a:t>
            </a:r>
            <a:endParaRPr lang="en-US" altLang="zh-CN" dirty="0"/>
          </a:p>
          <a:p>
            <a:pPr lvl="2"/>
            <a:r>
              <a:rPr lang="zh-CN" altLang="en-US" dirty="0"/>
              <a:t>各个模块的关系是怎样的？为何这样设计，而不是那样设计？</a:t>
            </a:r>
            <a:endParaRPr lang="en-US" altLang="zh-CN" dirty="0"/>
          </a:p>
          <a:p>
            <a:pPr lvl="1"/>
            <a:r>
              <a:rPr lang="zh-CN" altLang="en-US" dirty="0"/>
              <a:t>组织管理各类设计的元素</a:t>
            </a:r>
            <a:endParaRPr lang="en-US" altLang="zh-CN" dirty="0"/>
          </a:p>
          <a:p>
            <a:pPr lvl="1"/>
            <a:r>
              <a:rPr lang="zh-CN" altLang="en-US" dirty="0"/>
              <a:t>更方便地探索更多的解决方案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90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– </a:t>
            </a:r>
            <a:r>
              <a:rPr lang="zh-CN" altLang="en-US" dirty="0"/>
              <a:t>模型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zh-CN" altLang="en-US" dirty="0"/>
              <a:t>模型里面都有啥？</a:t>
            </a:r>
            <a:endParaRPr lang="en-US" altLang="zh-CN" dirty="0"/>
          </a:p>
          <a:p>
            <a:r>
              <a:rPr lang="zh-CN" altLang="en-US" dirty="0"/>
              <a:t>语义 </a:t>
            </a:r>
            <a:r>
              <a:rPr lang="en-US" altLang="zh-CN" dirty="0"/>
              <a:t>(semantics)</a:t>
            </a:r>
          </a:p>
          <a:p>
            <a:pPr lvl="1"/>
            <a:r>
              <a:rPr lang="zh-CN" altLang="en-US" dirty="0"/>
              <a:t>模型讲的是啥</a:t>
            </a:r>
            <a:endParaRPr lang="en-US" altLang="zh-CN" dirty="0"/>
          </a:p>
          <a:p>
            <a:r>
              <a:rPr lang="zh-CN" altLang="en-US" dirty="0"/>
              <a:t>表现 </a:t>
            </a:r>
            <a:r>
              <a:rPr lang="en-US" altLang="zh-CN" dirty="0"/>
              <a:t>(Presentation)</a:t>
            </a:r>
          </a:p>
          <a:p>
            <a:pPr lvl="1"/>
            <a:r>
              <a:rPr lang="zh-CN" altLang="en-US" dirty="0"/>
              <a:t>用什么方式表达出来的，元素，标记，图素，</a:t>
            </a:r>
            <a:endParaRPr lang="en-US" altLang="zh-CN" dirty="0"/>
          </a:p>
          <a:p>
            <a:r>
              <a:rPr lang="zh-CN" altLang="en-US" dirty="0"/>
              <a:t>场景 </a:t>
            </a:r>
            <a:r>
              <a:rPr lang="en-US" altLang="zh-CN" dirty="0"/>
              <a:t>(context)</a:t>
            </a:r>
          </a:p>
          <a:p>
            <a:pPr lvl="1"/>
            <a:r>
              <a:rPr lang="zh-CN" altLang="en-US" dirty="0"/>
              <a:t>这个模型是在什么上下文中出现的？</a:t>
            </a:r>
            <a:endParaRPr lang="en-US" altLang="zh-CN" dirty="0"/>
          </a:p>
          <a:p>
            <a:pPr marL="118872" indent="0">
              <a:buNone/>
            </a:pPr>
            <a:r>
              <a:rPr lang="zh-CN" altLang="en-US" dirty="0"/>
              <a:t>模型有不同层次</a:t>
            </a:r>
            <a:endParaRPr lang="en-US" altLang="zh-CN" dirty="0"/>
          </a:p>
          <a:p>
            <a:r>
              <a:rPr lang="zh-CN" altLang="en-US" dirty="0"/>
              <a:t>以不同的细节描述模块和之间的关系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2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模型都有哪些呢？</a:t>
            </a:r>
            <a:endParaRPr 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86097"/>
              </p:ext>
            </p:extLst>
          </p:nvPr>
        </p:nvGraphicFramePr>
        <p:xfrm>
          <a:off x="1981200" y="1774825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99262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200431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3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描述结构的模型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描述行为的模型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行为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交互的模型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81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  <a:r>
                        <a:rPr lang="en-US" baseline="0" dirty="0"/>
                        <a:t> Case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3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  <a:r>
                        <a:rPr lang="en-US" baseline="0" dirty="0"/>
                        <a:t> Machine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Interaction Overview 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49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  <a:r>
                        <a:rPr lang="en-US" baseline="0" dirty="0"/>
                        <a:t> Diagram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501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  <a:r>
                        <a:rPr lang="en-US" baseline="0" dirty="0"/>
                        <a:t> </a:t>
                      </a:r>
                      <a:r>
                        <a:rPr lang="en-US" altLang="zh-CN" baseline="0" dirty="0"/>
                        <a:t>Diagram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3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26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332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各种</a:t>
            </a:r>
            <a:r>
              <a:rPr lang="en-US" altLang="zh-CN" dirty="0"/>
              <a:t>UML</a:t>
            </a:r>
            <a:r>
              <a:rPr lang="zh-CN" altLang="en-US" dirty="0"/>
              <a:t>的介绍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38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19B3503-D505-49AA-97C1-B299D58DB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9A2319-946A-4C65-9B7C-1F86E9B1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889" y="1349680"/>
            <a:ext cx="2931320" cy="4449541"/>
          </a:xfrm>
        </p:spPr>
        <p:txBody>
          <a:bodyPr anchor="t">
            <a:no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+mj-ea"/>
              </a:rPr>
              <a:t>图形化建模工具的优点和局限</a:t>
            </a: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br>
              <a:rPr lang="en-US" altLang="zh-CN" sz="2400" dirty="0">
                <a:solidFill>
                  <a:schemeClr val="tx1"/>
                </a:solidFill>
                <a:latin typeface="+mj-ea"/>
              </a:rPr>
            </a:br>
            <a:r>
              <a:rPr lang="zh-CN" altLang="en-US" sz="2400" dirty="0">
                <a:latin typeface="+mj-ea"/>
              </a:rPr>
              <a:t>对于这些图形化的辅助工具的价值，不同的人有不同的看法。</a:t>
            </a:r>
            <a:br>
              <a:rPr lang="en-US" sz="2400" dirty="0">
                <a:latin typeface="+mj-ea"/>
              </a:rPr>
            </a:br>
            <a:r>
              <a:rPr lang="zh-CN" altLang="en-US" sz="2400" dirty="0">
                <a:latin typeface="+mj-ea"/>
              </a:rPr>
              <a:t>像任何新技术一样，以</a:t>
            </a:r>
            <a:r>
              <a:rPr lang="en-US" sz="2400" dirty="0">
                <a:latin typeface="+mj-ea"/>
              </a:rPr>
              <a:t>UML</a:t>
            </a:r>
            <a:r>
              <a:rPr lang="zh-CN" altLang="en-US" sz="2400" dirty="0">
                <a:latin typeface="+mj-ea"/>
              </a:rPr>
              <a:t>为代表的图形化分析方法的确解决了不少实际问题，但是也引发了一些误解、误用、狂热和 “银弹” 的信仰。</a:t>
            </a:r>
            <a:br>
              <a:rPr lang="en-US" sz="2400" dirty="0">
                <a:latin typeface="+mj-ea"/>
              </a:rPr>
            </a:br>
            <a:endParaRPr lang="en-US" sz="2400" dirty="0">
              <a:solidFill>
                <a:schemeClr val="tx1"/>
              </a:solidFill>
              <a:latin typeface="+mj-ea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03E4ACB-5074-4DE8-9B5E-23CBF480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740721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620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其他设计方法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形式化的方法（</a:t>
            </a:r>
            <a:r>
              <a:rPr lang="en-US" altLang="zh-CN" b="1" dirty="0"/>
              <a:t>Formal Method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很多软件需求（例如计算机语言的编译器）可以抽象为对符号的运算和变换，很多软件的某些核心功能需要严密地验证，保证没有问题。一些科学家一直在努力，希望用无歧义的、形式化的语言描述我们要解决的问题，然后用严密的数学推理和变换一步一步把软件实现出来，或者证明我们的实现的确完整和正确地解决了问题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在这个领域一个比较成熟和经过实践考验的方法是</a:t>
            </a:r>
            <a:r>
              <a:rPr lang="en-US" altLang="zh-CN" dirty="0"/>
              <a:t>Vienna Development Method</a:t>
            </a:r>
            <a:r>
              <a:rPr lang="zh-CN" altLang="en-US" dirty="0"/>
              <a:t>（</a:t>
            </a:r>
            <a:r>
              <a:rPr lang="en-US" altLang="zh-CN" dirty="0"/>
              <a:t>VDM</a:t>
            </a:r>
            <a:r>
              <a:rPr lang="zh-CN" altLang="en-US" dirty="0"/>
              <a:t>）。</a:t>
            </a:r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 marL="118872" indent="0">
              <a:lnSpc>
                <a:spcPct val="120000"/>
              </a:lnSpc>
              <a:buNone/>
            </a:pPr>
            <a:r>
              <a:rPr lang="zh-CN" altLang="en-US" b="1" dirty="0"/>
              <a:t>文学化编程（</a:t>
            </a:r>
            <a:r>
              <a:rPr lang="en-US" altLang="zh-CN" b="1" dirty="0"/>
              <a:t>Literate Programming</a:t>
            </a:r>
            <a:r>
              <a:rPr lang="zh-CN" altLang="en-US" b="1" dirty="0"/>
              <a:t>）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程序员在写程序的时候，要理解在文档中的需求，同时还要在程序里写相关的注释，这些不同目的的“写作”各有价值，但是一旦需求或程序发生变化，这些不同的文档很难保持同步。更不用说程序员最常见的毛病“我以后会加上注释的</a:t>
            </a:r>
            <a:r>
              <a:rPr lang="en-US" altLang="zh-CN" dirty="0"/>
              <a:t>……”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Donald Knuth</a:t>
            </a:r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年代末开始尝试并提倡</a:t>
            </a:r>
            <a:r>
              <a:rPr lang="en-US" altLang="zh-CN" dirty="0"/>
              <a:t>Literate Programming</a:t>
            </a:r>
            <a:r>
              <a:rPr lang="zh-CN" altLang="en-US" dirty="0"/>
              <a:t>的思想并在自己的软件项目中身体力行。这一方法和常见的“写程序，时不时加上一些注释”相反，它是“写文档，时不时有些代码”。它使用了宏（</a:t>
            </a:r>
            <a:r>
              <a:rPr lang="en-US" altLang="zh-CN" dirty="0"/>
              <a:t>Macro</a:t>
            </a:r>
            <a:r>
              <a:rPr lang="zh-CN" altLang="en-US" dirty="0"/>
              <a:t>）来进行抽象和信息隐藏。</a:t>
            </a:r>
          </a:p>
        </p:txBody>
      </p:sp>
    </p:spTree>
    <p:extLst>
      <p:ext uri="{BB962C8B-B14F-4D97-AF65-F5344CB8AC3E}">
        <p14:creationId xmlns:p14="http://schemas.microsoft.com/office/powerpoint/2010/main" val="403207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/>
              <a:t>– </a:t>
            </a:r>
            <a:r>
              <a:rPr lang="zh-CN" altLang="en-US" dirty="0"/>
              <a:t>让每一个齿轮转起来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600200"/>
            <a:ext cx="785404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7A690B-DE55-4274-B33B-C91FD647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9CD390-6DB5-4AEA-8D13-BC6CEF34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65344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1015320"/>
            <a:ext cx="3603169" cy="4827361"/>
          </a:xfrm>
        </p:spPr>
        <p:txBody>
          <a:bodyPr anchor="ctr">
            <a:normAutofit/>
          </a:bodyPr>
          <a:lstStyle/>
          <a:p>
            <a:r>
              <a:rPr lang="zh-CN" altLang="en-US" sz="4400">
                <a:solidFill>
                  <a:srgbClr val="F2F2F2"/>
                </a:solidFill>
              </a:rPr>
              <a:t>设计方法 </a:t>
            </a:r>
            <a:r>
              <a:rPr lang="en-US" altLang="zh-CN" sz="4400">
                <a:solidFill>
                  <a:srgbClr val="F2F2F2"/>
                </a:solidFill>
              </a:rPr>
              <a:t>– </a:t>
            </a:r>
            <a:r>
              <a:rPr lang="zh-CN" altLang="en-US" sz="4400">
                <a:solidFill>
                  <a:srgbClr val="F2F2F2"/>
                </a:solidFill>
              </a:rPr>
              <a:t>抽象</a:t>
            </a:r>
            <a:endParaRPr lang="en-US" sz="4400">
              <a:solidFill>
                <a:srgbClr val="F2F2F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A69C6-0A69-4994-9F32-C4497B8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0" y="762000"/>
            <a:ext cx="6705599" cy="5638800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今有雉兔同笼，上有三十五头，下有九十四足，问雉兔各几何？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程序员果冻觉得写程序赚钱不多，他想捞外快。于是他参加了王屋村的搬砖大队， 大队规定搬砖到目的地，没有破损则给运费每块砖四分钱，如果有任何破损或丢 失则倒扣一毛五分钱。最后他搬了 一千块砖，共得三十五块两毛五分钱。问果冻搬的砖头没有破损的有多少块？</a:t>
            </a:r>
          </a:p>
        </p:txBody>
      </p:sp>
    </p:spTree>
    <p:extLst>
      <p:ext uri="{BB962C8B-B14F-4D97-AF65-F5344CB8AC3E}">
        <p14:creationId xmlns:p14="http://schemas.microsoft.com/office/powerpoint/2010/main" val="2446565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抽象为同一问题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412" y="3001169"/>
            <a:ext cx="4857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形象地表达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090" y="1825625"/>
            <a:ext cx="61643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1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画出</a:t>
            </a:r>
            <a:r>
              <a:rPr lang="en-US" altLang="zh-CN" dirty="0"/>
              <a:t>【</a:t>
            </a:r>
            <a:r>
              <a:rPr lang="zh-CN" altLang="en-US" dirty="0"/>
              <a:t>果冻搬砖</a:t>
            </a:r>
            <a:r>
              <a:rPr lang="en-US" altLang="zh-CN" dirty="0"/>
              <a:t>】</a:t>
            </a:r>
            <a:r>
              <a:rPr lang="zh-CN" altLang="en-US" dirty="0"/>
              <a:t>的坐标系解法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91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对于“鸡兔同笼”问题，人们还想出了另一解法：</a:t>
            </a:r>
          </a:p>
          <a:p>
            <a:pPr lvl="1"/>
            <a:r>
              <a:rPr lang="zh-CN" altLang="en-US" dirty="0">
                <a:latin typeface="+mj-ea"/>
                <a:ea typeface="+mj-ea"/>
              </a:rPr>
              <a:t>假设笼子里所有的兔子都举起它们的前腿，这样，三十五个动物都有两只腿。那么，这个 笼子里原来的“下有九十四足”就变成了“下有七十足”。兔子一共举起了二十四只前腿， 每只兔子都有两只前腿，那么笼子里就有十二只兔子，有了这个信息，我们就能知道笼子 里有二十三只鸡。</a:t>
            </a:r>
          </a:p>
          <a:p>
            <a:r>
              <a:rPr lang="zh-CN" altLang="en-US" dirty="0"/>
              <a:t>我们怎么用数学公式或图形来表达这一方法呢？这一方法如何能推广到“果冻搬砖”的问题中 呢？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61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考虑下面的软件需求：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手机英语背单词软件，用户可以选择单词本的类型（四级，六级，</a:t>
            </a:r>
            <a:r>
              <a:rPr lang="en-US" altLang="zh-CN" dirty="0"/>
              <a:t>GRE</a:t>
            </a:r>
            <a:r>
              <a:rPr lang="zh-CN" altLang="en-US" dirty="0"/>
              <a:t>，等），每天背单词的进度。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可以和好友分享自己背单词的进度。还可以挑战好友，挑选</a:t>
            </a:r>
            <a:r>
              <a:rPr lang="en-US" altLang="zh-CN" dirty="0"/>
              <a:t>20</a:t>
            </a:r>
            <a:r>
              <a:rPr lang="zh-CN" altLang="en-US" dirty="0"/>
              <a:t>个单词，送给好友，让好友选择正确的解释，并把成绩自动分享回来。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假设有微博</a:t>
            </a:r>
            <a:r>
              <a:rPr lang="en-US" altLang="zh-CN" dirty="0"/>
              <a:t>/</a:t>
            </a:r>
            <a:r>
              <a:rPr lang="zh-CN" altLang="en-US" dirty="0"/>
              <a:t>微信</a:t>
            </a:r>
            <a:r>
              <a:rPr lang="en-US" altLang="zh-CN" dirty="0"/>
              <a:t>/email </a:t>
            </a:r>
            <a:r>
              <a:rPr lang="zh-CN" altLang="en-US" dirty="0"/>
              <a:t>可以确定用户的身份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假设有服务器可以返回 </a:t>
            </a:r>
            <a:r>
              <a:rPr lang="en-US" altLang="zh-CN" dirty="0"/>
              <a:t>【</a:t>
            </a:r>
            <a:r>
              <a:rPr lang="zh-CN" altLang="en-US" dirty="0"/>
              <a:t>中文 </a:t>
            </a:r>
            <a:r>
              <a:rPr lang="en-US" altLang="zh-CN" dirty="0"/>
              <a:t>– </a:t>
            </a:r>
            <a:r>
              <a:rPr lang="zh-CN" altLang="en-US" dirty="0"/>
              <a:t>英语单词</a:t>
            </a:r>
            <a:r>
              <a:rPr lang="en-US" altLang="zh-CN" dirty="0"/>
              <a:t>】</a:t>
            </a:r>
            <a:r>
              <a:rPr lang="zh-CN" altLang="en-US" dirty="0"/>
              <a:t>的对应关系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1700" dirty="0"/>
              <a:t>用下面的工具进一步分析这些需求</a:t>
            </a:r>
            <a:endParaRPr lang="en-US" altLang="zh-CN" sz="1700" dirty="0"/>
          </a:p>
          <a:p>
            <a:pPr lvl="1">
              <a:lnSpc>
                <a:spcPct val="110000"/>
              </a:lnSpc>
            </a:pPr>
            <a:r>
              <a:rPr lang="zh-CN" altLang="en-US" sz="1500" dirty="0"/>
              <a:t>思维导图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ER</a:t>
            </a:r>
            <a:r>
              <a:rPr lang="zh-CN" altLang="en-US" sz="1500" dirty="0"/>
              <a:t>图</a:t>
            </a:r>
            <a:endParaRPr lang="en-US" altLang="zh-CN" sz="1500" dirty="0"/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Use Case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Data Flow Diagram</a:t>
            </a:r>
          </a:p>
          <a:p>
            <a:pPr lvl="1">
              <a:lnSpc>
                <a:spcPct val="110000"/>
              </a:lnSpc>
            </a:pPr>
            <a:r>
              <a:rPr lang="en-US" altLang="zh-CN" sz="1500" dirty="0"/>
              <a:t>UML</a:t>
            </a:r>
          </a:p>
          <a:p>
            <a:pPr>
              <a:lnSpc>
                <a:spcPct val="110000"/>
              </a:lnSpc>
            </a:pPr>
            <a:r>
              <a:rPr lang="zh-CN" altLang="en-US" sz="1900" dirty="0"/>
              <a:t>课堂做出草稿，然后各个小组互相批改，然后小组写成博客发布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440152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25879-C4B2-475E-B853-DC8F21A6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C085F-3B19-420D-902A-B55695F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18105" cy="6858000"/>
          </a:xfrm>
          <a:prstGeom prst="rect">
            <a:avLst/>
          </a:prstGeom>
          <a:blipFill>
            <a:blip r:embed="rId2"/>
            <a:stretch>
              <a:fillRect r="-164004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3435625" cy="1325563"/>
          </a:xfrm>
        </p:spPr>
        <p:txBody>
          <a:bodyPr>
            <a:normAutofit/>
          </a:bodyPr>
          <a:lstStyle/>
          <a:p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从</a:t>
            </a:r>
            <a:r>
              <a:rPr lang="en-US" altLang="zh-CN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Spec </a:t>
            </a:r>
            <a:r>
              <a:rPr lang="zh-CN" altLang="en-US" sz="40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</a:rPr>
              <a:t>到实现</a:t>
            </a:r>
            <a:endParaRPr lang="en-US" sz="400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1BA9DA-87DE-4539-A830-71CDAD8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4" y="1825625"/>
            <a:ext cx="3606853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</a:rPr>
              <a:t>一个入门开发人员应该沿着流程走几次</a:t>
            </a:r>
            <a:endParaRPr lang="en-US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</a:endParaRP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8" y="643464"/>
            <a:ext cx="3899749" cy="557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97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高质量的开发流程的特点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所有的代码和文档都有源代码管理工具管理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模块 </a:t>
            </a:r>
            <a:r>
              <a:rPr lang="en-US" altLang="zh-CN" dirty="0"/>
              <a:t>– </a:t>
            </a:r>
            <a:r>
              <a:rPr lang="zh-CN" altLang="en-US" dirty="0"/>
              <a:t>负责人</a:t>
            </a:r>
            <a:r>
              <a:rPr lang="en-US" altLang="zh-CN" dirty="0"/>
              <a:t>】</a:t>
            </a:r>
            <a:r>
              <a:rPr lang="zh-CN" altLang="en-US" dirty="0"/>
              <a:t> 关系非常清楚</a:t>
            </a:r>
            <a:endParaRPr lang="en-US" altLang="zh-CN" dirty="0"/>
          </a:p>
          <a:p>
            <a:r>
              <a:rPr lang="zh-CN" altLang="en-US" dirty="0"/>
              <a:t>每日构建</a:t>
            </a:r>
            <a:endParaRPr lang="en-US" altLang="zh-CN" dirty="0"/>
          </a:p>
          <a:p>
            <a:r>
              <a:rPr lang="zh-CN" altLang="en-US" dirty="0"/>
              <a:t>自动测试关键模块</a:t>
            </a:r>
            <a:endParaRPr lang="en-US" altLang="zh-CN" dirty="0"/>
          </a:p>
          <a:p>
            <a:r>
              <a:rPr lang="zh-CN" altLang="en-US" dirty="0"/>
              <a:t>团队能主动平衡开发进度和</a:t>
            </a:r>
            <a:r>
              <a:rPr lang="en-US" altLang="zh-CN" dirty="0"/>
              <a:t>bug-</a:t>
            </a:r>
            <a:r>
              <a:rPr lang="zh-CN" altLang="en-US" dirty="0"/>
              <a:t>数量</a:t>
            </a:r>
            <a:endParaRPr lang="en-US" altLang="zh-CN" dirty="0"/>
          </a:p>
          <a:p>
            <a:pPr lvl="1"/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r>
              <a:rPr lang="en-US" dirty="0"/>
              <a:t>Bug Hell</a:t>
            </a:r>
          </a:p>
          <a:p>
            <a:r>
              <a:rPr lang="zh-CN" altLang="en-US" dirty="0"/>
              <a:t>工程师为了软件工具和流程的改进花费适当的时间</a:t>
            </a:r>
            <a:endParaRPr lang="en-US" altLang="zh-CN" dirty="0"/>
          </a:p>
          <a:p>
            <a:r>
              <a:rPr lang="zh-CN" altLang="en-US" dirty="0"/>
              <a:t>团队能掌握好  重构 </a:t>
            </a:r>
            <a:r>
              <a:rPr lang="en-US" altLang="zh-CN" dirty="0"/>
              <a:t>vs. </a:t>
            </a:r>
            <a:r>
              <a:rPr lang="zh-CN" altLang="en-US" dirty="0"/>
              <a:t>重写  的不同措施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91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F58412-14D8-4F98-AE29-5FECDF79D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62" r="6884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063CA-35BF-444B-B77E-7F17C7472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zh-CN" altLang="en-US" sz="5000"/>
              <a:t>构建大师， 小强地狱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9D47-224B-43B4-B751-F9A38A24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让老出乱子的队友慢下来</a:t>
            </a:r>
            <a:endParaRPr lang="en-US" altLang="zh-CN" dirty="0"/>
          </a:p>
          <a:p>
            <a:pPr lvl="1"/>
            <a:r>
              <a:rPr lang="zh-CN" altLang="en-US" dirty="0"/>
              <a:t>经常搞坏</a:t>
            </a:r>
            <a:r>
              <a:rPr lang="en-US" altLang="zh-CN" dirty="0"/>
              <a:t>build</a:t>
            </a:r>
            <a:r>
              <a:rPr lang="zh-CN" altLang="en-US" dirty="0"/>
              <a:t>，则让他去管理</a:t>
            </a:r>
            <a:r>
              <a:rPr lang="en-US" altLang="zh-CN" dirty="0"/>
              <a:t>build </a:t>
            </a:r>
            <a:r>
              <a:rPr lang="zh-CN" altLang="en-US" dirty="0"/>
              <a:t>流程</a:t>
            </a:r>
            <a:endParaRPr lang="en-US" altLang="zh-CN" dirty="0"/>
          </a:p>
          <a:p>
            <a:pPr lvl="1"/>
            <a:r>
              <a:rPr lang="en-US" altLang="zh-CN" dirty="0"/>
              <a:t>Build Master / </a:t>
            </a:r>
            <a:r>
              <a:rPr lang="zh-CN" altLang="en-US" dirty="0"/>
              <a:t>构建大师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Bug </a:t>
            </a:r>
            <a:r>
              <a:rPr lang="zh-CN" altLang="en-US" dirty="0"/>
              <a:t>太多，则不让他开发新功能</a:t>
            </a:r>
            <a:endParaRPr lang="en-US" altLang="zh-CN" dirty="0"/>
          </a:p>
          <a:p>
            <a:pPr lvl="1"/>
            <a:r>
              <a:rPr lang="zh-CN" altLang="en-US" dirty="0"/>
              <a:t>留在</a:t>
            </a:r>
            <a:r>
              <a:rPr lang="en-US" altLang="zh-CN" dirty="0"/>
              <a:t>bug hell </a:t>
            </a:r>
            <a:r>
              <a:rPr lang="zh-CN" altLang="en-US" dirty="0"/>
              <a:t>里面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912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源代码管理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hlinkClick r:id="rId2"/>
              </a:rPr>
              <a:t>http://www.cnblogs.com/xinz/p/5044037.html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你的团队的源代码控制在哪里？用的是什么系统？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一个代码文件被签出之后，另一个人可以签出这个文件，并修改么？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有几种设计，各有什么优缺点？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如何看到这个文件和之前版本的差异？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如果某个文件在你签出之后已经被别人修改，那么你如何合并不同的修改（</a:t>
            </a:r>
            <a:r>
              <a:rPr lang="en-US" altLang="zh-CN" dirty="0"/>
              <a:t>merge)?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你有</a:t>
            </a:r>
            <a:r>
              <a:rPr lang="en-US" altLang="zh-CN" dirty="0"/>
              <a:t>20</a:t>
            </a:r>
            <a:r>
              <a:rPr lang="zh-CN" altLang="en-US" dirty="0"/>
              <a:t>个文件都是关于同一个功能的修改，你要如何保证这些文件都同时签入成功（修改的原子性）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</a:t>
            </a:r>
            <a:r>
              <a:rPr lang="en-US" altLang="zh-CN" dirty="0"/>
              <a:t>PC </a:t>
            </a:r>
            <a:r>
              <a:rPr lang="zh-CN" altLang="en-US" dirty="0"/>
              <a:t>上有关于三个</a:t>
            </a:r>
            <a:r>
              <a:rPr lang="en-US" altLang="zh-CN" dirty="0"/>
              <a:t>bug </a:t>
            </a:r>
            <a:r>
              <a:rPr lang="zh-CN" altLang="en-US" dirty="0"/>
              <a:t>的修改， 但是都没有完成，这时你要紧急修改第四个</a:t>
            </a:r>
            <a:r>
              <a:rPr lang="en-US" altLang="zh-CN" dirty="0"/>
              <a:t>bug</a:t>
            </a:r>
            <a:r>
              <a:rPr lang="zh-CN" altLang="en-US" dirty="0"/>
              <a:t>，如何把本地修改放一边，保证在干净的环境中修改第四个</a:t>
            </a:r>
            <a:r>
              <a:rPr lang="en-US" altLang="zh-CN" dirty="0"/>
              <a:t>bug, </a:t>
            </a:r>
            <a:r>
              <a:rPr lang="zh-CN" altLang="en-US" dirty="0"/>
              <a:t>并签入修改？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如何给你的源代码建立分支？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一个源文件，如何知道它的每一行都是什么时候签入的？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如何给一个系统的所有源文件都打上标签，这样别人可以同步所有有这个标签的文件版本？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你的团队是否能部署自动构建的任务 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（自动同步所有文件，自动构建，自动运行单元测试，碰到错误能自动发邮件给团队）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390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剖析的对象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每个团队挑选一个项目</a:t>
            </a:r>
            <a:endParaRPr lang="en-US" altLang="zh-CN" dirty="0"/>
          </a:p>
          <a:p>
            <a:pPr lvl="1"/>
            <a:r>
              <a:rPr lang="zh-CN" altLang="en-US" dirty="0"/>
              <a:t>你自己团队的项目，或者是下面典型项目之一</a:t>
            </a:r>
            <a:endParaRPr lang="en-US" altLang="zh-CN" dirty="0"/>
          </a:p>
          <a:p>
            <a:pPr lvl="2"/>
            <a:r>
              <a:rPr lang="zh-CN" altLang="en-US" dirty="0"/>
              <a:t>大学图书馆管理系统</a:t>
            </a:r>
            <a:endParaRPr lang="en-US" altLang="zh-CN" dirty="0"/>
          </a:p>
          <a:p>
            <a:pPr lvl="2"/>
            <a:r>
              <a:rPr lang="zh-CN" altLang="en-US" dirty="0"/>
              <a:t>简化的微博（社交软件系统）</a:t>
            </a:r>
            <a:endParaRPr lang="en-US" altLang="zh-CN" dirty="0"/>
          </a:p>
          <a:p>
            <a:pPr lvl="2"/>
            <a:r>
              <a:rPr lang="en-US" altLang="zh-CN" dirty="0"/>
              <a:t>Cnblogs.com </a:t>
            </a:r>
            <a:r>
              <a:rPr lang="zh-CN" altLang="en-US" dirty="0"/>
              <a:t>的博客</a:t>
            </a:r>
            <a:r>
              <a:rPr lang="en-US" altLang="zh-CN" dirty="0"/>
              <a:t>+</a:t>
            </a:r>
            <a:r>
              <a:rPr lang="zh-CN" altLang="en-US" dirty="0"/>
              <a:t>社交系统</a:t>
            </a:r>
            <a:endParaRPr lang="en-US" altLang="zh-CN" dirty="0"/>
          </a:p>
          <a:p>
            <a:pPr lvl="2"/>
            <a:r>
              <a:rPr lang="zh-CN" altLang="en-US" dirty="0"/>
              <a:t>小学生算术练习</a:t>
            </a:r>
            <a:r>
              <a:rPr lang="en-US" altLang="zh-CN" dirty="0"/>
              <a:t>App</a:t>
            </a:r>
            <a:r>
              <a:rPr lang="zh-CN" altLang="en-US" dirty="0"/>
              <a:t> （四则运算</a:t>
            </a:r>
            <a:r>
              <a:rPr lang="en-US" altLang="zh-CN" dirty="0"/>
              <a:t>+</a:t>
            </a:r>
            <a:r>
              <a:rPr lang="zh-CN" altLang="en-US" dirty="0"/>
              <a:t>打分</a:t>
            </a:r>
            <a:r>
              <a:rPr lang="en-US" altLang="zh-CN" dirty="0"/>
              <a:t>+</a:t>
            </a:r>
            <a:r>
              <a:rPr lang="zh-CN" altLang="en-US" dirty="0"/>
              <a:t>跟踪成绩</a:t>
            </a:r>
            <a:r>
              <a:rPr lang="en-US" altLang="zh-CN" dirty="0"/>
              <a:t>+</a:t>
            </a:r>
            <a:r>
              <a:rPr lang="zh-CN" altLang="en-US" dirty="0"/>
              <a:t>报告家长）</a:t>
            </a:r>
            <a:endParaRPr lang="en-US" altLang="zh-CN" dirty="0"/>
          </a:p>
          <a:p>
            <a:r>
              <a:rPr lang="zh-CN" altLang="en-US" dirty="0"/>
              <a:t>列出各种类型的用户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42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请每个团队简述一个问题的回答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63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15786"/>
            <a:ext cx="3473851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zh-CN" altLang="en-US" sz="4000">
                <a:solidFill>
                  <a:schemeClr val="tx1">
                    <a:lumMod val="95000"/>
                  </a:schemeClr>
                </a:solidFill>
              </a:rPr>
              <a:t>课堂练习</a:t>
            </a:r>
            <a:endParaRPr lang="en-US" sz="400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6543" y="1115786"/>
            <a:ext cx="5713790" cy="4626428"/>
          </a:xfrm>
        </p:spPr>
        <p:txBody>
          <a:bodyPr anchor="ctr">
            <a:normAutofit/>
          </a:bodyPr>
          <a:lstStyle/>
          <a:p>
            <a:r>
              <a:rPr lang="zh-CN" altLang="en-US" sz="2000">
                <a:solidFill>
                  <a:schemeClr val="tx1">
                    <a:lumMod val="95000"/>
                  </a:schemeClr>
                </a:solidFill>
              </a:rPr>
              <a:t>每个小组说明自己团队的开发环境和流程有什么需要改进的地方？</a:t>
            </a:r>
            <a:endParaRPr lang="en-US" sz="200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823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A2A7-AE18-46D6-829E-6B7B32A2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81499-723F-42F3-9E4D-02D3CE2EC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http://www.cnblogs.com/xinz/p/3855296.html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08581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backup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设计与实现阶段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在“需求分析”阶段，我们要搞清楚：</a:t>
            </a:r>
          </a:p>
          <a:p>
            <a:pPr lvl="1"/>
            <a:r>
              <a:rPr lang="zh-CN" altLang="en-US" dirty="0"/>
              <a:t>在问题领域中的现实世界里，都有哪些实体，如何抽象出我们真正关心的属性，实体 之间的关系是什么，在这个基础上，用户的需求是什么，软件如何解决用户的需求。</a:t>
            </a:r>
          </a:p>
          <a:p>
            <a:r>
              <a:rPr lang="zh-CN" altLang="en-US" dirty="0"/>
              <a:t>在“设计与实现阶段”，我们要搞清楚：</a:t>
            </a:r>
          </a:p>
          <a:p>
            <a:pPr lvl="1"/>
            <a:r>
              <a:rPr lang="zh-CN" altLang="en-US" dirty="0"/>
              <a:t>软件是怎么解决这些需求的？</a:t>
            </a:r>
          </a:p>
          <a:p>
            <a:r>
              <a:rPr lang="zh-CN" altLang="en-US" dirty="0"/>
              <a:t>在“测试”和“发布”阶段，我们要搞清楚：</a:t>
            </a:r>
          </a:p>
          <a:p>
            <a:pPr lvl="1"/>
            <a:r>
              <a:rPr lang="zh-CN" altLang="en-US" dirty="0"/>
              <a:t>软件真的解决了这些需求了么？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抽象方法</a:t>
            </a:r>
            <a:r>
              <a:rPr lang="en-US" altLang="zh-CN" dirty="0"/>
              <a:t> – </a:t>
            </a:r>
            <a:r>
              <a:rPr lang="zh-CN" altLang="en-US" dirty="0"/>
              <a:t>分析建模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通用</a:t>
            </a:r>
            <a:endParaRPr lang="en-US" altLang="zh-CN" dirty="0"/>
          </a:p>
          <a:p>
            <a:pPr lvl="1"/>
            <a:r>
              <a:rPr lang="zh-CN" altLang="en-US" dirty="0"/>
              <a:t>用例 和 用例图</a:t>
            </a:r>
            <a:endParaRPr lang="en-US" altLang="zh-CN" dirty="0"/>
          </a:p>
          <a:p>
            <a:pPr lvl="1"/>
            <a:r>
              <a:rPr lang="zh-CN" altLang="en-US" dirty="0"/>
              <a:t>活动图 </a:t>
            </a:r>
            <a:r>
              <a:rPr lang="en-US" altLang="zh-CN" dirty="0"/>
              <a:t>(activity diagram)</a:t>
            </a:r>
          </a:p>
          <a:p>
            <a:r>
              <a:rPr lang="zh-CN" altLang="en-US" dirty="0"/>
              <a:t>结构化分析</a:t>
            </a:r>
            <a:endParaRPr lang="en-US" altLang="zh-CN" dirty="0"/>
          </a:p>
          <a:p>
            <a:pPr lvl="1"/>
            <a:r>
              <a:rPr lang="zh-CN" altLang="en-US" dirty="0"/>
              <a:t>数据图</a:t>
            </a:r>
            <a:endParaRPr lang="en-US" altLang="zh-CN" dirty="0"/>
          </a:p>
          <a:p>
            <a:pPr lvl="1"/>
            <a:r>
              <a:rPr lang="en-US" altLang="zh-CN" dirty="0"/>
              <a:t>ERD </a:t>
            </a:r>
            <a:r>
              <a:rPr lang="zh-CN" altLang="en-US" dirty="0"/>
              <a:t>图</a:t>
            </a:r>
            <a:endParaRPr lang="en-US" altLang="zh-CN" dirty="0"/>
          </a:p>
          <a:p>
            <a:pPr lvl="1"/>
            <a:r>
              <a:rPr lang="zh-CN" altLang="en-US" dirty="0"/>
              <a:t>数据流图</a:t>
            </a:r>
            <a:endParaRPr lang="en-US" dirty="0"/>
          </a:p>
          <a:p>
            <a:r>
              <a:rPr lang="zh-CN" altLang="en-US" dirty="0"/>
              <a:t>面向对象的分析</a:t>
            </a:r>
            <a:endParaRPr lang="en-US" altLang="zh-CN" dirty="0"/>
          </a:p>
          <a:p>
            <a:pPr lvl="1"/>
            <a:r>
              <a:rPr lang="zh-CN" altLang="en-US" dirty="0"/>
              <a:t>类图 </a:t>
            </a:r>
            <a:r>
              <a:rPr lang="en-US" altLang="zh-CN" dirty="0"/>
              <a:t>(class diagrams)</a:t>
            </a:r>
          </a:p>
          <a:p>
            <a:pPr lvl="1"/>
            <a:r>
              <a:rPr lang="zh-CN" altLang="en-US" dirty="0"/>
              <a:t>顺序图</a:t>
            </a:r>
            <a:r>
              <a:rPr lang="en-US" altLang="zh-CN" dirty="0"/>
              <a:t>(sequence diagram)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8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 </a:t>
            </a:r>
            <a:r>
              <a:rPr lang="en-US" altLang="zh-CN" dirty="0"/>
              <a:t>– use case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能够简明地描述了产品系统之外的角色（</a:t>
            </a:r>
            <a:r>
              <a:rPr lang="en-US" altLang="zh-CN" dirty="0"/>
              <a:t>actor</a:t>
            </a:r>
            <a:r>
              <a:rPr lang="zh-CN" altLang="en-US" dirty="0"/>
              <a:t>）和系统要做的事情（</a:t>
            </a:r>
            <a:r>
              <a:rPr lang="en-US" altLang="zh-CN" dirty="0"/>
              <a:t>use-cases)</a:t>
            </a:r>
          </a:p>
          <a:p>
            <a:r>
              <a:rPr lang="zh-CN" altLang="en-US" dirty="0"/>
              <a:t>系统内部的细节被忽略了</a:t>
            </a:r>
            <a:endParaRPr lang="en-US" altLang="zh-CN" dirty="0"/>
          </a:p>
          <a:p>
            <a:r>
              <a:rPr lang="zh-CN" altLang="en-US" dirty="0"/>
              <a:t>角色（</a:t>
            </a:r>
            <a:r>
              <a:rPr lang="en-US" altLang="zh-CN" dirty="0"/>
              <a:t>actor</a:t>
            </a:r>
            <a:r>
              <a:rPr lang="zh-CN" altLang="en-US" dirty="0"/>
              <a:t>）代表了系统之外的人，设备，或者其他系统</a:t>
            </a:r>
            <a:endParaRPr lang="en-US" altLang="zh-CN" dirty="0"/>
          </a:p>
          <a:p>
            <a:r>
              <a:rPr lang="zh-CN" altLang="en-US" dirty="0"/>
              <a:t>一个场景</a:t>
            </a:r>
            <a:r>
              <a:rPr lang="en-US" altLang="zh-CN" dirty="0"/>
              <a:t>(scenario) </a:t>
            </a:r>
            <a:r>
              <a:rPr lang="zh-CN" altLang="en-US" dirty="0"/>
              <a:t>描述了为实现某个功能需求而发生的一连串系统和角色的交互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怎么写一个用例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角色要做什么事情？</a:t>
            </a:r>
            <a:endParaRPr lang="en-US" altLang="zh-CN" dirty="0"/>
          </a:p>
          <a:p>
            <a:r>
              <a:rPr lang="zh-CN" altLang="en-US" dirty="0"/>
              <a:t>角色要从系统中获取什么信息？产生什么信息？改变什么信息？</a:t>
            </a:r>
            <a:endParaRPr lang="en-US" altLang="zh-CN" dirty="0"/>
          </a:p>
          <a:p>
            <a:r>
              <a:rPr lang="zh-CN" altLang="en-US" dirty="0"/>
              <a:t>角色要告诉系统外界的变化么？什么变化？</a:t>
            </a:r>
            <a:endParaRPr lang="en-US" altLang="zh-CN" dirty="0"/>
          </a:p>
          <a:p>
            <a:r>
              <a:rPr lang="zh-CN" altLang="en-US" dirty="0"/>
              <a:t>如果出现意外情况， 角色希望听到报告么？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4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用例的格式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用例</a:t>
            </a:r>
            <a:endParaRPr lang="en-US" altLang="zh-CN" dirty="0"/>
          </a:p>
          <a:p>
            <a:pPr lvl="1"/>
            <a:r>
              <a:rPr lang="zh-CN" altLang="en-US" dirty="0"/>
              <a:t>名字</a:t>
            </a:r>
            <a:endParaRPr lang="en-US" altLang="zh-CN" dirty="0"/>
          </a:p>
          <a:p>
            <a:pPr lvl="1"/>
            <a:r>
              <a:rPr lang="zh-CN" altLang="en-US" dirty="0"/>
              <a:t>描述：一句话把场景说清楚</a:t>
            </a:r>
            <a:endParaRPr lang="en-US" altLang="zh-CN" dirty="0"/>
          </a:p>
          <a:p>
            <a:pPr lvl="1"/>
            <a:r>
              <a:rPr lang="zh-CN" altLang="en-US" dirty="0"/>
              <a:t>角色：谁？</a:t>
            </a:r>
            <a:endParaRPr lang="en-US" altLang="zh-CN" dirty="0"/>
          </a:p>
          <a:p>
            <a:pPr lvl="1"/>
            <a:r>
              <a:rPr lang="zh-CN" altLang="en-US" dirty="0"/>
              <a:t>前置条件：在场景开始之前，需要发生什么事情？什么条件必须存在？</a:t>
            </a:r>
            <a:endParaRPr lang="en-US" altLang="zh-CN" dirty="0"/>
          </a:p>
          <a:p>
            <a:pPr lvl="1"/>
            <a:r>
              <a:rPr lang="zh-CN" altLang="en-US" dirty="0"/>
              <a:t>主要场景：主要的事件</a:t>
            </a:r>
            <a:endParaRPr lang="en-US" altLang="zh-CN" dirty="0"/>
          </a:p>
          <a:p>
            <a:pPr lvl="1"/>
            <a:r>
              <a:rPr lang="zh-CN" altLang="en-US" dirty="0"/>
              <a:t>例外：会出什么问题？</a:t>
            </a:r>
            <a:endParaRPr lang="en-US" altLang="zh-CN" dirty="0"/>
          </a:p>
          <a:p>
            <a:r>
              <a:rPr lang="zh-CN" altLang="en-US" dirty="0"/>
              <a:t>用例图（</a:t>
            </a:r>
            <a:r>
              <a:rPr lang="en-US" altLang="zh-CN" dirty="0"/>
              <a:t>UCD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用图的形式表现用例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943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Yahei">
      <a:majorFont>
        <a:latin typeface="Calibri Light"/>
        <a:ea typeface="Microsoft YaHei UI"/>
        <a:cs typeface=""/>
      </a:majorFont>
      <a:minorFont>
        <a:latin typeface="Calibri"/>
        <a:ea typeface="Microsoft YaHei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1182FA640024E8A2815D490E1EF25" ma:contentTypeVersion="0" ma:contentTypeDescription="Create a new document." ma:contentTypeScope="" ma:versionID="3591aab47f172a2900f307f59d4222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f28ea01430cdfb20a10736313f817e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DDAA30-69BD-4E17-AC95-0638DE6C39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EBCAF6-AC09-4CBB-AE79-44B6DDF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DA1B9E-6B9F-40FB-9892-06EA0B79637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4217</Words>
  <Application>Microsoft Office PowerPoint</Application>
  <PresentationFormat>Widescreen</PresentationFormat>
  <Paragraphs>292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Microsoft YaHei</vt:lpstr>
      <vt:lpstr>Microsoft YaHei UI</vt:lpstr>
      <vt:lpstr>Arial</vt:lpstr>
      <vt:lpstr>Calibri</vt:lpstr>
      <vt:lpstr>Calibri Light</vt:lpstr>
      <vt:lpstr>Wingdings</vt:lpstr>
      <vt:lpstr>Depth</vt:lpstr>
      <vt:lpstr>软件设计与实现</vt:lpstr>
      <vt:lpstr>概要</vt:lpstr>
      <vt:lpstr>实现 – 让每一个齿轮转起来</vt:lpstr>
      <vt:lpstr>剖析的对象</vt:lpstr>
      <vt:lpstr>设计与实现阶段</vt:lpstr>
      <vt:lpstr>抽象方法 – 分析建模</vt:lpstr>
      <vt:lpstr>用例 – use case</vt:lpstr>
      <vt:lpstr>怎么写一个用例?</vt:lpstr>
      <vt:lpstr>用例的格式</vt:lpstr>
      <vt:lpstr>用例练习</vt:lpstr>
      <vt:lpstr>Activity Diagrams</vt:lpstr>
      <vt:lpstr>DFD – Data Flow Diagrams</vt:lpstr>
      <vt:lpstr>最上层DFD </vt:lpstr>
      <vt:lpstr>图书管理系统</vt:lpstr>
      <vt:lpstr>数据流分析</vt:lpstr>
      <vt:lpstr>DFD 和安全分析</vt:lpstr>
      <vt:lpstr>DFD 分层递进，逐步深入描述</vt:lpstr>
      <vt:lpstr>面向对象/结构化的分析</vt:lpstr>
      <vt:lpstr>类 和 对象</vt:lpstr>
      <vt:lpstr>怎么从现实世界中得到类？</vt:lpstr>
      <vt:lpstr>构建OO模型</vt:lpstr>
      <vt:lpstr>在分析过程中要注意</vt:lpstr>
      <vt:lpstr>（继续）</vt:lpstr>
      <vt:lpstr>UML – 统一的建模语言</vt:lpstr>
      <vt:lpstr>UML – 模型</vt:lpstr>
      <vt:lpstr>模型都有哪些呢？</vt:lpstr>
      <vt:lpstr>各种UML的介绍</vt:lpstr>
      <vt:lpstr>图形化建模工具的优点和局限  对于这些图形化的辅助工具的价值，不同的人有不同的看法。 像任何新技术一样，以UML为代表的图形化分析方法的确解决了不少实际问题，但是也引发了一些误解、误用、狂热和 “银弹” 的信仰。 </vt:lpstr>
      <vt:lpstr>其他设计方法</vt:lpstr>
      <vt:lpstr>设计方法 – 抽象</vt:lpstr>
      <vt:lpstr>抽象为同一问题</vt:lpstr>
      <vt:lpstr>形象地表达</vt:lpstr>
      <vt:lpstr>课堂练习</vt:lpstr>
      <vt:lpstr>课堂练习</vt:lpstr>
      <vt:lpstr>课堂练习</vt:lpstr>
      <vt:lpstr>从Spec 到实现</vt:lpstr>
      <vt:lpstr>高质量的开发流程的特点</vt:lpstr>
      <vt:lpstr>构建大师， 小强地狱</vt:lpstr>
      <vt:lpstr>源代码管理</vt:lpstr>
      <vt:lpstr>请每个团队简述一个问题的回答</vt:lpstr>
      <vt:lpstr>课堂练习</vt:lpstr>
      <vt:lpstr>讨论</vt:lpstr>
      <vt:lpstr>backup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软件设计与实现</dc:title>
  <dc:creator>Xin Zou</dc:creator>
  <cp:lastModifiedBy>Xin Zou</cp:lastModifiedBy>
  <cp:revision>1</cp:revision>
  <dcterms:created xsi:type="dcterms:W3CDTF">2018-10-07T04:33:30Z</dcterms:created>
  <dcterms:modified xsi:type="dcterms:W3CDTF">2018-10-08T17:38:03Z</dcterms:modified>
</cp:coreProperties>
</file>