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notesMasterIdLst>
    <p:notesMasterId r:id="rId38"/>
  </p:notesMasterIdLst>
  <p:sldIdLst>
    <p:sldId id="256" r:id="rId5"/>
    <p:sldId id="257" r:id="rId6"/>
    <p:sldId id="285" r:id="rId7"/>
    <p:sldId id="286" r:id="rId8"/>
    <p:sldId id="287" r:id="rId9"/>
    <p:sldId id="288" r:id="rId10"/>
    <p:sldId id="289" r:id="rId11"/>
    <p:sldId id="290" r:id="rId12"/>
    <p:sldId id="311" r:id="rId13"/>
    <p:sldId id="312" r:id="rId14"/>
    <p:sldId id="313" r:id="rId15"/>
    <p:sldId id="314" r:id="rId16"/>
    <p:sldId id="315" r:id="rId17"/>
    <p:sldId id="316" r:id="rId18"/>
    <p:sldId id="291" r:id="rId19"/>
    <p:sldId id="317" r:id="rId20"/>
    <p:sldId id="310" r:id="rId21"/>
    <p:sldId id="309" r:id="rId22"/>
    <p:sldId id="292" r:id="rId23"/>
    <p:sldId id="299" r:id="rId24"/>
    <p:sldId id="294" r:id="rId25"/>
    <p:sldId id="295" r:id="rId26"/>
    <p:sldId id="296" r:id="rId27"/>
    <p:sldId id="297" r:id="rId28"/>
    <p:sldId id="298" r:id="rId29"/>
    <p:sldId id="300" r:id="rId30"/>
    <p:sldId id="301" r:id="rId31"/>
    <p:sldId id="302" r:id="rId32"/>
    <p:sldId id="303" r:id="rId33"/>
    <p:sldId id="304" r:id="rId34"/>
    <p:sldId id="306" r:id="rId35"/>
    <p:sldId id="305" r:id="rId36"/>
    <p:sldId id="30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3" autoAdjust="0"/>
    <p:restoredTop sz="77794" autoAdjust="0"/>
  </p:normalViewPr>
  <p:slideViewPr>
    <p:cSldViewPr>
      <p:cViewPr varScale="1">
        <p:scale>
          <a:sx n="72" d="100"/>
          <a:sy n="72" d="100"/>
        </p:scale>
        <p:origin x="16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D5FD-0912-4CC7-8046-FE6AA9E02C8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7DF94-38FB-478C-886C-8657355201FF}">
      <dgm:prSet phldrT="[Text]" custT="1"/>
      <dgm:spPr/>
      <dgm:t>
        <a:bodyPr/>
        <a:lstStyle/>
        <a:p>
          <a:r>
            <a:rPr lang="en-US" sz="3600" dirty="0" smtClean="0"/>
            <a:t>software</a:t>
          </a:r>
          <a:endParaRPr lang="en-US" sz="1600" dirty="0"/>
        </a:p>
      </dgm:t>
    </dgm:pt>
    <dgm:pt modelId="{C762AC57-9117-4C63-BF6D-BC82A6B44C74}" type="parTrans" cxnId="{7080358A-76CA-48EC-A8A1-BDCD622F4432}">
      <dgm:prSet/>
      <dgm:spPr/>
      <dgm:t>
        <a:bodyPr/>
        <a:lstStyle/>
        <a:p>
          <a:endParaRPr lang="en-US"/>
        </a:p>
      </dgm:t>
    </dgm:pt>
    <dgm:pt modelId="{045E8BD4-4B5E-44CC-B617-C9A7FDE09AD7}" type="sibTrans" cxnId="{7080358A-76CA-48EC-A8A1-BDCD622F4432}">
      <dgm:prSet/>
      <dgm:spPr/>
      <dgm:t>
        <a:bodyPr/>
        <a:lstStyle/>
        <a:p>
          <a:endParaRPr lang="en-US"/>
        </a:p>
      </dgm:t>
    </dgm:pt>
    <dgm:pt modelId="{297F664D-F6BD-4D50-931D-5CCC71228416}">
      <dgm:prSet phldrT="[Text]" custT="1"/>
      <dgm:spPr/>
      <dgm:t>
        <a:bodyPr/>
        <a:lstStyle/>
        <a:p>
          <a:r>
            <a:rPr lang="en-US" sz="2800" dirty="0" smtClean="0"/>
            <a:t>Scenario</a:t>
          </a:r>
          <a:endParaRPr lang="en-US" sz="2800" dirty="0"/>
        </a:p>
      </dgm:t>
    </dgm:pt>
    <dgm:pt modelId="{CFFA09C8-B007-441A-8AD8-E3DFD1DE85B4}" type="parTrans" cxnId="{6AE2E67F-BB4E-46EF-BC68-C9C17557C311}">
      <dgm:prSet/>
      <dgm:spPr/>
      <dgm:t>
        <a:bodyPr/>
        <a:lstStyle/>
        <a:p>
          <a:endParaRPr lang="en-US"/>
        </a:p>
      </dgm:t>
    </dgm:pt>
    <dgm:pt modelId="{C648B7D2-E06C-429C-B57C-D05448DF3FC6}" type="sibTrans" cxnId="{6AE2E67F-BB4E-46EF-BC68-C9C17557C311}">
      <dgm:prSet/>
      <dgm:spPr/>
      <dgm:t>
        <a:bodyPr/>
        <a:lstStyle/>
        <a:p>
          <a:endParaRPr lang="en-US"/>
        </a:p>
      </dgm:t>
    </dgm:pt>
    <dgm:pt modelId="{B478F0D7-E15C-4D37-9AC7-F948DFC1FD09}">
      <dgm:prSet phldrT="[Text]" custT="1"/>
      <dgm:spPr/>
      <dgm:t>
        <a:bodyPr/>
        <a:lstStyle/>
        <a:p>
          <a:r>
            <a:rPr lang="en-US" sz="1600" dirty="0" smtClean="0"/>
            <a:t>feature1</a:t>
          </a:r>
          <a:endParaRPr lang="en-US" sz="1600" dirty="0"/>
        </a:p>
      </dgm:t>
    </dgm:pt>
    <dgm:pt modelId="{8D4A3A8A-D41A-492F-A1D5-070C42A7AA4B}" type="parTrans" cxnId="{72C6ED92-67DB-4E75-A927-0BA266790453}">
      <dgm:prSet/>
      <dgm:spPr/>
      <dgm:t>
        <a:bodyPr/>
        <a:lstStyle/>
        <a:p>
          <a:endParaRPr lang="en-US"/>
        </a:p>
      </dgm:t>
    </dgm:pt>
    <dgm:pt modelId="{794817D7-3ABF-4941-A9A6-3245F7835EEE}" type="sibTrans" cxnId="{72C6ED92-67DB-4E75-A927-0BA266790453}">
      <dgm:prSet/>
      <dgm:spPr/>
      <dgm:t>
        <a:bodyPr/>
        <a:lstStyle/>
        <a:p>
          <a:endParaRPr lang="en-US"/>
        </a:p>
      </dgm:t>
    </dgm:pt>
    <dgm:pt modelId="{42455373-5715-4B89-91BB-53C6B72BBE31}">
      <dgm:prSet phldrT="[Text]" custT="1"/>
      <dgm:spPr/>
      <dgm:t>
        <a:bodyPr/>
        <a:lstStyle/>
        <a:p>
          <a:r>
            <a:rPr lang="en-US" sz="1600" dirty="0" smtClean="0"/>
            <a:t>Feature2</a:t>
          </a:r>
          <a:endParaRPr lang="en-US" sz="1600" dirty="0"/>
        </a:p>
      </dgm:t>
    </dgm:pt>
    <dgm:pt modelId="{7DCB372F-3E56-4FE8-B50B-108041A76230}" type="parTrans" cxnId="{A9EDFB86-0C2A-4990-8295-2E48EB960102}">
      <dgm:prSet/>
      <dgm:spPr/>
      <dgm:t>
        <a:bodyPr/>
        <a:lstStyle/>
        <a:p>
          <a:endParaRPr lang="en-US"/>
        </a:p>
      </dgm:t>
    </dgm:pt>
    <dgm:pt modelId="{71756F53-3073-491A-A7E5-BB2F0EEB2162}" type="sibTrans" cxnId="{A9EDFB86-0C2A-4990-8295-2E48EB960102}">
      <dgm:prSet/>
      <dgm:spPr/>
      <dgm:t>
        <a:bodyPr/>
        <a:lstStyle/>
        <a:p>
          <a:endParaRPr lang="en-US"/>
        </a:p>
      </dgm:t>
    </dgm:pt>
    <dgm:pt modelId="{410C4F1E-E9A8-4194-B0F3-CBFDC63B143F}">
      <dgm:prSet phldrT="[Text]" custT="1"/>
      <dgm:spPr/>
      <dgm:t>
        <a:bodyPr/>
        <a:lstStyle/>
        <a:p>
          <a:r>
            <a:rPr lang="en-US" sz="2800" dirty="0" smtClean="0"/>
            <a:t>Scenario</a:t>
          </a:r>
          <a:endParaRPr lang="en-US" sz="2800" dirty="0"/>
        </a:p>
      </dgm:t>
    </dgm:pt>
    <dgm:pt modelId="{2873813C-85D6-4B76-853F-2E95D84604B6}" type="parTrans" cxnId="{34E86B58-E3B2-469C-8711-80A4EF03C94E}">
      <dgm:prSet/>
      <dgm:spPr/>
      <dgm:t>
        <a:bodyPr/>
        <a:lstStyle/>
        <a:p>
          <a:endParaRPr lang="en-US"/>
        </a:p>
      </dgm:t>
    </dgm:pt>
    <dgm:pt modelId="{806D31D7-A6F2-45EB-A3C1-E9B1144800B1}" type="sibTrans" cxnId="{34E86B58-E3B2-469C-8711-80A4EF03C94E}">
      <dgm:prSet/>
      <dgm:spPr/>
      <dgm:t>
        <a:bodyPr/>
        <a:lstStyle/>
        <a:p>
          <a:endParaRPr lang="en-US"/>
        </a:p>
      </dgm:t>
    </dgm:pt>
    <dgm:pt modelId="{375DF39A-B4A7-49A8-BBBC-117C9817FB19}">
      <dgm:prSet phldrT="[Text]" custT="1"/>
      <dgm:spPr/>
      <dgm:t>
        <a:bodyPr/>
        <a:lstStyle/>
        <a:p>
          <a:r>
            <a:rPr lang="en-US" sz="1600" dirty="0" smtClean="0"/>
            <a:t>UI</a:t>
          </a:r>
          <a:endParaRPr lang="en-US" sz="1600" dirty="0"/>
        </a:p>
      </dgm:t>
    </dgm:pt>
    <dgm:pt modelId="{CD48A80C-229B-4226-9177-06C6912CCFF4}" type="parTrans" cxnId="{7973F232-F440-4D36-A022-523A1B3CF8BD}">
      <dgm:prSet/>
      <dgm:spPr/>
      <dgm:t>
        <a:bodyPr/>
        <a:lstStyle/>
        <a:p>
          <a:endParaRPr lang="en-US"/>
        </a:p>
      </dgm:t>
    </dgm:pt>
    <dgm:pt modelId="{537ABDCF-9027-491F-9A5C-9E70941D1FE7}" type="sibTrans" cxnId="{7973F232-F440-4D36-A022-523A1B3CF8BD}">
      <dgm:prSet/>
      <dgm:spPr/>
      <dgm:t>
        <a:bodyPr/>
        <a:lstStyle/>
        <a:p>
          <a:endParaRPr lang="en-US"/>
        </a:p>
      </dgm:t>
    </dgm:pt>
    <dgm:pt modelId="{5F4A27C8-505E-48F4-AC03-7C346B9A56EE}">
      <dgm:prSet phldrT="[Text]" custT="1"/>
      <dgm:spPr/>
      <dgm:t>
        <a:bodyPr/>
        <a:lstStyle/>
        <a:p>
          <a:r>
            <a:rPr lang="en-US" sz="2400" dirty="0" smtClean="0"/>
            <a:t>Market</a:t>
          </a:r>
          <a:endParaRPr lang="en-US" sz="2400" dirty="0"/>
        </a:p>
      </dgm:t>
    </dgm:pt>
    <dgm:pt modelId="{AE6A8F57-CFDF-402B-B6C0-6B51F8C9C128}" type="parTrans" cxnId="{D3118AC5-055C-4F87-98A5-EB79547A4052}">
      <dgm:prSet/>
      <dgm:spPr/>
      <dgm:t>
        <a:bodyPr/>
        <a:lstStyle/>
        <a:p>
          <a:endParaRPr lang="en-US"/>
        </a:p>
      </dgm:t>
    </dgm:pt>
    <dgm:pt modelId="{E20C340C-FC03-4B32-9FF8-A174CC75D29A}" type="sibTrans" cxnId="{D3118AC5-055C-4F87-98A5-EB79547A4052}">
      <dgm:prSet/>
      <dgm:spPr/>
      <dgm:t>
        <a:bodyPr/>
        <a:lstStyle/>
        <a:p>
          <a:endParaRPr lang="en-US"/>
        </a:p>
      </dgm:t>
    </dgm:pt>
    <dgm:pt modelId="{AE96988B-F5B0-4CDF-AB5C-0D01A20545AC}">
      <dgm:prSet phldrT="[Text]" custT="1"/>
      <dgm:spPr/>
      <dgm:t>
        <a:bodyPr/>
        <a:lstStyle/>
        <a:p>
          <a:r>
            <a:rPr lang="en-US" sz="2400" dirty="0" smtClean="0"/>
            <a:t>End user</a:t>
          </a:r>
          <a:endParaRPr lang="en-US" sz="2400" dirty="0"/>
        </a:p>
      </dgm:t>
    </dgm:pt>
    <dgm:pt modelId="{36F5745E-0B62-4731-8FCE-09CEF47DDDF1}" type="parTrans" cxnId="{E5998610-56C8-42E5-9EFA-67052C4CDB02}">
      <dgm:prSet/>
      <dgm:spPr/>
      <dgm:t>
        <a:bodyPr/>
        <a:lstStyle/>
        <a:p>
          <a:endParaRPr lang="en-US"/>
        </a:p>
      </dgm:t>
    </dgm:pt>
    <dgm:pt modelId="{116377A6-19E4-40E4-8A3F-2B5A851A01F0}" type="sibTrans" cxnId="{E5998610-56C8-42E5-9EFA-67052C4CDB02}">
      <dgm:prSet/>
      <dgm:spPr/>
      <dgm:t>
        <a:bodyPr/>
        <a:lstStyle/>
        <a:p>
          <a:endParaRPr lang="en-US"/>
        </a:p>
      </dgm:t>
    </dgm:pt>
    <dgm:pt modelId="{3470A599-666F-49CD-9C53-C9F0EC9727FC}">
      <dgm:prSet phldrT="[Text]" custT="1"/>
      <dgm:spPr/>
      <dgm:t>
        <a:bodyPr/>
        <a:lstStyle/>
        <a:p>
          <a:r>
            <a:rPr lang="en-US" sz="1600" dirty="0" smtClean="0"/>
            <a:t>Feature3</a:t>
          </a:r>
          <a:endParaRPr lang="en-US" sz="1600" dirty="0"/>
        </a:p>
      </dgm:t>
    </dgm:pt>
    <dgm:pt modelId="{83E1D355-B029-4FAE-8FD8-87236738C866}" type="parTrans" cxnId="{A2A99DA6-868F-45E4-951D-612BD763A5B9}">
      <dgm:prSet/>
      <dgm:spPr/>
      <dgm:t>
        <a:bodyPr/>
        <a:lstStyle/>
        <a:p>
          <a:endParaRPr lang="en-US"/>
        </a:p>
      </dgm:t>
    </dgm:pt>
    <dgm:pt modelId="{202CF37F-8685-420F-B9B8-FF8794651298}" type="sibTrans" cxnId="{A2A99DA6-868F-45E4-951D-612BD763A5B9}">
      <dgm:prSet/>
      <dgm:spPr/>
      <dgm:t>
        <a:bodyPr/>
        <a:lstStyle/>
        <a:p>
          <a:endParaRPr lang="en-US"/>
        </a:p>
      </dgm:t>
    </dgm:pt>
    <dgm:pt modelId="{61F62326-2CD0-4661-A5AA-B6B593660254}">
      <dgm:prSet phldrT="[Text]" custT="1"/>
      <dgm:spPr/>
      <dgm:t>
        <a:bodyPr/>
        <a:lstStyle/>
        <a:p>
          <a:r>
            <a:rPr lang="en-US" sz="1600" dirty="0" smtClean="0"/>
            <a:t>Logic</a:t>
          </a:r>
          <a:endParaRPr lang="en-US" sz="1600" dirty="0"/>
        </a:p>
      </dgm:t>
    </dgm:pt>
    <dgm:pt modelId="{A0E49803-2F93-43D5-880E-DE160867290C}" type="parTrans" cxnId="{8BFFE995-D409-4027-999E-596BA63C17C4}">
      <dgm:prSet/>
      <dgm:spPr/>
      <dgm:t>
        <a:bodyPr/>
        <a:lstStyle/>
        <a:p>
          <a:endParaRPr lang="en-US"/>
        </a:p>
      </dgm:t>
    </dgm:pt>
    <dgm:pt modelId="{8D752552-8D71-4684-A261-67D8769C5CA5}" type="sibTrans" cxnId="{8BFFE995-D409-4027-999E-596BA63C17C4}">
      <dgm:prSet/>
      <dgm:spPr/>
      <dgm:t>
        <a:bodyPr/>
        <a:lstStyle/>
        <a:p>
          <a:endParaRPr lang="en-US"/>
        </a:p>
      </dgm:t>
    </dgm:pt>
    <dgm:pt modelId="{A1E2EA40-4EE1-4983-82AE-C9F75239BBE0}">
      <dgm:prSet phldrT="[Text]" custT="1"/>
      <dgm:spPr/>
      <dgm:t>
        <a:bodyPr/>
        <a:lstStyle/>
        <a:p>
          <a:r>
            <a:rPr lang="en-US" sz="1600" dirty="0" smtClean="0"/>
            <a:t>DB</a:t>
          </a:r>
          <a:endParaRPr lang="en-US" sz="1600" dirty="0"/>
        </a:p>
      </dgm:t>
    </dgm:pt>
    <dgm:pt modelId="{D05EAAC6-88A6-4501-8066-C1EF481E8883}" type="parTrans" cxnId="{AAAC59F9-2716-42E4-B6F9-1E27721F25E6}">
      <dgm:prSet/>
      <dgm:spPr/>
      <dgm:t>
        <a:bodyPr/>
        <a:lstStyle/>
        <a:p>
          <a:endParaRPr lang="en-US"/>
        </a:p>
      </dgm:t>
    </dgm:pt>
    <dgm:pt modelId="{728A833C-6129-4041-B9CA-6D983F63D5CA}" type="sibTrans" cxnId="{AAAC59F9-2716-42E4-B6F9-1E27721F25E6}">
      <dgm:prSet/>
      <dgm:spPr/>
      <dgm:t>
        <a:bodyPr/>
        <a:lstStyle/>
        <a:p>
          <a:endParaRPr lang="en-US"/>
        </a:p>
      </dgm:t>
    </dgm:pt>
    <dgm:pt modelId="{08AD312C-DDB9-462C-BDF0-63F42E827290}">
      <dgm:prSet phldrT="[Text]" custT="1"/>
      <dgm:spPr/>
      <dgm:t>
        <a:bodyPr/>
        <a:lstStyle/>
        <a:p>
          <a:r>
            <a:rPr lang="en-US" sz="1600" dirty="0" smtClean="0"/>
            <a:t>UI</a:t>
          </a:r>
          <a:endParaRPr lang="en-US" sz="1600" dirty="0"/>
        </a:p>
      </dgm:t>
    </dgm:pt>
    <dgm:pt modelId="{873FCCAA-12B0-4935-B430-A84027AAB882}" type="parTrans" cxnId="{C4D9521F-51BA-40E0-9296-98E488A9BFBA}">
      <dgm:prSet/>
      <dgm:spPr/>
      <dgm:t>
        <a:bodyPr/>
        <a:lstStyle/>
        <a:p>
          <a:endParaRPr lang="en-US"/>
        </a:p>
      </dgm:t>
    </dgm:pt>
    <dgm:pt modelId="{36891B3A-01C6-400F-9FD5-2811309ACBB1}" type="sibTrans" cxnId="{C4D9521F-51BA-40E0-9296-98E488A9BFBA}">
      <dgm:prSet/>
      <dgm:spPr/>
      <dgm:t>
        <a:bodyPr/>
        <a:lstStyle/>
        <a:p>
          <a:endParaRPr lang="en-US"/>
        </a:p>
      </dgm:t>
    </dgm:pt>
    <dgm:pt modelId="{8ACEAB62-5159-4B24-9231-ECD5F9154E91}">
      <dgm:prSet phldrT="[Text]" custT="1"/>
      <dgm:spPr/>
      <dgm:t>
        <a:bodyPr/>
        <a:lstStyle/>
        <a:p>
          <a:r>
            <a:rPr lang="en-US" sz="1600" dirty="0" smtClean="0"/>
            <a:t>Logic</a:t>
          </a:r>
          <a:endParaRPr lang="en-US" sz="1600" dirty="0"/>
        </a:p>
      </dgm:t>
    </dgm:pt>
    <dgm:pt modelId="{0E855A9C-C5E2-4A92-AD37-9F6193D9BF1B}" type="parTrans" cxnId="{632854FA-CC87-4983-9FD7-E939516DBA0B}">
      <dgm:prSet/>
      <dgm:spPr/>
      <dgm:t>
        <a:bodyPr/>
        <a:lstStyle/>
        <a:p>
          <a:endParaRPr lang="en-US"/>
        </a:p>
      </dgm:t>
    </dgm:pt>
    <dgm:pt modelId="{344E2058-BA93-416A-91CF-19E2FBA31D23}" type="sibTrans" cxnId="{632854FA-CC87-4983-9FD7-E939516DBA0B}">
      <dgm:prSet/>
      <dgm:spPr/>
      <dgm:t>
        <a:bodyPr/>
        <a:lstStyle/>
        <a:p>
          <a:endParaRPr lang="en-US"/>
        </a:p>
      </dgm:t>
    </dgm:pt>
    <dgm:pt modelId="{B19A33F5-F2CC-4403-9BCF-314E5FC92324}">
      <dgm:prSet phldrT="[Text]" custT="1"/>
      <dgm:spPr/>
      <dgm:t>
        <a:bodyPr/>
        <a:lstStyle/>
        <a:p>
          <a:r>
            <a:rPr lang="en-US" sz="1600" dirty="0" smtClean="0"/>
            <a:t>DB</a:t>
          </a:r>
          <a:endParaRPr lang="en-US" sz="1600" dirty="0"/>
        </a:p>
      </dgm:t>
    </dgm:pt>
    <dgm:pt modelId="{0673ACF8-D584-4C23-9C4B-8F82E74E3636}" type="parTrans" cxnId="{0DDCA8BD-2859-4354-AF15-0BDDD9B9EDAB}">
      <dgm:prSet/>
      <dgm:spPr/>
      <dgm:t>
        <a:bodyPr/>
        <a:lstStyle/>
        <a:p>
          <a:endParaRPr lang="en-US"/>
        </a:p>
      </dgm:t>
    </dgm:pt>
    <dgm:pt modelId="{08511F32-BE83-481A-9D0B-BEC522A48D25}" type="sibTrans" cxnId="{0DDCA8BD-2859-4354-AF15-0BDDD9B9EDAB}">
      <dgm:prSet/>
      <dgm:spPr/>
      <dgm:t>
        <a:bodyPr/>
        <a:lstStyle/>
        <a:p>
          <a:endParaRPr lang="en-US"/>
        </a:p>
      </dgm:t>
    </dgm:pt>
    <dgm:pt modelId="{5E4F22B0-D0B0-49E9-B7C9-83553793B096}">
      <dgm:prSet phldrT="[Text]" custT="1"/>
      <dgm:spPr/>
      <dgm:t>
        <a:bodyPr/>
        <a:lstStyle/>
        <a:p>
          <a:r>
            <a:rPr lang="en-US" sz="1600" dirty="0" smtClean="0"/>
            <a:t>UX designer</a:t>
          </a:r>
          <a:endParaRPr lang="en-US" sz="1600" dirty="0"/>
        </a:p>
      </dgm:t>
    </dgm:pt>
    <dgm:pt modelId="{8B5520BF-295F-4762-9BFF-A555E79C5D0A}" type="parTrans" cxnId="{4F65A7DD-00A6-4A90-B211-B73FA027F111}">
      <dgm:prSet/>
      <dgm:spPr/>
      <dgm:t>
        <a:bodyPr/>
        <a:lstStyle/>
        <a:p>
          <a:endParaRPr lang="en-US"/>
        </a:p>
      </dgm:t>
    </dgm:pt>
    <dgm:pt modelId="{61B1B2D5-9985-41CF-90D7-45C987ECAEE1}" type="sibTrans" cxnId="{4F65A7DD-00A6-4A90-B211-B73FA027F111}">
      <dgm:prSet/>
      <dgm:spPr/>
      <dgm:t>
        <a:bodyPr/>
        <a:lstStyle/>
        <a:p>
          <a:endParaRPr lang="en-US"/>
        </a:p>
      </dgm:t>
    </dgm:pt>
    <dgm:pt modelId="{468FC033-C7C0-4E23-B7E7-E242652F3B6A}">
      <dgm:prSet phldrT="[Text]" custT="1"/>
      <dgm:spPr/>
      <dgm:t>
        <a:bodyPr/>
        <a:lstStyle/>
        <a:p>
          <a:r>
            <a:rPr lang="en-US" sz="1600" dirty="0" smtClean="0"/>
            <a:t>Dev</a:t>
          </a:r>
          <a:endParaRPr lang="en-US" sz="1600" dirty="0"/>
        </a:p>
      </dgm:t>
    </dgm:pt>
    <dgm:pt modelId="{8B296940-76C0-4A5B-BD97-3B3BA1E62D28}" type="parTrans" cxnId="{C6E3C56B-C6FD-4232-A1C9-FBEDC6C339E9}">
      <dgm:prSet/>
      <dgm:spPr/>
      <dgm:t>
        <a:bodyPr/>
        <a:lstStyle/>
        <a:p>
          <a:endParaRPr lang="en-US"/>
        </a:p>
      </dgm:t>
    </dgm:pt>
    <dgm:pt modelId="{8A1287F9-4310-4989-9F21-998D93887128}" type="sibTrans" cxnId="{C6E3C56B-C6FD-4232-A1C9-FBEDC6C339E9}">
      <dgm:prSet/>
      <dgm:spPr/>
      <dgm:t>
        <a:bodyPr/>
        <a:lstStyle/>
        <a:p>
          <a:endParaRPr lang="en-US"/>
        </a:p>
      </dgm:t>
    </dgm:pt>
    <dgm:pt modelId="{25B7D917-8EFA-4E08-9159-723C15783850}">
      <dgm:prSet phldrT="[Text]" custT="1"/>
      <dgm:spPr/>
      <dgm:t>
        <a:bodyPr/>
        <a:lstStyle/>
        <a:p>
          <a:r>
            <a:rPr lang="en-US" sz="1600" dirty="0" smtClean="0"/>
            <a:t>Test</a:t>
          </a:r>
          <a:endParaRPr lang="en-US" sz="1600" dirty="0"/>
        </a:p>
      </dgm:t>
    </dgm:pt>
    <dgm:pt modelId="{FE05B390-E7BD-4E7B-92D1-4C171A1A0DED}" type="parTrans" cxnId="{886898B4-C1C2-4FAE-8124-EFD7E9448CD2}">
      <dgm:prSet/>
      <dgm:spPr/>
      <dgm:t>
        <a:bodyPr/>
        <a:lstStyle/>
        <a:p>
          <a:endParaRPr lang="en-US"/>
        </a:p>
      </dgm:t>
    </dgm:pt>
    <dgm:pt modelId="{56E3DD25-62A7-4DB4-894B-E4B5FB621AAF}" type="sibTrans" cxnId="{886898B4-C1C2-4FAE-8124-EFD7E9448CD2}">
      <dgm:prSet/>
      <dgm:spPr/>
      <dgm:t>
        <a:bodyPr/>
        <a:lstStyle/>
        <a:p>
          <a:endParaRPr lang="en-US"/>
        </a:p>
      </dgm:t>
    </dgm:pt>
    <dgm:pt modelId="{88C6E333-A209-466D-8F95-8E8F49D4F181}">
      <dgm:prSet phldrT="[Text]" custT="1"/>
      <dgm:spPr/>
      <dgm:t>
        <a:bodyPr/>
        <a:lstStyle/>
        <a:p>
          <a:r>
            <a:rPr lang="en-US" sz="1600" dirty="0" smtClean="0"/>
            <a:t>Dev</a:t>
          </a:r>
          <a:endParaRPr lang="en-US" sz="1600" dirty="0"/>
        </a:p>
      </dgm:t>
    </dgm:pt>
    <dgm:pt modelId="{10C53007-96B7-446B-9121-D105B26A76CD}" type="parTrans" cxnId="{0ADD3B11-8C1D-4F29-A24D-2A6769F0F184}">
      <dgm:prSet/>
      <dgm:spPr/>
      <dgm:t>
        <a:bodyPr/>
        <a:lstStyle/>
        <a:p>
          <a:endParaRPr lang="en-US"/>
        </a:p>
      </dgm:t>
    </dgm:pt>
    <dgm:pt modelId="{29E77965-E344-46A0-B16A-0A6BDF7F99A6}" type="sibTrans" cxnId="{0ADD3B11-8C1D-4F29-A24D-2A6769F0F184}">
      <dgm:prSet/>
      <dgm:spPr/>
      <dgm:t>
        <a:bodyPr/>
        <a:lstStyle/>
        <a:p>
          <a:endParaRPr lang="en-US"/>
        </a:p>
      </dgm:t>
    </dgm:pt>
    <dgm:pt modelId="{96F223D1-9D4A-49B3-8D1E-8D70192CD69B}">
      <dgm:prSet phldrT="[Text]" custT="1"/>
      <dgm:spPr/>
      <dgm:t>
        <a:bodyPr/>
        <a:lstStyle/>
        <a:p>
          <a:r>
            <a:rPr lang="en-US" sz="1600" dirty="0" smtClean="0"/>
            <a:t>Test</a:t>
          </a:r>
          <a:endParaRPr lang="en-US" sz="1600" dirty="0"/>
        </a:p>
      </dgm:t>
    </dgm:pt>
    <dgm:pt modelId="{23674C56-11D9-466B-B9F3-54742D63BD41}" type="parTrans" cxnId="{452773C6-BCFC-4C8B-A033-0AD6CA44F8E8}">
      <dgm:prSet/>
      <dgm:spPr/>
      <dgm:t>
        <a:bodyPr/>
        <a:lstStyle/>
        <a:p>
          <a:endParaRPr lang="en-US"/>
        </a:p>
      </dgm:t>
    </dgm:pt>
    <dgm:pt modelId="{7A21F545-EF6B-4731-BCF4-315C539667D2}" type="sibTrans" cxnId="{452773C6-BCFC-4C8B-A033-0AD6CA44F8E8}">
      <dgm:prSet/>
      <dgm:spPr/>
      <dgm:t>
        <a:bodyPr/>
        <a:lstStyle/>
        <a:p>
          <a:endParaRPr lang="en-US"/>
        </a:p>
      </dgm:t>
    </dgm:pt>
    <dgm:pt modelId="{489FF3B9-6DA1-445C-99B2-CC60A07DF6A8}">
      <dgm:prSet phldrT="[Text]" custT="1"/>
      <dgm:spPr/>
      <dgm:t>
        <a:bodyPr/>
        <a:lstStyle/>
        <a:p>
          <a:r>
            <a:rPr lang="en-US" sz="1600" dirty="0" smtClean="0"/>
            <a:t>Architect</a:t>
          </a:r>
          <a:endParaRPr lang="en-US" sz="1600" dirty="0"/>
        </a:p>
      </dgm:t>
    </dgm:pt>
    <dgm:pt modelId="{F77C9215-0C46-4C06-8B9F-3D5D7631CB85}" type="parTrans" cxnId="{F9ECE80C-A77D-4FD7-8A56-6DC8C72139EE}">
      <dgm:prSet/>
      <dgm:spPr/>
      <dgm:t>
        <a:bodyPr/>
        <a:lstStyle/>
        <a:p>
          <a:endParaRPr lang="en-US"/>
        </a:p>
      </dgm:t>
    </dgm:pt>
    <dgm:pt modelId="{EC399A34-1EB1-4D50-9426-3EBE4B2EC059}" type="sibTrans" cxnId="{F9ECE80C-A77D-4FD7-8A56-6DC8C72139EE}">
      <dgm:prSet/>
      <dgm:spPr/>
      <dgm:t>
        <a:bodyPr/>
        <a:lstStyle/>
        <a:p>
          <a:endParaRPr lang="en-US"/>
        </a:p>
      </dgm:t>
    </dgm:pt>
    <dgm:pt modelId="{DFCB5DAD-D507-402A-8AA5-58EF1F26B90C}">
      <dgm:prSet phldrT="[Text]" custT="1"/>
      <dgm:spPr/>
      <dgm:t>
        <a:bodyPr/>
        <a:lstStyle/>
        <a:p>
          <a:r>
            <a:rPr lang="en-US" sz="1600" dirty="0" smtClean="0"/>
            <a:t>Dev</a:t>
          </a:r>
          <a:endParaRPr lang="en-US" sz="1600" dirty="0"/>
        </a:p>
      </dgm:t>
    </dgm:pt>
    <dgm:pt modelId="{4BA0FCD3-111F-4D19-89CE-BF42EE13C2C7}" type="parTrans" cxnId="{34D53BAA-838C-4352-8AF5-A4E7C7408B27}">
      <dgm:prSet/>
      <dgm:spPr/>
      <dgm:t>
        <a:bodyPr/>
        <a:lstStyle/>
        <a:p>
          <a:endParaRPr lang="en-US"/>
        </a:p>
      </dgm:t>
    </dgm:pt>
    <dgm:pt modelId="{ADA39EE1-D3E6-484C-9681-D15E9F4E58EE}" type="sibTrans" cxnId="{34D53BAA-838C-4352-8AF5-A4E7C7408B27}">
      <dgm:prSet/>
      <dgm:spPr/>
      <dgm:t>
        <a:bodyPr/>
        <a:lstStyle/>
        <a:p>
          <a:endParaRPr lang="en-US"/>
        </a:p>
      </dgm:t>
    </dgm:pt>
    <dgm:pt modelId="{BD8D70BC-758E-43E9-9BA0-8EB0CA10466D}">
      <dgm:prSet phldrT="[Text]" custT="1"/>
      <dgm:spPr/>
      <dgm:t>
        <a:bodyPr/>
        <a:lstStyle/>
        <a:p>
          <a:r>
            <a:rPr lang="en-US" sz="2400" dirty="0" err="1" smtClean="0"/>
            <a:t>Proj</a:t>
          </a:r>
          <a:r>
            <a:rPr lang="en-US" sz="2400" dirty="0" smtClean="0"/>
            <a:t> mgmt</a:t>
          </a:r>
          <a:endParaRPr lang="en-US" sz="2400" dirty="0"/>
        </a:p>
      </dgm:t>
    </dgm:pt>
    <dgm:pt modelId="{A7FDA268-75C7-4E19-89FC-5C6F16793D6C}" type="parTrans" cxnId="{6EFF993B-76B2-48FE-8526-4ACF3D91A3AE}">
      <dgm:prSet/>
      <dgm:spPr/>
      <dgm:t>
        <a:bodyPr/>
        <a:lstStyle/>
        <a:p>
          <a:endParaRPr lang="en-US"/>
        </a:p>
      </dgm:t>
    </dgm:pt>
    <dgm:pt modelId="{0D7794EC-CE2C-4E3C-87CA-5DEA97AD6B01}" type="sibTrans" cxnId="{6EFF993B-76B2-48FE-8526-4ACF3D91A3AE}">
      <dgm:prSet/>
      <dgm:spPr/>
      <dgm:t>
        <a:bodyPr/>
        <a:lstStyle/>
        <a:p>
          <a:endParaRPr lang="en-US"/>
        </a:p>
      </dgm:t>
    </dgm:pt>
    <dgm:pt modelId="{AED89DEB-2A54-4F0A-9C50-AA3C0F42F4E8}">
      <dgm:prSet phldrT="[Text]" custT="1"/>
      <dgm:spPr/>
      <dgm:t>
        <a:bodyPr/>
        <a:lstStyle/>
        <a:p>
          <a:r>
            <a:rPr lang="en-US" sz="2400" dirty="0" smtClean="0"/>
            <a:t>Design level</a:t>
          </a:r>
          <a:endParaRPr lang="en-US" sz="2400" dirty="0"/>
        </a:p>
      </dgm:t>
    </dgm:pt>
    <dgm:pt modelId="{5C772B18-80D8-4E48-AE14-3C67CA23F64A}" type="parTrans" cxnId="{C64898BC-570B-4734-AEA2-1E588E5B69BE}">
      <dgm:prSet/>
      <dgm:spPr/>
      <dgm:t>
        <a:bodyPr/>
        <a:lstStyle/>
        <a:p>
          <a:endParaRPr lang="en-US"/>
        </a:p>
      </dgm:t>
    </dgm:pt>
    <dgm:pt modelId="{217A61B4-BC9B-47A7-936C-2FA90142A9B4}" type="sibTrans" cxnId="{C64898BC-570B-4734-AEA2-1E588E5B69BE}">
      <dgm:prSet/>
      <dgm:spPr/>
      <dgm:t>
        <a:bodyPr/>
        <a:lstStyle/>
        <a:p>
          <a:endParaRPr lang="en-US"/>
        </a:p>
      </dgm:t>
    </dgm:pt>
    <dgm:pt modelId="{943C6885-5B2B-44E2-B582-A4245C4C136F}">
      <dgm:prSet phldrT="[Text]" custT="1"/>
      <dgm:spPr/>
      <dgm:t>
        <a:bodyPr/>
        <a:lstStyle/>
        <a:p>
          <a:r>
            <a:rPr lang="en-US" sz="2400" dirty="0" smtClean="0"/>
            <a:t>Role (dev/test/designer/PM)</a:t>
          </a:r>
          <a:endParaRPr lang="en-US" sz="2400" dirty="0"/>
        </a:p>
      </dgm:t>
    </dgm:pt>
    <dgm:pt modelId="{C3B27AB9-D9A7-40F2-90BE-EA608326F497}" type="parTrans" cxnId="{12A43C21-A4FA-4148-AABD-32DD1C42DAB5}">
      <dgm:prSet/>
      <dgm:spPr/>
      <dgm:t>
        <a:bodyPr/>
        <a:lstStyle/>
        <a:p>
          <a:endParaRPr lang="en-US"/>
        </a:p>
      </dgm:t>
    </dgm:pt>
    <dgm:pt modelId="{2EAFCACC-58D2-4FBE-8D84-009BE8C3ECB2}" type="sibTrans" cxnId="{12A43C21-A4FA-4148-AABD-32DD1C42DAB5}">
      <dgm:prSet/>
      <dgm:spPr/>
      <dgm:t>
        <a:bodyPr/>
        <a:lstStyle/>
        <a:p>
          <a:endParaRPr lang="en-US"/>
        </a:p>
      </dgm:t>
    </dgm:pt>
    <dgm:pt modelId="{0ACE20C0-10A4-4075-9A9D-12DD7B68695C}" type="pres">
      <dgm:prSet presAssocID="{F0ADD5FD-0912-4CC7-8046-FE6AA9E02C8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9A3FB3-4AD7-4E3B-ABB7-FB8709E407D2}" type="pres">
      <dgm:prSet presAssocID="{F0ADD5FD-0912-4CC7-8046-FE6AA9E02C8B}" presName="hierFlow" presStyleCnt="0"/>
      <dgm:spPr/>
    </dgm:pt>
    <dgm:pt modelId="{90DD4874-F7AF-45D0-9C88-F6683FFD8187}" type="pres">
      <dgm:prSet presAssocID="{F0ADD5FD-0912-4CC7-8046-FE6AA9E02C8B}" presName="firstBuf" presStyleCnt="0"/>
      <dgm:spPr/>
    </dgm:pt>
    <dgm:pt modelId="{D8C33B03-63B8-436B-AA01-787FEC7866FA}" type="pres">
      <dgm:prSet presAssocID="{F0ADD5FD-0912-4CC7-8046-FE6AA9E02C8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FA1EBA6-8479-455E-9394-EA6A46F4249C}" type="pres">
      <dgm:prSet presAssocID="{8607DF94-38FB-478C-886C-8657355201FF}" presName="Name14" presStyleCnt="0"/>
      <dgm:spPr/>
    </dgm:pt>
    <dgm:pt modelId="{E49F2B4C-03C5-450C-BE1C-F2C4BA6E3A91}" type="pres">
      <dgm:prSet presAssocID="{8607DF94-38FB-478C-886C-8657355201FF}" presName="level1Shape" presStyleLbl="node0" presStyleIdx="0" presStyleCnt="1" custScaleX="1315803" custScaleY="499045" custLinFactX="-263507" custLinFactY="40225" custLinFactNeighborX="-3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26833-BAE7-4873-840E-51D47277518C}" type="pres">
      <dgm:prSet presAssocID="{8607DF94-38FB-478C-886C-8657355201FF}" presName="hierChild2" presStyleCnt="0"/>
      <dgm:spPr/>
    </dgm:pt>
    <dgm:pt modelId="{CEAC91BB-A0FB-46AB-B097-A3C30A41C970}" type="pres">
      <dgm:prSet presAssocID="{CFFA09C8-B007-441A-8AD8-E3DFD1DE85B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4E250F5C-F1FA-4D32-8F95-A812BBC3E03D}" type="pres">
      <dgm:prSet presAssocID="{297F664D-F6BD-4D50-931D-5CCC71228416}" presName="Name21" presStyleCnt="0"/>
      <dgm:spPr/>
    </dgm:pt>
    <dgm:pt modelId="{74E8D5D4-C7FE-440D-A13A-AD4CDF0989BD}" type="pres">
      <dgm:prSet presAssocID="{297F664D-F6BD-4D50-931D-5CCC71228416}" presName="level2Shape" presStyleLbl="node2" presStyleIdx="0" presStyleCnt="2" custScaleX="1255177" custScaleY="499045" custLinFactX="-400000" custLinFactY="225125" custLinFactNeighborX="-450899" custLinFactNeighborY="300000"/>
      <dgm:spPr/>
      <dgm:t>
        <a:bodyPr/>
        <a:lstStyle/>
        <a:p>
          <a:endParaRPr lang="en-US"/>
        </a:p>
      </dgm:t>
    </dgm:pt>
    <dgm:pt modelId="{DB85A490-DD92-4D3A-9307-0816CAFC24C5}" type="pres">
      <dgm:prSet presAssocID="{297F664D-F6BD-4D50-931D-5CCC71228416}" presName="hierChild3" presStyleCnt="0"/>
      <dgm:spPr/>
    </dgm:pt>
    <dgm:pt modelId="{C7306CEE-A443-431B-8DC3-428DF12EAE59}" type="pres">
      <dgm:prSet presAssocID="{8D4A3A8A-D41A-492F-A1D5-070C42A7AA4B}" presName="Name19" presStyleLbl="parChTrans1D3" presStyleIdx="0" presStyleCnt="6"/>
      <dgm:spPr/>
      <dgm:t>
        <a:bodyPr/>
        <a:lstStyle/>
        <a:p>
          <a:endParaRPr lang="en-US"/>
        </a:p>
      </dgm:t>
    </dgm:pt>
    <dgm:pt modelId="{60561253-70F9-4251-AEB0-B3E1191DC9F8}" type="pres">
      <dgm:prSet presAssocID="{B478F0D7-E15C-4D37-9AC7-F948DFC1FD09}" presName="Name21" presStyleCnt="0"/>
      <dgm:spPr/>
    </dgm:pt>
    <dgm:pt modelId="{97642AAF-4DE5-4D7A-B97D-61A406A7DDE9}" type="pres">
      <dgm:prSet presAssocID="{B478F0D7-E15C-4D37-9AC7-F948DFC1FD09}" presName="level2Shape" presStyleLbl="node3" presStyleIdx="0" presStyleCnt="6" custScaleX="394369" custScaleY="499045" custLinFactX="-500000" custLinFactY="487019" custLinFactNeighborX="-542493" custLinFactNeighborY="500000"/>
      <dgm:spPr/>
      <dgm:t>
        <a:bodyPr/>
        <a:lstStyle/>
        <a:p>
          <a:endParaRPr lang="en-US"/>
        </a:p>
      </dgm:t>
    </dgm:pt>
    <dgm:pt modelId="{C658A8AA-0D53-4F73-9D31-E48090A62E66}" type="pres">
      <dgm:prSet presAssocID="{B478F0D7-E15C-4D37-9AC7-F948DFC1FD09}" presName="hierChild3" presStyleCnt="0"/>
      <dgm:spPr/>
    </dgm:pt>
    <dgm:pt modelId="{8046F708-0B11-47E9-9438-4488A079A301}" type="pres">
      <dgm:prSet presAssocID="{873FCCAA-12B0-4935-B430-A84027AAB882}" presName="Name19" presStyleLbl="parChTrans1D4" presStyleIdx="0" presStyleCnt="10"/>
      <dgm:spPr/>
      <dgm:t>
        <a:bodyPr/>
        <a:lstStyle/>
        <a:p>
          <a:endParaRPr lang="en-US"/>
        </a:p>
      </dgm:t>
    </dgm:pt>
    <dgm:pt modelId="{34BC38F7-7E91-41C3-B22B-11C5B366B599}" type="pres">
      <dgm:prSet presAssocID="{08AD312C-DDB9-462C-BDF0-63F42E827290}" presName="Name21" presStyleCnt="0"/>
      <dgm:spPr/>
    </dgm:pt>
    <dgm:pt modelId="{435091B3-C683-48C4-9BEA-96F50062CCE6}" type="pres">
      <dgm:prSet presAssocID="{08AD312C-DDB9-462C-BDF0-63F42E827290}" presName="level2Shape" presStyleLbl="node4" presStyleIdx="0" presStyleCnt="10" custScaleX="394369" custScaleY="499045" custLinFactY="600000" custLinFactNeighborX="-87662" custLinFactNeighborY="694924"/>
      <dgm:spPr/>
      <dgm:t>
        <a:bodyPr/>
        <a:lstStyle/>
        <a:p>
          <a:endParaRPr lang="en-US"/>
        </a:p>
      </dgm:t>
    </dgm:pt>
    <dgm:pt modelId="{1FE51D80-3583-4F6F-A797-337ED51ADD58}" type="pres">
      <dgm:prSet presAssocID="{08AD312C-DDB9-462C-BDF0-63F42E827290}" presName="hierChild3" presStyleCnt="0"/>
      <dgm:spPr/>
    </dgm:pt>
    <dgm:pt modelId="{E9820FCF-AFDC-4E47-8CDB-EE22014010BD}" type="pres">
      <dgm:prSet presAssocID="{8B5520BF-295F-4762-9BFF-A555E79C5D0A}" presName="Name19" presStyleLbl="parChTrans1D4" presStyleIdx="1" presStyleCnt="10"/>
      <dgm:spPr/>
      <dgm:t>
        <a:bodyPr/>
        <a:lstStyle/>
        <a:p>
          <a:endParaRPr lang="en-US"/>
        </a:p>
      </dgm:t>
    </dgm:pt>
    <dgm:pt modelId="{1EB31FE3-039E-4D2D-B216-F2680F95FB83}" type="pres">
      <dgm:prSet presAssocID="{5E4F22B0-D0B0-49E9-B7C9-83553793B096}" presName="Name21" presStyleCnt="0"/>
      <dgm:spPr/>
    </dgm:pt>
    <dgm:pt modelId="{845F9DE5-9AD8-48A8-9D05-D4E10760061A}" type="pres">
      <dgm:prSet presAssocID="{5E4F22B0-D0B0-49E9-B7C9-83553793B096}" presName="level2Shape" presStyleLbl="node4" presStyleIdx="1" presStyleCnt="10" custScaleX="791641" custScaleY="499045" custLinFactY="950733" custLinFactNeighborX="-57662" custLinFactNeighborY="1000000"/>
      <dgm:spPr/>
      <dgm:t>
        <a:bodyPr/>
        <a:lstStyle/>
        <a:p>
          <a:endParaRPr lang="en-US"/>
        </a:p>
      </dgm:t>
    </dgm:pt>
    <dgm:pt modelId="{C0ED2070-E602-4A57-89A6-A6B07F86C9CD}" type="pres">
      <dgm:prSet presAssocID="{5E4F22B0-D0B0-49E9-B7C9-83553793B096}" presName="hierChild3" presStyleCnt="0"/>
      <dgm:spPr/>
    </dgm:pt>
    <dgm:pt modelId="{4181C7C9-86F7-4AE0-B366-476541DB5145}" type="pres">
      <dgm:prSet presAssocID="{8B296940-76C0-4A5B-BD97-3B3BA1E62D28}" presName="Name19" presStyleLbl="parChTrans1D4" presStyleIdx="2" presStyleCnt="10"/>
      <dgm:spPr/>
      <dgm:t>
        <a:bodyPr/>
        <a:lstStyle/>
        <a:p>
          <a:endParaRPr lang="en-US"/>
        </a:p>
      </dgm:t>
    </dgm:pt>
    <dgm:pt modelId="{F56ECDC2-8E23-4F38-8969-901BDC186224}" type="pres">
      <dgm:prSet presAssocID="{468FC033-C7C0-4E23-B7E7-E242652F3B6A}" presName="Name21" presStyleCnt="0"/>
      <dgm:spPr/>
    </dgm:pt>
    <dgm:pt modelId="{70649BA7-5FD1-4342-A076-DA009D3C7D92}" type="pres">
      <dgm:prSet presAssocID="{468FC033-C7C0-4E23-B7E7-E242652F3B6A}" presName="level2Shape" presStyleLbl="node4" presStyleIdx="2" presStyleCnt="10" custScaleX="394369" custScaleY="499045" custLinFactY="950733" custLinFactNeighborX="-36332" custLinFactNeighborY="1000000"/>
      <dgm:spPr/>
      <dgm:t>
        <a:bodyPr/>
        <a:lstStyle/>
        <a:p>
          <a:endParaRPr lang="en-US"/>
        </a:p>
      </dgm:t>
    </dgm:pt>
    <dgm:pt modelId="{CE7B59BF-1E8F-4A64-803A-BCB820B5D87F}" type="pres">
      <dgm:prSet presAssocID="{468FC033-C7C0-4E23-B7E7-E242652F3B6A}" presName="hierChild3" presStyleCnt="0"/>
      <dgm:spPr/>
    </dgm:pt>
    <dgm:pt modelId="{BA546B3B-F32B-4D3E-960A-9AE68CA960FE}" type="pres">
      <dgm:prSet presAssocID="{FE05B390-E7BD-4E7B-92D1-4C171A1A0DED}" presName="Name19" presStyleLbl="parChTrans1D4" presStyleIdx="3" presStyleCnt="10"/>
      <dgm:spPr/>
      <dgm:t>
        <a:bodyPr/>
        <a:lstStyle/>
        <a:p>
          <a:endParaRPr lang="en-US"/>
        </a:p>
      </dgm:t>
    </dgm:pt>
    <dgm:pt modelId="{5EE6F507-52C2-4271-83AF-0EB52CE00D4B}" type="pres">
      <dgm:prSet presAssocID="{25B7D917-8EFA-4E08-9159-723C15783850}" presName="Name21" presStyleCnt="0"/>
      <dgm:spPr/>
    </dgm:pt>
    <dgm:pt modelId="{E15D9B35-020A-4E5A-BC07-146343FBFD40}" type="pres">
      <dgm:prSet presAssocID="{25B7D917-8EFA-4E08-9159-723C15783850}" presName="level2Shape" presStyleLbl="node4" presStyleIdx="3" presStyleCnt="10" custScaleX="394369" custScaleY="499045" custLinFactY="950733" custLinFactNeighborX="1271" custLinFactNeighborY="1000000"/>
      <dgm:spPr/>
      <dgm:t>
        <a:bodyPr/>
        <a:lstStyle/>
        <a:p>
          <a:endParaRPr lang="en-US"/>
        </a:p>
      </dgm:t>
    </dgm:pt>
    <dgm:pt modelId="{4AFDE41F-DF92-4E47-9D61-295B222C6790}" type="pres">
      <dgm:prSet presAssocID="{25B7D917-8EFA-4E08-9159-723C15783850}" presName="hierChild3" presStyleCnt="0"/>
      <dgm:spPr/>
    </dgm:pt>
    <dgm:pt modelId="{BB4BAB3A-BFA9-4D8B-835B-93FF7251EA4F}" type="pres">
      <dgm:prSet presAssocID="{0E855A9C-C5E2-4A92-AD37-9F6193D9BF1B}" presName="Name19" presStyleLbl="parChTrans1D4" presStyleIdx="4" presStyleCnt="10"/>
      <dgm:spPr/>
      <dgm:t>
        <a:bodyPr/>
        <a:lstStyle/>
        <a:p>
          <a:endParaRPr lang="en-US"/>
        </a:p>
      </dgm:t>
    </dgm:pt>
    <dgm:pt modelId="{579D17ED-CEDB-4AA8-AB0F-439346131914}" type="pres">
      <dgm:prSet presAssocID="{8ACEAB62-5159-4B24-9231-ECD5F9154E91}" presName="Name21" presStyleCnt="0"/>
      <dgm:spPr/>
    </dgm:pt>
    <dgm:pt modelId="{42123867-14AB-453D-9B96-9E4C5DE0AB75}" type="pres">
      <dgm:prSet presAssocID="{8ACEAB62-5159-4B24-9231-ECD5F9154E91}" presName="level2Shape" presStyleLbl="node4" presStyleIdx="4" presStyleCnt="10" custScaleX="658208" custScaleY="499045" custLinFactY="600000" custLinFactNeighborX="48284" custLinFactNeighborY="694924"/>
      <dgm:spPr/>
      <dgm:t>
        <a:bodyPr/>
        <a:lstStyle/>
        <a:p>
          <a:endParaRPr lang="en-US"/>
        </a:p>
      </dgm:t>
    </dgm:pt>
    <dgm:pt modelId="{96B1A896-9128-4A75-91DA-05A7E874F12C}" type="pres">
      <dgm:prSet presAssocID="{8ACEAB62-5159-4B24-9231-ECD5F9154E91}" presName="hierChild3" presStyleCnt="0"/>
      <dgm:spPr/>
    </dgm:pt>
    <dgm:pt modelId="{E310FFD3-51BC-4801-87E0-13EB3B045C07}" type="pres">
      <dgm:prSet presAssocID="{10C53007-96B7-446B-9121-D105B26A76CD}" presName="Name19" presStyleLbl="parChTrans1D4" presStyleIdx="5" presStyleCnt="10"/>
      <dgm:spPr/>
      <dgm:t>
        <a:bodyPr/>
        <a:lstStyle/>
        <a:p>
          <a:endParaRPr lang="en-US"/>
        </a:p>
      </dgm:t>
    </dgm:pt>
    <dgm:pt modelId="{68F61F2A-D7C4-4DF0-9561-8FA359D476F3}" type="pres">
      <dgm:prSet presAssocID="{88C6E333-A209-466D-8F95-8E8F49D4F181}" presName="Name21" presStyleCnt="0"/>
      <dgm:spPr/>
    </dgm:pt>
    <dgm:pt modelId="{4A6807FB-B7C6-4DDD-82FF-AF4482B55BA4}" type="pres">
      <dgm:prSet presAssocID="{88C6E333-A209-466D-8F95-8E8F49D4F181}" presName="level2Shape" presStyleLbl="node4" presStyleIdx="5" presStyleCnt="10" custScaleX="394369" custScaleY="499045" custLinFactY="1000000" custLinFactNeighborX="-12456" custLinFactNeighborY="1058731"/>
      <dgm:spPr/>
      <dgm:t>
        <a:bodyPr/>
        <a:lstStyle/>
        <a:p>
          <a:endParaRPr lang="en-US"/>
        </a:p>
      </dgm:t>
    </dgm:pt>
    <dgm:pt modelId="{9C864AFB-6FA7-432F-BBDA-2952E6988DD6}" type="pres">
      <dgm:prSet presAssocID="{88C6E333-A209-466D-8F95-8E8F49D4F181}" presName="hierChild3" presStyleCnt="0"/>
      <dgm:spPr/>
    </dgm:pt>
    <dgm:pt modelId="{B49CA8F9-4482-4A06-A450-71B9C4044F3F}" type="pres">
      <dgm:prSet presAssocID="{23674C56-11D9-466B-B9F3-54742D63BD41}" presName="Name19" presStyleLbl="parChTrans1D4" presStyleIdx="6" presStyleCnt="10"/>
      <dgm:spPr/>
      <dgm:t>
        <a:bodyPr/>
        <a:lstStyle/>
        <a:p>
          <a:endParaRPr lang="en-US"/>
        </a:p>
      </dgm:t>
    </dgm:pt>
    <dgm:pt modelId="{D56F357F-A2CD-4EB0-AE56-9A3C6D488107}" type="pres">
      <dgm:prSet presAssocID="{96F223D1-9D4A-49B3-8D1E-8D70192CD69B}" presName="Name21" presStyleCnt="0"/>
      <dgm:spPr/>
    </dgm:pt>
    <dgm:pt modelId="{466466BA-322D-4529-A3F9-277594076053}" type="pres">
      <dgm:prSet presAssocID="{96F223D1-9D4A-49B3-8D1E-8D70192CD69B}" presName="level2Shape" presStyleLbl="node4" presStyleIdx="6" presStyleCnt="10" custScaleX="394369" custScaleY="499045" custLinFactX="27808" custLinFactY="1000000" custLinFactNeighborX="100000" custLinFactNeighborY="1058732"/>
      <dgm:spPr/>
      <dgm:t>
        <a:bodyPr/>
        <a:lstStyle/>
        <a:p>
          <a:endParaRPr lang="en-US"/>
        </a:p>
      </dgm:t>
    </dgm:pt>
    <dgm:pt modelId="{18DA8150-91BC-4A87-9089-10D3E0403747}" type="pres">
      <dgm:prSet presAssocID="{96F223D1-9D4A-49B3-8D1E-8D70192CD69B}" presName="hierChild3" presStyleCnt="0"/>
      <dgm:spPr/>
    </dgm:pt>
    <dgm:pt modelId="{551D33CB-CA99-4783-A194-4CDDC60E6745}" type="pres">
      <dgm:prSet presAssocID="{0673ACF8-D584-4C23-9C4B-8F82E74E3636}" presName="Name19" presStyleLbl="parChTrans1D4" presStyleIdx="7" presStyleCnt="10"/>
      <dgm:spPr/>
      <dgm:t>
        <a:bodyPr/>
        <a:lstStyle/>
        <a:p>
          <a:endParaRPr lang="en-US"/>
        </a:p>
      </dgm:t>
    </dgm:pt>
    <dgm:pt modelId="{C3E8798A-E1E3-4870-B903-21CA58CF5BEC}" type="pres">
      <dgm:prSet presAssocID="{B19A33F5-F2CC-4403-9BCF-314E5FC92324}" presName="Name21" presStyleCnt="0"/>
      <dgm:spPr/>
    </dgm:pt>
    <dgm:pt modelId="{052E3E8B-3464-4B6B-A053-1A7E3FE6C737}" type="pres">
      <dgm:prSet presAssocID="{B19A33F5-F2CC-4403-9BCF-314E5FC92324}" presName="level2Shape" presStyleLbl="node4" presStyleIdx="7" presStyleCnt="10" custScaleX="394369" custScaleY="499045" custLinFactY="600000" custLinFactNeighborX="-30500" custLinFactNeighborY="694924"/>
      <dgm:spPr/>
      <dgm:t>
        <a:bodyPr/>
        <a:lstStyle/>
        <a:p>
          <a:endParaRPr lang="en-US"/>
        </a:p>
      </dgm:t>
    </dgm:pt>
    <dgm:pt modelId="{1323080D-89FC-4687-9068-0761197ECB16}" type="pres">
      <dgm:prSet presAssocID="{B19A33F5-F2CC-4403-9BCF-314E5FC92324}" presName="hierChild3" presStyleCnt="0"/>
      <dgm:spPr/>
    </dgm:pt>
    <dgm:pt modelId="{D8D96248-2040-4C0D-A90D-0D2C60E04AAF}" type="pres">
      <dgm:prSet presAssocID="{F77C9215-0C46-4C06-8B9F-3D5D7631CB85}" presName="Name19" presStyleLbl="parChTrans1D4" presStyleIdx="8" presStyleCnt="10"/>
      <dgm:spPr/>
      <dgm:t>
        <a:bodyPr/>
        <a:lstStyle/>
        <a:p>
          <a:endParaRPr lang="en-US"/>
        </a:p>
      </dgm:t>
    </dgm:pt>
    <dgm:pt modelId="{A1DA003D-E52E-4552-A7C9-DCE3FBB4C4B3}" type="pres">
      <dgm:prSet presAssocID="{489FF3B9-6DA1-445C-99B2-CC60A07DF6A8}" presName="Name21" presStyleCnt="0"/>
      <dgm:spPr/>
    </dgm:pt>
    <dgm:pt modelId="{50A8C87A-5830-43B4-9190-512E4C78F3FC}" type="pres">
      <dgm:prSet presAssocID="{489FF3B9-6DA1-445C-99B2-CC60A07DF6A8}" presName="level2Shape" presStyleLbl="node4" presStyleIdx="8" presStyleCnt="10" custScaleX="394369" custScaleY="499045" custLinFactX="65412" custLinFactY="900000" custLinFactNeighborX="100000" custLinFactNeighborY="992850"/>
      <dgm:spPr/>
      <dgm:t>
        <a:bodyPr/>
        <a:lstStyle/>
        <a:p>
          <a:endParaRPr lang="en-US"/>
        </a:p>
      </dgm:t>
    </dgm:pt>
    <dgm:pt modelId="{9D8FE27D-D9D3-43DA-89AD-C2FC2B4F1439}" type="pres">
      <dgm:prSet presAssocID="{489FF3B9-6DA1-445C-99B2-CC60A07DF6A8}" presName="hierChild3" presStyleCnt="0"/>
      <dgm:spPr/>
    </dgm:pt>
    <dgm:pt modelId="{A8B9367B-97CC-4CA8-AD2C-CDAFD928F691}" type="pres">
      <dgm:prSet presAssocID="{4BA0FCD3-111F-4D19-89CE-BF42EE13C2C7}" presName="Name19" presStyleLbl="parChTrans1D4" presStyleIdx="9" presStyleCnt="10"/>
      <dgm:spPr/>
      <dgm:t>
        <a:bodyPr/>
        <a:lstStyle/>
        <a:p>
          <a:endParaRPr lang="en-US"/>
        </a:p>
      </dgm:t>
    </dgm:pt>
    <dgm:pt modelId="{7C3E0E17-98C7-4EC1-97AF-E8FABD9977A8}" type="pres">
      <dgm:prSet presAssocID="{DFCB5DAD-D507-402A-8AA5-58EF1F26B90C}" presName="Name21" presStyleCnt="0"/>
      <dgm:spPr/>
    </dgm:pt>
    <dgm:pt modelId="{13950AF5-3733-4526-BB44-6D750B94E157}" type="pres">
      <dgm:prSet presAssocID="{DFCB5DAD-D507-402A-8AA5-58EF1F26B90C}" presName="level2Shape" presStyleLbl="node4" presStyleIdx="9" presStyleCnt="10" custScaleX="394369" custScaleY="499045" custLinFactX="300000" custLinFactY="900000" custLinFactNeighborX="313657" custLinFactNeighborY="992850"/>
      <dgm:spPr/>
      <dgm:t>
        <a:bodyPr/>
        <a:lstStyle/>
        <a:p>
          <a:endParaRPr lang="en-US"/>
        </a:p>
      </dgm:t>
    </dgm:pt>
    <dgm:pt modelId="{D68AAEF5-9175-48E8-877B-3B2BD09F5121}" type="pres">
      <dgm:prSet presAssocID="{DFCB5DAD-D507-402A-8AA5-58EF1F26B90C}" presName="hierChild3" presStyleCnt="0"/>
      <dgm:spPr/>
    </dgm:pt>
    <dgm:pt modelId="{B0EF53A6-BC42-4CEF-98BB-D49499489EC2}" type="pres">
      <dgm:prSet presAssocID="{7DCB372F-3E56-4FE8-B50B-108041A76230}" presName="Name19" presStyleLbl="parChTrans1D3" presStyleIdx="1" presStyleCnt="6"/>
      <dgm:spPr/>
      <dgm:t>
        <a:bodyPr/>
        <a:lstStyle/>
        <a:p>
          <a:endParaRPr lang="en-US"/>
        </a:p>
      </dgm:t>
    </dgm:pt>
    <dgm:pt modelId="{7B42A0A1-A1AC-44A8-BC0D-A17709827603}" type="pres">
      <dgm:prSet presAssocID="{42455373-5715-4B89-91BB-53C6B72BBE31}" presName="Name21" presStyleCnt="0"/>
      <dgm:spPr/>
    </dgm:pt>
    <dgm:pt modelId="{D355C2FE-7739-45EA-8E0E-691ACDBFD80F}" type="pres">
      <dgm:prSet presAssocID="{42455373-5715-4B89-91BB-53C6B72BBE31}" presName="level2Shape" presStyleLbl="node3" presStyleIdx="1" presStyleCnt="6" custScaleX="394369" custScaleY="499045" custLinFactX="-500000" custLinFactY="487019" custLinFactNeighborX="-542493" custLinFactNeighborY="500000"/>
      <dgm:spPr/>
      <dgm:t>
        <a:bodyPr/>
        <a:lstStyle/>
        <a:p>
          <a:endParaRPr lang="en-US"/>
        </a:p>
      </dgm:t>
    </dgm:pt>
    <dgm:pt modelId="{56D73ECF-AEFF-4FE9-9563-418A8E0CE761}" type="pres">
      <dgm:prSet presAssocID="{42455373-5715-4B89-91BB-53C6B72BBE31}" presName="hierChild3" presStyleCnt="0"/>
      <dgm:spPr/>
    </dgm:pt>
    <dgm:pt modelId="{966C0155-9434-4924-A182-17942DDF7DC0}" type="pres">
      <dgm:prSet presAssocID="{83E1D355-B029-4FAE-8FD8-87236738C866}" presName="Name19" presStyleLbl="parChTrans1D3" presStyleIdx="2" presStyleCnt="6"/>
      <dgm:spPr/>
      <dgm:t>
        <a:bodyPr/>
        <a:lstStyle/>
        <a:p>
          <a:endParaRPr lang="en-US"/>
        </a:p>
      </dgm:t>
    </dgm:pt>
    <dgm:pt modelId="{816E94D2-D1FD-4DA5-AC3B-750D004EE8E3}" type="pres">
      <dgm:prSet presAssocID="{3470A599-666F-49CD-9C53-C9F0EC9727FC}" presName="Name21" presStyleCnt="0"/>
      <dgm:spPr/>
    </dgm:pt>
    <dgm:pt modelId="{C8F85FDD-4ECE-4305-9986-A5EBC8A3FE2C}" type="pres">
      <dgm:prSet presAssocID="{3470A599-666F-49CD-9C53-C9F0EC9727FC}" presName="level2Shape" presStyleLbl="node3" presStyleIdx="2" presStyleCnt="6" custScaleX="394369" custScaleY="499045" custLinFactX="-500000" custLinFactY="487019" custLinFactNeighborX="-542493" custLinFactNeighborY="500000"/>
      <dgm:spPr/>
      <dgm:t>
        <a:bodyPr/>
        <a:lstStyle/>
        <a:p>
          <a:endParaRPr lang="en-US"/>
        </a:p>
      </dgm:t>
    </dgm:pt>
    <dgm:pt modelId="{080EAB08-FB05-4B89-9446-2404F6F531B1}" type="pres">
      <dgm:prSet presAssocID="{3470A599-666F-49CD-9C53-C9F0EC9727FC}" presName="hierChild3" presStyleCnt="0"/>
      <dgm:spPr/>
    </dgm:pt>
    <dgm:pt modelId="{A9428F00-86FA-4E50-92DD-C28219C5CA3E}" type="pres">
      <dgm:prSet presAssocID="{2873813C-85D6-4B76-853F-2E95D84604B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A4EE0E7F-CCA1-4F26-B1E5-4E994003803F}" type="pres">
      <dgm:prSet presAssocID="{410C4F1E-E9A8-4194-B0F3-CBFDC63B143F}" presName="Name21" presStyleCnt="0"/>
      <dgm:spPr/>
    </dgm:pt>
    <dgm:pt modelId="{390510A1-C4D3-4798-B54C-24A40119FCAB}" type="pres">
      <dgm:prSet presAssocID="{410C4F1E-E9A8-4194-B0F3-CBFDC63B143F}" presName="level2Shape" presStyleLbl="node2" presStyleIdx="1" presStyleCnt="2" custScaleX="1215655" custScaleY="499045" custLinFactY="225124" custLinFactNeighborX="31866" custLinFactNeighborY="300000"/>
      <dgm:spPr/>
      <dgm:t>
        <a:bodyPr/>
        <a:lstStyle/>
        <a:p>
          <a:endParaRPr lang="en-US"/>
        </a:p>
      </dgm:t>
    </dgm:pt>
    <dgm:pt modelId="{B0E20B3A-0206-4DE3-844D-D10B3510C3A1}" type="pres">
      <dgm:prSet presAssocID="{410C4F1E-E9A8-4194-B0F3-CBFDC63B143F}" presName="hierChild3" presStyleCnt="0"/>
      <dgm:spPr/>
    </dgm:pt>
    <dgm:pt modelId="{C9494E18-55A5-4E8B-8EDB-05CEE1F8F894}" type="pres">
      <dgm:prSet presAssocID="{CD48A80C-229B-4226-9177-06C6912CCFF4}" presName="Name19" presStyleLbl="parChTrans1D3" presStyleIdx="3" presStyleCnt="6"/>
      <dgm:spPr/>
      <dgm:t>
        <a:bodyPr/>
        <a:lstStyle/>
        <a:p>
          <a:endParaRPr lang="en-US"/>
        </a:p>
      </dgm:t>
    </dgm:pt>
    <dgm:pt modelId="{E739876A-B503-419D-9534-86C0BCBCB4BF}" type="pres">
      <dgm:prSet presAssocID="{375DF39A-B4A7-49A8-BBBC-117C9817FB19}" presName="Name21" presStyleCnt="0"/>
      <dgm:spPr/>
    </dgm:pt>
    <dgm:pt modelId="{F7E8E1E0-622F-48CD-9101-B38BD631B574}" type="pres">
      <dgm:prSet presAssocID="{375DF39A-B4A7-49A8-BBBC-117C9817FB19}" presName="level2Shape" presStyleLbl="node3" presStyleIdx="3" presStyleCnt="6" custScaleX="394369" custScaleY="499045" custLinFactY="487020" custLinFactNeighborX="96922" custLinFactNeighborY="500000"/>
      <dgm:spPr/>
      <dgm:t>
        <a:bodyPr/>
        <a:lstStyle/>
        <a:p>
          <a:endParaRPr lang="en-US"/>
        </a:p>
      </dgm:t>
    </dgm:pt>
    <dgm:pt modelId="{337727CD-15F8-4F9C-A0DD-0DD2D27CB080}" type="pres">
      <dgm:prSet presAssocID="{375DF39A-B4A7-49A8-BBBC-117C9817FB19}" presName="hierChild3" presStyleCnt="0"/>
      <dgm:spPr/>
    </dgm:pt>
    <dgm:pt modelId="{8A5AE02B-233B-46DC-A968-067FCD01D210}" type="pres">
      <dgm:prSet presAssocID="{A0E49803-2F93-43D5-880E-DE160867290C}" presName="Name19" presStyleLbl="parChTrans1D3" presStyleIdx="4" presStyleCnt="6"/>
      <dgm:spPr/>
      <dgm:t>
        <a:bodyPr/>
        <a:lstStyle/>
        <a:p>
          <a:endParaRPr lang="en-US"/>
        </a:p>
      </dgm:t>
    </dgm:pt>
    <dgm:pt modelId="{2FEB845C-0415-4443-844A-B5BC53A7E178}" type="pres">
      <dgm:prSet presAssocID="{61F62326-2CD0-4661-A5AA-B6B593660254}" presName="Name21" presStyleCnt="0"/>
      <dgm:spPr/>
    </dgm:pt>
    <dgm:pt modelId="{B6223A8D-3FF1-48C3-880B-C320297E5547}" type="pres">
      <dgm:prSet presAssocID="{61F62326-2CD0-4661-A5AA-B6B593660254}" presName="level2Shape" presStyleLbl="node3" presStyleIdx="4" presStyleCnt="6" custScaleX="394369" custScaleY="499045" custLinFactY="487020" custLinFactNeighborX="96922" custLinFactNeighborY="500000"/>
      <dgm:spPr/>
      <dgm:t>
        <a:bodyPr/>
        <a:lstStyle/>
        <a:p>
          <a:endParaRPr lang="en-US"/>
        </a:p>
      </dgm:t>
    </dgm:pt>
    <dgm:pt modelId="{A5242B4F-729A-444D-9341-0C6B4D443DF7}" type="pres">
      <dgm:prSet presAssocID="{61F62326-2CD0-4661-A5AA-B6B593660254}" presName="hierChild3" presStyleCnt="0"/>
      <dgm:spPr/>
    </dgm:pt>
    <dgm:pt modelId="{A26C3E27-E251-40B7-8294-4009C073FA19}" type="pres">
      <dgm:prSet presAssocID="{D05EAAC6-88A6-4501-8066-C1EF481E8883}" presName="Name19" presStyleLbl="parChTrans1D3" presStyleIdx="5" presStyleCnt="6"/>
      <dgm:spPr/>
      <dgm:t>
        <a:bodyPr/>
        <a:lstStyle/>
        <a:p>
          <a:endParaRPr lang="en-US"/>
        </a:p>
      </dgm:t>
    </dgm:pt>
    <dgm:pt modelId="{C5D18744-8143-4FC5-A373-4048E0B45C86}" type="pres">
      <dgm:prSet presAssocID="{A1E2EA40-4EE1-4983-82AE-C9F75239BBE0}" presName="Name21" presStyleCnt="0"/>
      <dgm:spPr/>
    </dgm:pt>
    <dgm:pt modelId="{F5804369-C241-403E-93F1-E25803B3F7D4}" type="pres">
      <dgm:prSet presAssocID="{A1E2EA40-4EE1-4983-82AE-C9F75239BBE0}" presName="level2Shape" presStyleLbl="node3" presStyleIdx="5" presStyleCnt="6" custScaleX="394369" custScaleY="499045" custLinFactY="487020" custLinFactNeighborX="96922" custLinFactNeighborY="500000"/>
      <dgm:spPr/>
      <dgm:t>
        <a:bodyPr/>
        <a:lstStyle/>
        <a:p>
          <a:endParaRPr lang="en-US"/>
        </a:p>
      </dgm:t>
    </dgm:pt>
    <dgm:pt modelId="{37AE8669-CA22-4F95-AF97-2EA660C12979}" type="pres">
      <dgm:prSet presAssocID="{A1E2EA40-4EE1-4983-82AE-C9F75239BBE0}" presName="hierChild3" presStyleCnt="0"/>
      <dgm:spPr/>
    </dgm:pt>
    <dgm:pt modelId="{1C434941-C1AD-4E48-B7C1-7A6132BD4FFB}" type="pres">
      <dgm:prSet presAssocID="{F0ADD5FD-0912-4CC7-8046-FE6AA9E02C8B}" presName="bgShapesFlow" presStyleCnt="0"/>
      <dgm:spPr/>
    </dgm:pt>
    <dgm:pt modelId="{3C76A5BF-2B42-4315-AB91-61DAE11BD551}" type="pres">
      <dgm:prSet presAssocID="{5F4A27C8-505E-48F4-AC03-7C346B9A56EE}" presName="rectComp" presStyleCnt="0"/>
      <dgm:spPr/>
    </dgm:pt>
    <dgm:pt modelId="{5BF22C0C-6F3D-4C41-9B90-72AEC447F881}" type="pres">
      <dgm:prSet presAssocID="{5F4A27C8-505E-48F4-AC03-7C346B9A56EE}" presName="bgRect" presStyleLbl="bgShp" presStyleIdx="0" presStyleCnt="5" custScaleY="2000000"/>
      <dgm:spPr/>
      <dgm:t>
        <a:bodyPr/>
        <a:lstStyle/>
        <a:p>
          <a:endParaRPr lang="en-US"/>
        </a:p>
      </dgm:t>
    </dgm:pt>
    <dgm:pt modelId="{393A7C6C-C621-453B-BD84-6A30D9129FD2}" type="pres">
      <dgm:prSet presAssocID="{5F4A27C8-505E-48F4-AC03-7C346B9A56E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FF7AB-3746-4966-B708-BCB3E8AA6620}" type="pres">
      <dgm:prSet presAssocID="{5F4A27C8-505E-48F4-AC03-7C346B9A56EE}" presName="spComp" presStyleCnt="0"/>
      <dgm:spPr/>
    </dgm:pt>
    <dgm:pt modelId="{79F9FADE-BFDC-4740-A084-168C32B61B73}" type="pres">
      <dgm:prSet presAssocID="{5F4A27C8-505E-48F4-AC03-7C346B9A56EE}" presName="vSp" presStyleCnt="0"/>
      <dgm:spPr/>
    </dgm:pt>
    <dgm:pt modelId="{FD6BCDF4-F253-45D0-8C50-9AFB7B55AF9C}" type="pres">
      <dgm:prSet presAssocID="{AE96988B-F5B0-4CDF-AB5C-0D01A20545AC}" presName="rectComp" presStyleCnt="0"/>
      <dgm:spPr/>
    </dgm:pt>
    <dgm:pt modelId="{00C1E198-99D8-4254-A437-6B4A5BDFC49E}" type="pres">
      <dgm:prSet presAssocID="{AE96988B-F5B0-4CDF-AB5C-0D01A20545AC}" presName="bgRect" presStyleLbl="bgShp" presStyleIdx="1" presStyleCnt="5" custScaleY="2000000"/>
      <dgm:spPr/>
      <dgm:t>
        <a:bodyPr/>
        <a:lstStyle/>
        <a:p>
          <a:endParaRPr lang="en-US"/>
        </a:p>
      </dgm:t>
    </dgm:pt>
    <dgm:pt modelId="{834A3F6C-8DB6-4534-BA06-90EB2F18A701}" type="pres">
      <dgm:prSet presAssocID="{AE96988B-F5B0-4CDF-AB5C-0D01A20545AC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504FF-EE7F-4833-9340-59FC796DC20C}" type="pres">
      <dgm:prSet presAssocID="{AE96988B-F5B0-4CDF-AB5C-0D01A20545AC}" presName="spComp" presStyleCnt="0"/>
      <dgm:spPr/>
    </dgm:pt>
    <dgm:pt modelId="{CF953DE5-6FAD-4F02-943E-34459B7A5C20}" type="pres">
      <dgm:prSet presAssocID="{AE96988B-F5B0-4CDF-AB5C-0D01A20545AC}" presName="vSp" presStyleCnt="0"/>
      <dgm:spPr/>
    </dgm:pt>
    <dgm:pt modelId="{4D3A7CC9-2DCC-4020-8DD3-A15E0552E088}" type="pres">
      <dgm:prSet presAssocID="{BD8D70BC-758E-43E9-9BA0-8EB0CA10466D}" presName="rectComp" presStyleCnt="0"/>
      <dgm:spPr/>
    </dgm:pt>
    <dgm:pt modelId="{CEEC59F6-0B76-4EF8-A4B5-82D2F124DD0D}" type="pres">
      <dgm:prSet presAssocID="{BD8D70BC-758E-43E9-9BA0-8EB0CA10466D}" presName="bgRect" presStyleLbl="bgShp" presStyleIdx="2" presStyleCnt="5" custScaleY="2000000"/>
      <dgm:spPr/>
      <dgm:t>
        <a:bodyPr/>
        <a:lstStyle/>
        <a:p>
          <a:endParaRPr lang="en-US"/>
        </a:p>
      </dgm:t>
    </dgm:pt>
    <dgm:pt modelId="{1219586A-247C-41FC-B31D-51127DBBCF1A}" type="pres">
      <dgm:prSet presAssocID="{BD8D70BC-758E-43E9-9BA0-8EB0CA10466D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7E136-61EF-4C40-9A6D-EA87C0B13AA8}" type="pres">
      <dgm:prSet presAssocID="{BD8D70BC-758E-43E9-9BA0-8EB0CA10466D}" presName="spComp" presStyleCnt="0"/>
      <dgm:spPr/>
    </dgm:pt>
    <dgm:pt modelId="{6B11B92F-87E2-42A2-BB9C-432867F12C0A}" type="pres">
      <dgm:prSet presAssocID="{BD8D70BC-758E-43E9-9BA0-8EB0CA10466D}" presName="vSp" presStyleCnt="0"/>
      <dgm:spPr/>
    </dgm:pt>
    <dgm:pt modelId="{A8BCEEBA-107B-4EC2-A979-0B221E1E5234}" type="pres">
      <dgm:prSet presAssocID="{AED89DEB-2A54-4F0A-9C50-AA3C0F42F4E8}" presName="rectComp" presStyleCnt="0"/>
      <dgm:spPr/>
    </dgm:pt>
    <dgm:pt modelId="{581A567E-AEED-46B4-B65B-5FC9B5C6E490}" type="pres">
      <dgm:prSet presAssocID="{AED89DEB-2A54-4F0A-9C50-AA3C0F42F4E8}" presName="bgRect" presStyleLbl="bgShp" presStyleIdx="3" presStyleCnt="5" custScaleY="2000000"/>
      <dgm:spPr/>
      <dgm:t>
        <a:bodyPr/>
        <a:lstStyle/>
        <a:p>
          <a:endParaRPr lang="en-US"/>
        </a:p>
      </dgm:t>
    </dgm:pt>
    <dgm:pt modelId="{163F4C43-B7C7-4428-B987-81527D136D32}" type="pres">
      <dgm:prSet presAssocID="{AED89DEB-2A54-4F0A-9C50-AA3C0F42F4E8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21574-416D-4FE8-BE47-4D83D78C4FDA}" type="pres">
      <dgm:prSet presAssocID="{AED89DEB-2A54-4F0A-9C50-AA3C0F42F4E8}" presName="spComp" presStyleCnt="0"/>
      <dgm:spPr/>
    </dgm:pt>
    <dgm:pt modelId="{5F38D0F8-A5D5-4DDB-B2C7-A459004401D5}" type="pres">
      <dgm:prSet presAssocID="{AED89DEB-2A54-4F0A-9C50-AA3C0F42F4E8}" presName="vSp" presStyleCnt="0"/>
      <dgm:spPr/>
    </dgm:pt>
    <dgm:pt modelId="{3EE34142-C19D-4BEF-A202-5D9FF75544F4}" type="pres">
      <dgm:prSet presAssocID="{943C6885-5B2B-44E2-B582-A4245C4C136F}" presName="rectComp" presStyleCnt="0"/>
      <dgm:spPr/>
    </dgm:pt>
    <dgm:pt modelId="{1124BCBB-6C0A-4D19-9E88-5D125CBB9E58}" type="pres">
      <dgm:prSet presAssocID="{943C6885-5B2B-44E2-B582-A4245C4C136F}" presName="bgRect" presStyleLbl="bgShp" presStyleIdx="4" presStyleCnt="5" custScaleY="2000000"/>
      <dgm:spPr/>
      <dgm:t>
        <a:bodyPr/>
        <a:lstStyle/>
        <a:p>
          <a:endParaRPr lang="en-US"/>
        </a:p>
      </dgm:t>
    </dgm:pt>
    <dgm:pt modelId="{7D44DD46-1C78-4608-970F-3BF87133F343}" type="pres">
      <dgm:prSet presAssocID="{943C6885-5B2B-44E2-B582-A4245C4C136F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055B75-4EE4-468A-87DB-14DB31C1C0BA}" type="presOf" srcId="{A0E49803-2F93-43D5-880E-DE160867290C}" destId="{8A5AE02B-233B-46DC-A968-067FCD01D210}" srcOrd="0" destOrd="0" presId="urn:microsoft.com/office/officeart/2005/8/layout/hierarchy6"/>
    <dgm:cxn modelId="{62FE9C84-1E6C-4BE4-B6D8-69E6158A6173}" type="presOf" srcId="{468FC033-C7C0-4E23-B7E7-E242652F3B6A}" destId="{70649BA7-5FD1-4342-A076-DA009D3C7D92}" srcOrd="0" destOrd="0" presId="urn:microsoft.com/office/officeart/2005/8/layout/hierarchy6"/>
    <dgm:cxn modelId="{9C40E850-2F19-4149-B102-CB5FD3EB4D84}" type="presOf" srcId="{7DCB372F-3E56-4FE8-B50B-108041A76230}" destId="{B0EF53A6-BC42-4CEF-98BB-D49499489EC2}" srcOrd="0" destOrd="0" presId="urn:microsoft.com/office/officeart/2005/8/layout/hierarchy6"/>
    <dgm:cxn modelId="{72C6ED92-67DB-4E75-A927-0BA266790453}" srcId="{297F664D-F6BD-4D50-931D-5CCC71228416}" destId="{B478F0D7-E15C-4D37-9AC7-F948DFC1FD09}" srcOrd="0" destOrd="0" parTransId="{8D4A3A8A-D41A-492F-A1D5-070C42A7AA4B}" sibTransId="{794817D7-3ABF-4941-A9A6-3245F7835EEE}"/>
    <dgm:cxn modelId="{94EA48F4-AB2A-4150-B073-54ED2738296F}" type="presOf" srcId="{CFFA09C8-B007-441A-8AD8-E3DFD1DE85B4}" destId="{CEAC91BB-A0FB-46AB-B097-A3C30A41C970}" srcOrd="0" destOrd="0" presId="urn:microsoft.com/office/officeart/2005/8/layout/hierarchy6"/>
    <dgm:cxn modelId="{0DDCA8BD-2859-4354-AF15-0BDDD9B9EDAB}" srcId="{B478F0D7-E15C-4D37-9AC7-F948DFC1FD09}" destId="{B19A33F5-F2CC-4403-9BCF-314E5FC92324}" srcOrd="2" destOrd="0" parTransId="{0673ACF8-D584-4C23-9C4B-8F82E74E3636}" sibTransId="{08511F32-BE83-481A-9D0B-BEC522A48D25}"/>
    <dgm:cxn modelId="{8B2496C1-682C-45A7-9DFD-EEFAFF6554C9}" type="presOf" srcId="{0E855A9C-C5E2-4A92-AD37-9F6193D9BF1B}" destId="{BB4BAB3A-BFA9-4D8B-835B-93FF7251EA4F}" srcOrd="0" destOrd="0" presId="urn:microsoft.com/office/officeart/2005/8/layout/hierarchy6"/>
    <dgm:cxn modelId="{CE0AA2BF-1B6E-4C2C-AA6C-FCBB58DE100A}" type="presOf" srcId="{489FF3B9-6DA1-445C-99B2-CC60A07DF6A8}" destId="{50A8C87A-5830-43B4-9190-512E4C78F3FC}" srcOrd="0" destOrd="0" presId="urn:microsoft.com/office/officeart/2005/8/layout/hierarchy6"/>
    <dgm:cxn modelId="{7973F232-F440-4D36-A022-523A1B3CF8BD}" srcId="{410C4F1E-E9A8-4194-B0F3-CBFDC63B143F}" destId="{375DF39A-B4A7-49A8-BBBC-117C9817FB19}" srcOrd="0" destOrd="0" parTransId="{CD48A80C-229B-4226-9177-06C6912CCFF4}" sibTransId="{537ABDCF-9027-491F-9A5C-9E70941D1FE7}"/>
    <dgm:cxn modelId="{34E86B58-E3B2-469C-8711-80A4EF03C94E}" srcId="{8607DF94-38FB-478C-886C-8657355201FF}" destId="{410C4F1E-E9A8-4194-B0F3-CBFDC63B143F}" srcOrd="1" destOrd="0" parTransId="{2873813C-85D6-4B76-853F-2E95D84604B6}" sibTransId="{806D31D7-A6F2-45EB-A3C1-E9B1144800B1}"/>
    <dgm:cxn modelId="{AA40D360-6F8D-4BE3-A9AF-C2B5B8F5881C}" type="presOf" srcId="{DFCB5DAD-D507-402A-8AA5-58EF1F26B90C}" destId="{13950AF5-3733-4526-BB44-6D750B94E157}" srcOrd="0" destOrd="0" presId="urn:microsoft.com/office/officeart/2005/8/layout/hierarchy6"/>
    <dgm:cxn modelId="{0CB84B92-4FD7-4577-8845-9779D0E8341A}" type="presOf" srcId="{B478F0D7-E15C-4D37-9AC7-F948DFC1FD09}" destId="{97642AAF-4DE5-4D7A-B97D-61A406A7DDE9}" srcOrd="0" destOrd="0" presId="urn:microsoft.com/office/officeart/2005/8/layout/hierarchy6"/>
    <dgm:cxn modelId="{C64898BC-570B-4734-AEA2-1E588E5B69BE}" srcId="{F0ADD5FD-0912-4CC7-8046-FE6AA9E02C8B}" destId="{AED89DEB-2A54-4F0A-9C50-AA3C0F42F4E8}" srcOrd="4" destOrd="0" parTransId="{5C772B18-80D8-4E48-AE14-3C67CA23F64A}" sibTransId="{217A61B4-BC9B-47A7-936C-2FA90142A9B4}"/>
    <dgm:cxn modelId="{BDE6B2B4-156B-4C84-806B-67A68CE2410C}" type="presOf" srcId="{08AD312C-DDB9-462C-BDF0-63F42E827290}" destId="{435091B3-C683-48C4-9BEA-96F50062CCE6}" srcOrd="0" destOrd="0" presId="urn:microsoft.com/office/officeart/2005/8/layout/hierarchy6"/>
    <dgm:cxn modelId="{AAAC59F9-2716-42E4-B6F9-1E27721F25E6}" srcId="{410C4F1E-E9A8-4194-B0F3-CBFDC63B143F}" destId="{A1E2EA40-4EE1-4983-82AE-C9F75239BBE0}" srcOrd="2" destOrd="0" parTransId="{D05EAAC6-88A6-4501-8066-C1EF481E8883}" sibTransId="{728A833C-6129-4041-B9CA-6D983F63D5CA}"/>
    <dgm:cxn modelId="{808A3407-B864-42E0-B80C-611756461671}" type="presOf" srcId="{297F664D-F6BD-4D50-931D-5CCC71228416}" destId="{74E8D5D4-C7FE-440D-A13A-AD4CDF0989BD}" srcOrd="0" destOrd="0" presId="urn:microsoft.com/office/officeart/2005/8/layout/hierarchy6"/>
    <dgm:cxn modelId="{0DF03C40-A9BB-42E3-AD01-C01ED5945C62}" type="presOf" srcId="{943C6885-5B2B-44E2-B582-A4245C4C136F}" destId="{1124BCBB-6C0A-4D19-9E88-5D125CBB9E58}" srcOrd="0" destOrd="0" presId="urn:microsoft.com/office/officeart/2005/8/layout/hierarchy6"/>
    <dgm:cxn modelId="{56EE395D-BE14-4296-9B26-B1E1BA6806E9}" type="presOf" srcId="{0673ACF8-D584-4C23-9C4B-8F82E74E3636}" destId="{551D33CB-CA99-4783-A194-4CDDC60E6745}" srcOrd="0" destOrd="0" presId="urn:microsoft.com/office/officeart/2005/8/layout/hierarchy6"/>
    <dgm:cxn modelId="{315CFDF4-90DC-42AA-ACC6-4CD8589DF508}" type="presOf" srcId="{8607DF94-38FB-478C-886C-8657355201FF}" destId="{E49F2B4C-03C5-450C-BE1C-F2C4BA6E3A91}" srcOrd="0" destOrd="0" presId="urn:microsoft.com/office/officeart/2005/8/layout/hierarchy6"/>
    <dgm:cxn modelId="{095AFA5E-9414-4940-95CC-C9C678F9384F}" type="presOf" srcId="{5F4A27C8-505E-48F4-AC03-7C346B9A56EE}" destId="{5BF22C0C-6F3D-4C41-9B90-72AEC447F881}" srcOrd="0" destOrd="0" presId="urn:microsoft.com/office/officeart/2005/8/layout/hierarchy6"/>
    <dgm:cxn modelId="{7DDA1FF0-2EE9-40EE-8FB1-14B88D339542}" type="presOf" srcId="{2873813C-85D6-4B76-853F-2E95D84604B6}" destId="{A9428F00-86FA-4E50-92DD-C28219C5CA3E}" srcOrd="0" destOrd="0" presId="urn:microsoft.com/office/officeart/2005/8/layout/hierarchy6"/>
    <dgm:cxn modelId="{EB2117CE-F44F-4297-B9FF-99CB20F56A64}" type="presOf" srcId="{88C6E333-A209-466D-8F95-8E8F49D4F181}" destId="{4A6807FB-B7C6-4DDD-82FF-AF4482B55BA4}" srcOrd="0" destOrd="0" presId="urn:microsoft.com/office/officeart/2005/8/layout/hierarchy6"/>
    <dgm:cxn modelId="{E853D51A-B917-449A-BDFC-6D873B059453}" type="presOf" srcId="{AE96988B-F5B0-4CDF-AB5C-0D01A20545AC}" destId="{834A3F6C-8DB6-4534-BA06-90EB2F18A701}" srcOrd="1" destOrd="0" presId="urn:microsoft.com/office/officeart/2005/8/layout/hierarchy6"/>
    <dgm:cxn modelId="{590524E3-D8BB-4B4F-95B5-F5CC20EB9551}" type="presOf" srcId="{8B5520BF-295F-4762-9BFF-A555E79C5D0A}" destId="{E9820FCF-AFDC-4E47-8CDB-EE22014010BD}" srcOrd="0" destOrd="0" presId="urn:microsoft.com/office/officeart/2005/8/layout/hierarchy6"/>
    <dgm:cxn modelId="{C6E3C56B-C6FD-4232-A1C9-FBEDC6C339E9}" srcId="{08AD312C-DDB9-462C-BDF0-63F42E827290}" destId="{468FC033-C7C0-4E23-B7E7-E242652F3B6A}" srcOrd="1" destOrd="0" parTransId="{8B296940-76C0-4A5B-BD97-3B3BA1E62D28}" sibTransId="{8A1287F9-4310-4989-9F21-998D93887128}"/>
    <dgm:cxn modelId="{B1BA3C2F-CB65-4EC8-87BF-04BF63D6B4F5}" type="presOf" srcId="{F0ADD5FD-0912-4CC7-8046-FE6AA9E02C8B}" destId="{0ACE20C0-10A4-4075-9A9D-12DD7B68695C}" srcOrd="0" destOrd="0" presId="urn:microsoft.com/office/officeart/2005/8/layout/hierarchy6"/>
    <dgm:cxn modelId="{361B3729-589E-4B1C-AE0A-9BA42B48C320}" type="presOf" srcId="{873FCCAA-12B0-4935-B430-A84027AAB882}" destId="{8046F708-0B11-47E9-9438-4488A079A301}" srcOrd="0" destOrd="0" presId="urn:microsoft.com/office/officeart/2005/8/layout/hierarchy6"/>
    <dgm:cxn modelId="{6AE2E67F-BB4E-46EF-BC68-C9C17557C311}" srcId="{8607DF94-38FB-478C-886C-8657355201FF}" destId="{297F664D-F6BD-4D50-931D-5CCC71228416}" srcOrd="0" destOrd="0" parTransId="{CFFA09C8-B007-441A-8AD8-E3DFD1DE85B4}" sibTransId="{C648B7D2-E06C-429C-B57C-D05448DF3FC6}"/>
    <dgm:cxn modelId="{2BF66F1F-3349-4F44-96F4-35670277D76D}" type="presOf" srcId="{A1E2EA40-4EE1-4983-82AE-C9F75239BBE0}" destId="{F5804369-C241-403E-93F1-E25803B3F7D4}" srcOrd="0" destOrd="0" presId="urn:microsoft.com/office/officeart/2005/8/layout/hierarchy6"/>
    <dgm:cxn modelId="{5D53FC91-795F-481A-B6DC-FCFFA2BA4787}" type="presOf" srcId="{83E1D355-B029-4FAE-8FD8-87236738C866}" destId="{966C0155-9434-4924-A182-17942DDF7DC0}" srcOrd="0" destOrd="0" presId="urn:microsoft.com/office/officeart/2005/8/layout/hierarchy6"/>
    <dgm:cxn modelId="{D6583992-F22E-4B54-99EE-57E1929CA334}" type="presOf" srcId="{61F62326-2CD0-4661-A5AA-B6B593660254}" destId="{B6223A8D-3FF1-48C3-880B-C320297E5547}" srcOrd="0" destOrd="0" presId="urn:microsoft.com/office/officeart/2005/8/layout/hierarchy6"/>
    <dgm:cxn modelId="{5FC860F4-B3AC-484A-940C-515CE7CA2F11}" type="presOf" srcId="{5F4A27C8-505E-48F4-AC03-7C346B9A56EE}" destId="{393A7C6C-C621-453B-BD84-6A30D9129FD2}" srcOrd="1" destOrd="0" presId="urn:microsoft.com/office/officeart/2005/8/layout/hierarchy6"/>
    <dgm:cxn modelId="{DEFFB81B-64CA-4D00-85A6-1B52AD3278FC}" type="presOf" srcId="{3470A599-666F-49CD-9C53-C9F0EC9727FC}" destId="{C8F85FDD-4ECE-4305-9986-A5EBC8A3FE2C}" srcOrd="0" destOrd="0" presId="urn:microsoft.com/office/officeart/2005/8/layout/hierarchy6"/>
    <dgm:cxn modelId="{8F2A50A2-EE7F-4369-885A-74195051EC8B}" type="presOf" srcId="{F77C9215-0C46-4C06-8B9F-3D5D7631CB85}" destId="{D8D96248-2040-4C0D-A90D-0D2C60E04AAF}" srcOrd="0" destOrd="0" presId="urn:microsoft.com/office/officeart/2005/8/layout/hierarchy6"/>
    <dgm:cxn modelId="{D3118AC5-055C-4F87-98A5-EB79547A4052}" srcId="{F0ADD5FD-0912-4CC7-8046-FE6AA9E02C8B}" destId="{5F4A27C8-505E-48F4-AC03-7C346B9A56EE}" srcOrd="1" destOrd="0" parTransId="{AE6A8F57-CFDF-402B-B6C0-6B51F8C9C128}" sibTransId="{E20C340C-FC03-4B32-9FF8-A174CC75D29A}"/>
    <dgm:cxn modelId="{42483F72-10B0-4264-BD07-1FBDFC527022}" type="presOf" srcId="{4BA0FCD3-111F-4D19-89CE-BF42EE13C2C7}" destId="{A8B9367B-97CC-4CA8-AD2C-CDAFD928F691}" srcOrd="0" destOrd="0" presId="urn:microsoft.com/office/officeart/2005/8/layout/hierarchy6"/>
    <dgm:cxn modelId="{CD56EEEE-F8B6-40B2-A854-1B195266225E}" type="presOf" srcId="{B19A33F5-F2CC-4403-9BCF-314E5FC92324}" destId="{052E3E8B-3464-4B6B-A053-1A7E3FE6C737}" srcOrd="0" destOrd="0" presId="urn:microsoft.com/office/officeart/2005/8/layout/hierarchy6"/>
    <dgm:cxn modelId="{D5B0CE16-64F7-4526-8203-82D9637E9C0F}" type="presOf" srcId="{8ACEAB62-5159-4B24-9231-ECD5F9154E91}" destId="{42123867-14AB-453D-9B96-9E4C5DE0AB75}" srcOrd="0" destOrd="0" presId="urn:microsoft.com/office/officeart/2005/8/layout/hierarchy6"/>
    <dgm:cxn modelId="{2F7112C9-A5CE-452D-B087-87D840004FEB}" type="presOf" srcId="{375DF39A-B4A7-49A8-BBBC-117C9817FB19}" destId="{F7E8E1E0-622F-48CD-9101-B38BD631B574}" srcOrd="0" destOrd="0" presId="urn:microsoft.com/office/officeart/2005/8/layout/hierarchy6"/>
    <dgm:cxn modelId="{B98ACFB5-694C-4DF1-837B-910AB1CDD5F8}" type="presOf" srcId="{25B7D917-8EFA-4E08-9159-723C15783850}" destId="{E15D9B35-020A-4E5A-BC07-146343FBFD40}" srcOrd="0" destOrd="0" presId="urn:microsoft.com/office/officeart/2005/8/layout/hierarchy6"/>
    <dgm:cxn modelId="{0ADD3B11-8C1D-4F29-A24D-2A6769F0F184}" srcId="{8ACEAB62-5159-4B24-9231-ECD5F9154E91}" destId="{88C6E333-A209-466D-8F95-8E8F49D4F181}" srcOrd="0" destOrd="0" parTransId="{10C53007-96B7-446B-9121-D105B26A76CD}" sibTransId="{29E77965-E344-46A0-B16A-0A6BDF7F99A6}"/>
    <dgm:cxn modelId="{34D53BAA-838C-4352-8AF5-A4E7C7408B27}" srcId="{B19A33F5-F2CC-4403-9BCF-314E5FC92324}" destId="{DFCB5DAD-D507-402A-8AA5-58EF1F26B90C}" srcOrd="1" destOrd="0" parTransId="{4BA0FCD3-111F-4D19-89CE-BF42EE13C2C7}" sibTransId="{ADA39EE1-D3E6-484C-9681-D15E9F4E58EE}"/>
    <dgm:cxn modelId="{01D87D1D-650D-4395-AC05-CE7CC2298859}" type="presOf" srcId="{AE96988B-F5B0-4CDF-AB5C-0D01A20545AC}" destId="{00C1E198-99D8-4254-A437-6B4A5BDFC49E}" srcOrd="0" destOrd="0" presId="urn:microsoft.com/office/officeart/2005/8/layout/hierarchy6"/>
    <dgm:cxn modelId="{8BFFE995-D409-4027-999E-596BA63C17C4}" srcId="{410C4F1E-E9A8-4194-B0F3-CBFDC63B143F}" destId="{61F62326-2CD0-4661-A5AA-B6B593660254}" srcOrd="1" destOrd="0" parTransId="{A0E49803-2F93-43D5-880E-DE160867290C}" sibTransId="{8D752552-8D71-4684-A261-67D8769C5CA5}"/>
    <dgm:cxn modelId="{7080358A-76CA-48EC-A8A1-BDCD622F4432}" srcId="{F0ADD5FD-0912-4CC7-8046-FE6AA9E02C8B}" destId="{8607DF94-38FB-478C-886C-8657355201FF}" srcOrd="0" destOrd="0" parTransId="{C762AC57-9117-4C63-BF6D-BC82A6B44C74}" sibTransId="{045E8BD4-4B5E-44CC-B617-C9A7FDE09AD7}"/>
    <dgm:cxn modelId="{D9865E37-741B-406A-9717-5148298FABBF}" type="presOf" srcId="{8D4A3A8A-D41A-492F-A1D5-070C42A7AA4B}" destId="{C7306CEE-A443-431B-8DC3-428DF12EAE59}" srcOrd="0" destOrd="0" presId="urn:microsoft.com/office/officeart/2005/8/layout/hierarchy6"/>
    <dgm:cxn modelId="{D31B4B73-DCFA-4CE1-BF4E-32CFF36A0555}" type="presOf" srcId="{96F223D1-9D4A-49B3-8D1E-8D70192CD69B}" destId="{466466BA-322D-4529-A3F9-277594076053}" srcOrd="0" destOrd="0" presId="urn:microsoft.com/office/officeart/2005/8/layout/hierarchy6"/>
    <dgm:cxn modelId="{12A43C21-A4FA-4148-AABD-32DD1C42DAB5}" srcId="{F0ADD5FD-0912-4CC7-8046-FE6AA9E02C8B}" destId="{943C6885-5B2B-44E2-B582-A4245C4C136F}" srcOrd="5" destOrd="0" parTransId="{C3B27AB9-D9A7-40F2-90BE-EA608326F497}" sibTransId="{2EAFCACC-58D2-4FBE-8D84-009BE8C3ECB2}"/>
    <dgm:cxn modelId="{C6B35AE2-D366-4246-A87B-A99AF789292A}" type="presOf" srcId="{410C4F1E-E9A8-4194-B0F3-CBFDC63B143F}" destId="{390510A1-C4D3-4798-B54C-24A40119FCAB}" srcOrd="0" destOrd="0" presId="urn:microsoft.com/office/officeart/2005/8/layout/hierarchy6"/>
    <dgm:cxn modelId="{31A36997-76CF-4DF8-878B-1A683A2D7945}" type="presOf" srcId="{AED89DEB-2A54-4F0A-9C50-AA3C0F42F4E8}" destId="{581A567E-AEED-46B4-B65B-5FC9B5C6E490}" srcOrd="0" destOrd="0" presId="urn:microsoft.com/office/officeart/2005/8/layout/hierarchy6"/>
    <dgm:cxn modelId="{290D4A0A-FABC-4ACF-922A-44105BF7623B}" type="presOf" srcId="{23674C56-11D9-466B-B9F3-54742D63BD41}" destId="{B49CA8F9-4482-4A06-A450-71B9C4044F3F}" srcOrd="0" destOrd="0" presId="urn:microsoft.com/office/officeart/2005/8/layout/hierarchy6"/>
    <dgm:cxn modelId="{ACE40E07-097B-4E6B-8B2D-9534D99A550A}" type="presOf" srcId="{5E4F22B0-D0B0-49E9-B7C9-83553793B096}" destId="{845F9DE5-9AD8-48A8-9D05-D4E10760061A}" srcOrd="0" destOrd="0" presId="urn:microsoft.com/office/officeart/2005/8/layout/hierarchy6"/>
    <dgm:cxn modelId="{51C09F3F-B0C8-475F-A8F3-3468C77BF765}" type="presOf" srcId="{10C53007-96B7-446B-9121-D105B26A76CD}" destId="{E310FFD3-51BC-4801-87E0-13EB3B045C07}" srcOrd="0" destOrd="0" presId="urn:microsoft.com/office/officeart/2005/8/layout/hierarchy6"/>
    <dgm:cxn modelId="{DCBA0CFF-B8CB-49A0-8CAD-0B5DB9DA923B}" type="presOf" srcId="{FE05B390-E7BD-4E7B-92D1-4C171A1A0DED}" destId="{BA546B3B-F32B-4D3E-960A-9AE68CA960FE}" srcOrd="0" destOrd="0" presId="urn:microsoft.com/office/officeart/2005/8/layout/hierarchy6"/>
    <dgm:cxn modelId="{E8C3C189-B66A-4536-81FE-88296EEFA15F}" type="presOf" srcId="{8B296940-76C0-4A5B-BD97-3B3BA1E62D28}" destId="{4181C7C9-86F7-4AE0-B366-476541DB5145}" srcOrd="0" destOrd="0" presId="urn:microsoft.com/office/officeart/2005/8/layout/hierarchy6"/>
    <dgm:cxn modelId="{8F8043E5-2C1B-46CA-A4E2-9CBF32ADA023}" type="presOf" srcId="{AED89DEB-2A54-4F0A-9C50-AA3C0F42F4E8}" destId="{163F4C43-B7C7-4428-B987-81527D136D32}" srcOrd="1" destOrd="0" presId="urn:microsoft.com/office/officeart/2005/8/layout/hierarchy6"/>
    <dgm:cxn modelId="{F9ECE80C-A77D-4FD7-8A56-6DC8C72139EE}" srcId="{B19A33F5-F2CC-4403-9BCF-314E5FC92324}" destId="{489FF3B9-6DA1-445C-99B2-CC60A07DF6A8}" srcOrd="0" destOrd="0" parTransId="{F77C9215-0C46-4C06-8B9F-3D5D7631CB85}" sibTransId="{EC399A34-1EB1-4D50-9426-3EBE4B2EC059}"/>
    <dgm:cxn modelId="{C4D9521F-51BA-40E0-9296-98E488A9BFBA}" srcId="{B478F0D7-E15C-4D37-9AC7-F948DFC1FD09}" destId="{08AD312C-DDB9-462C-BDF0-63F42E827290}" srcOrd="0" destOrd="0" parTransId="{873FCCAA-12B0-4935-B430-A84027AAB882}" sibTransId="{36891B3A-01C6-400F-9FD5-2811309ACBB1}"/>
    <dgm:cxn modelId="{C0774996-6451-48FE-AE2E-EA65D900AF11}" type="presOf" srcId="{BD8D70BC-758E-43E9-9BA0-8EB0CA10466D}" destId="{CEEC59F6-0B76-4EF8-A4B5-82D2F124DD0D}" srcOrd="0" destOrd="0" presId="urn:microsoft.com/office/officeart/2005/8/layout/hierarchy6"/>
    <dgm:cxn modelId="{B063F628-C759-45E8-8B47-05E30EFC4C75}" type="presOf" srcId="{943C6885-5B2B-44E2-B582-A4245C4C136F}" destId="{7D44DD46-1C78-4608-970F-3BF87133F343}" srcOrd="1" destOrd="0" presId="urn:microsoft.com/office/officeart/2005/8/layout/hierarchy6"/>
    <dgm:cxn modelId="{A9EDFB86-0C2A-4990-8295-2E48EB960102}" srcId="{297F664D-F6BD-4D50-931D-5CCC71228416}" destId="{42455373-5715-4B89-91BB-53C6B72BBE31}" srcOrd="1" destOrd="0" parTransId="{7DCB372F-3E56-4FE8-B50B-108041A76230}" sibTransId="{71756F53-3073-491A-A7E5-BB2F0EEB2162}"/>
    <dgm:cxn modelId="{452773C6-BCFC-4C8B-A033-0AD6CA44F8E8}" srcId="{8ACEAB62-5159-4B24-9231-ECD5F9154E91}" destId="{96F223D1-9D4A-49B3-8D1E-8D70192CD69B}" srcOrd="1" destOrd="0" parTransId="{23674C56-11D9-466B-B9F3-54742D63BD41}" sibTransId="{7A21F545-EF6B-4731-BCF4-315C539667D2}"/>
    <dgm:cxn modelId="{048674A9-A469-4FB6-87DA-4B55DD055418}" type="presOf" srcId="{D05EAAC6-88A6-4501-8066-C1EF481E8883}" destId="{A26C3E27-E251-40B7-8294-4009C073FA19}" srcOrd="0" destOrd="0" presId="urn:microsoft.com/office/officeart/2005/8/layout/hierarchy6"/>
    <dgm:cxn modelId="{886898B4-C1C2-4FAE-8124-EFD7E9448CD2}" srcId="{08AD312C-DDB9-462C-BDF0-63F42E827290}" destId="{25B7D917-8EFA-4E08-9159-723C15783850}" srcOrd="2" destOrd="0" parTransId="{FE05B390-E7BD-4E7B-92D1-4C171A1A0DED}" sibTransId="{56E3DD25-62A7-4DB4-894B-E4B5FB621AAF}"/>
    <dgm:cxn modelId="{6EFF993B-76B2-48FE-8526-4ACF3D91A3AE}" srcId="{F0ADD5FD-0912-4CC7-8046-FE6AA9E02C8B}" destId="{BD8D70BC-758E-43E9-9BA0-8EB0CA10466D}" srcOrd="3" destOrd="0" parTransId="{A7FDA268-75C7-4E19-89FC-5C6F16793D6C}" sibTransId="{0D7794EC-CE2C-4E3C-87CA-5DEA97AD6B01}"/>
    <dgm:cxn modelId="{0A4C16E5-CF19-4310-9103-09A44FBDB6D6}" type="presOf" srcId="{42455373-5715-4B89-91BB-53C6B72BBE31}" destId="{D355C2FE-7739-45EA-8E0E-691ACDBFD80F}" srcOrd="0" destOrd="0" presId="urn:microsoft.com/office/officeart/2005/8/layout/hierarchy6"/>
    <dgm:cxn modelId="{B2DD5F74-E124-4A50-96A9-DD7396D4EEB2}" type="presOf" srcId="{BD8D70BC-758E-43E9-9BA0-8EB0CA10466D}" destId="{1219586A-247C-41FC-B31D-51127DBBCF1A}" srcOrd="1" destOrd="0" presId="urn:microsoft.com/office/officeart/2005/8/layout/hierarchy6"/>
    <dgm:cxn modelId="{4F65A7DD-00A6-4A90-B211-B73FA027F111}" srcId="{08AD312C-DDB9-462C-BDF0-63F42E827290}" destId="{5E4F22B0-D0B0-49E9-B7C9-83553793B096}" srcOrd="0" destOrd="0" parTransId="{8B5520BF-295F-4762-9BFF-A555E79C5D0A}" sibTransId="{61B1B2D5-9985-41CF-90D7-45C987ECAEE1}"/>
    <dgm:cxn modelId="{A2A99DA6-868F-45E4-951D-612BD763A5B9}" srcId="{297F664D-F6BD-4D50-931D-5CCC71228416}" destId="{3470A599-666F-49CD-9C53-C9F0EC9727FC}" srcOrd="2" destOrd="0" parTransId="{83E1D355-B029-4FAE-8FD8-87236738C866}" sibTransId="{202CF37F-8685-420F-B9B8-FF8794651298}"/>
    <dgm:cxn modelId="{E5998610-56C8-42E5-9EFA-67052C4CDB02}" srcId="{F0ADD5FD-0912-4CC7-8046-FE6AA9E02C8B}" destId="{AE96988B-F5B0-4CDF-AB5C-0D01A20545AC}" srcOrd="2" destOrd="0" parTransId="{36F5745E-0B62-4731-8FCE-09CEF47DDDF1}" sibTransId="{116377A6-19E4-40E4-8A3F-2B5A851A01F0}"/>
    <dgm:cxn modelId="{632854FA-CC87-4983-9FD7-E939516DBA0B}" srcId="{B478F0D7-E15C-4D37-9AC7-F948DFC1FD09}" destId="{8ACEAB62-5159-4B24-9231-ECD5F9154E91}" srcOrd="1" destOrd="0" parTransId="{0E855A9C-C5E2-4A92-AD37-9F6193D9BF1B}" sibTransId="{344E2058-BA93-416A-91CF-19E2FBA31D23}"/>
    <dgm:cxn modelId="{FE43DF0F-66C1-497D-8BAE-B28BB8DAFA44}" type="presOf" srcId="{CD48A80C-229B-4226-9177-06C6912CCFF4}" destId="{C9494E18-55A5-4E8B-8EDB-05CEE1F8F894}" srcOrd="0" destOrd="0" presId="urn:microsoft.com/office/officeart/2005/8/layout/hierarchy6"/>
    <dgm:cxn modelId="{66DF4B45-D07D-4D59-98C1-FCD7E0503973}" type="presParOf" srcId="{0ACE20C0-10A4-4075-9A9D-12DD7B68695C}" destId="{A99A3FB3-4AD7-4E3B-ABB7-FB8709E407D2}" srcOrd="0" destOrd="0" presId="urn:microsoft.com/office/officeart/2005/8/layout/hierarchy6"/>
    <dgm:cxn modelId="{B8457BF3-CF51-48F4-8F84-BDD75F0BE2D8}" type="presParOf" srcId="{A99A3FB3-4AD7-4E3B-ABB7-FB8709E407D2}" destId="{90DD4874-F7AF-45D0-9C88-F6683FFD8187}" srcOrd="0" destOrd="0" presId="urn:microsoft.com/office/officeart/2005/8/layout/hierarchy6"/>
    <dgm:cxn modelId="{EE7F9B2F-2E74-42F4-9F0C-CAB4FF68CE2E}" type="presParOf" srcId="{A99A3FB3-4AD7-4E3B-ABB7-FB8709E407D2}" destId="{D8C33B03-63B8-436B-AA01-787FEC7866FA}" srcOrd="1" destOrd="0" presId="urn:microsoft.com/office/officeart/2005/8/layout/hierarchy6"/>
    <dgm:cxn modelId="{35CC68BF-D596-4A25-8C04-4E706C564B1F}" type="presParOf" srcId="{D8C33B03-63B8-436B-AA01-787FEC7866FA}" destId="{FFA1EBA6-8479-455E-9394-EA6A46F4249C}" srcOrd="0" destOrd="0" presId="urn:microsoft.com/office/officeart/2005/8/layout/hierarchy6"/>
    <dgm:cxn modelId="{7DBD421B-142F-4D33-BEA9-804715035478}" type="presParOf" srcId="{FFA1EBA6-8479-455E-9394-EA6A46F4249C}" destId="{E49F2B4C-03C5-450C-BE1C-F2C4BA6E3A91}" srcOrd="0" destOrd="0" presId="urn:microsoft.com/office/officeart/2005/8/layout/hierarchy6"/>
    <dgm:cxn modelId="{0CC33D1E-9726-47B1-87FC-3462BD1EE293}" type="presParOf" srcId="{FFA1EBA6-8479-455E-9394-EA6A46F4249C}" destId="{E3E26833-BAE7-4873-840E-51D47277518C}" srcOrd="1" destOrd="0" presId="urn:microsoft.com/office/officeart/2005/8/layout/hierarchy6"/>
    <dgm:cxn modelId="{4196F10C-008D-44D1-8CCF-DFEA2D2DB165}" type="presParOf" srcId="{E3E26833-BAE7-4873-840E-51D47277518C}" destId="{CEAC91BB-A0FB-46AB-B097-A3C30A41C970}" srcOrd="0" destOrd="0" presId="urn:microsoft.com/office/officeart/2005/8/layout/hierarchy6"/>
    <dgm:cxn modelId="{1BE326F8-CCE0-4C47-8811-1881176B60F5}" type="presParOf" srcId="{E3E26833-BAE7-4873-840E-51D47277518C}" destId="{4E250F5C-F1FA-4D32-8F95-A812BBC3E03D}" srcOrd="1" destOrd="0" presId="urn:microsoft.com/office/officeart/2005/8/layout/hierarchy6"/>
    <dgm:cxn modelId="{DE6F7D2C-6BA7-48CC-8F47-1125CE01B7EB}" type="presParOf" srcId="{4E250F5C-F1FA-4D32-8F95-A812BBC3E03D}" destId="{74E8D5D4-C7FE-440D-A13A-AD4CDF0989BD}" srcOrd="0" destOrd="0" presId="urn:microsoft.com/office/officeart/2005/8/layout/hierarchy6"/>
    <dgm:cxn modelId="{79D66E1F-8F31-4DBD-B2FC-F11B18467197}" type="presParOf" srcId="{4E250F5C-F1FA-4D32-8F95-A812BBC3E03D}" destId="{DB85A490-DD92-4D3A-9307-0816CAFC24C5}" srcOrd="1" destOrd="0" presId="urn:microsoft.com/office/officeart/2005/8/layout/hierarchy6"/>
    <dgm:cxn modelId="{3B3475CD-C4A5-4C15-A914-B13DE455A389}" type="presParOf" srcId="{DB85A490-DD92-4D3A-9307-0816CAFC24C5}" destId="{C7306CEE-A443-431B-8DC3-428DF12EAE59}" srcOrd="0" destOrd="0" presId="urn:microsoft.com/office/officeart/2005/8/layout/hierarchy6"/>
    <dgm:cxn modelId="{52561593-215E-4D99-9F8E-B4C758E5AEF3}" type="presParOf" srcId="{DB85A490-DD92-4D3A-9307-0816CAFC24C5}" destId="{60561253-70F9-4251-AEB0-B3E1191DC9F8}" srcOrd="1" destOrd="0" presId="urn:microsoft.com/office/officeart/2005/8/layout/hierarchy6"/>
    <dgm:cxn modelId="{8B7485C9-BB38-466E-B9AD-ADF978E7A19E}" type="presParOf" srcId="{60561253-70F9-4251-AEB0-B3E1191DC9F8}" destId="{97642AAF-4DE5-4D7A-B97D-61A406A7DDE9}" srcOrd="0" destOrd="0" presId="urn:microsoft.com/office/officeart/2005/8/layout/hierarchy6"/>
    <dgm:cxn modelId="{D2342B1E-E94F-4FAF-9758-2475BA07B105}" type="presParOf" srcId="{60561253-70F9-4251-AEB0-B3E1191DC9F8}" destId="{C658A8AA-0D53-4F73-9D31-E48090A62E66}" srcOrd="1" destOrd="0" presId="urn:microsoft.com/office/officeart/2005/8/layout/hierarchy6"/>
    <dgm:cxn modelId="{7460722F-A5D8-4B30-ACD8-B7B381C4C884}" type="presParOf" srcId="{C658A8AA-0D53-4F73-9D31-E48090A62E66}" destId="{8046F708-0B11-47E9-9438-4488A079A301}" srcOrd="0" destOrd="0" presId="urn:microsoft.com/office/officeart/2005/8/layout/hierarchy6"/>
    <dgm:cxn modelId="{ADC1D562-A30A-42B4-9F21-1B062CDA3BBA}" type="presParOf" srcId="{C658A8AA-0D53-4F73-9D31-E48090A62E66}" destId="{34BC38F7-7E91-41C3-B22B-11C5B366B599}" srcOrd="1" destOrd="0" presId="urn:microsoft.com/office/officeart/2005/8/layout/hierarchy6"/>
    <dgm:cxn modelId="{24EAD8F6-A4F6-4B69-BFED-646CD053F7CC}" type="presParOf" srcId="{34BC38F7-7E91-41C3-B22B-11C5B366B599}" destId="{435091B3-C683-48C4-9BEA-96F50062CCE6}" srcOrd="0" destOrd="0" presId="urn:microsoft.com/office/officeart/2005/8/layout/hierarchy6"/>
    <dgm:cxn modelId="{68325C34-B003-45EE-B3C8-2CEA7EC0A9BA}" type="presParOf" srcId="{34BC38F7-7E91-41C3-B22B-11C5B366B599}" destId="{1FE51D80-3583-4F6F-A797-337ED51ADD58}" srcOrd="1" destOrd="0" presId="urn:microsoft.com/office/officeart/2005/8/layout/hierarchy6"/>
    <dgm:cxn modelId="{8EC93A78-09AC-4C72-BB2A-1204C2DED320}" type="presParOf" srcId="{1FE51D80-3583-4F6F-A797-337ED51ADD58}" destId="{E9820FCF-AFDC-4E47-8CDB-EE22014010BD}" srcOrd="0" destOrd="0" presId="urn:microsoft.com/office/officeart/2005/8/layout/hierarchy6"/>
    <dgm:cxn modelId="{E9AD8136-D1D6-4C4A-8BD6-5D8900CFEF08}" type="presParOf" srcId="{1FE51D80-3583-4F6F-A797-337ED51ADD58}" destId="{1EB31FE3-039E-4D2D-B216-F2680F95FB83}" srcOrd="1" destOrd="0" presId="urn:microsoft.com/office/officeart/2005/8/layout/hierarchy6"/>
    <dgm:cxn modelId="{A094E9E8-F4F0-41EC-BA4A-79B7B7113077}" type="presParOf" srcId="{1EB31FE3-039E-4D2D-B216-F2680F95FB83}" destId="{845F9DE5-9AD8-48A8-9D05-D4E10760061A}" srcOrd="0" destOrd="0" presId="urn:microsoft.com/office/officeart/2005/8/layout/hierarchy6"/>
    <dgm:cxn modelId="{1F289C9E-7603-4273-ABA0-48C6349D34EA}" type="presParOf" srcId="{1EB31FE3-039E-4D2D-B216-F2680F95FB83}" destId="{C0ED2070-E602-4A57-89A6-A6B07F86C9CD}" srcOrd="1" destOrd="0" presId="urn:microsoft.com/office/officeart/2005/8/layout/hierarchy6"/>
    <dgm:cxn modelId="{75AADFEA-92F5-4443-AE4E-A255D6CC1E33}" type="presParOf" srcId="{1FE51D80-3583-4F6F-A797-337ED51ADD58}" destId="{4181C7C9-86F7-4AE0-B366-476541DB5145}" srcOrd="2" destOrd="0" presId="urn:microsoft.com/office/officeart/2005/8/layout/hierarchy6"/>
    <dgm:cxn modelId="{E28EFB7B-756D-458E-A0CC-C59B1377A3EE}" type="presParOf" srcId="{1FE51D80-3583-4F6F-A797-337ED51ADD58}" destId="{F56ECDC2-8E23-4F38-8969-901BDC186224}" srcOrd="3" destOrd="0" presId="urn:microsoft.com/office/officeart/2005/8/layout/hierarchy6"/>
    <dgm:cxn modelId="{51614F50-43DB-4A06-A24C-40421B1F9EB1}" type="presParOf" srcId="{F56ECDC2-8E23-4F38-8969-901BDC186224}" destId="{70649BA7-5FD1-4342-A076-DA009D3C7D92}" srcOrd="0" destOrd="0" presId="urn:microsoft.com/office/officeart/2005/8/layout/hierarchy6"/>
    <dgm:cxn modelId="{7C2FE09C-0648-415E-83E4-0CDA7402FD0C}" type="presParOf" srcId="{F56ECDC2-8E23-4F38-8969-901BDC186224}" destId="{CE7B59BF-1E8F-4A64-803A-BCB820B5D87F}" srcOrd="1" destOrd="0" presId="urn:microsoft.com/office/officeart/2005/8/layout/hierarchy6"/>
    <dgm:cxn modelId="{635A9DFD-B412-4F07-8CC4-00B9CB8EF1E5}" type="presParOf" srcId="{1FE51D80-3583-4F6F-A797-337ED51ADD58}" destId="{BA546B3B-F32B-4D3E-960A-9AE68CA960FE}" srcOrd="4" destOrd="0" presId="urn:microsoft.com/office/officeart/2005/8/layout/hierarchy6"/>
    <dgm:cxn modelId="{6EACAD12-BB72-4278-A93E-79792F0DFB0F}" type="presParOf" srcId="{1FE51D80-3583-4F6F-A797-337ED51ADD58}" destId="{5EE6F507-52C2-4271-83AF-0EB52CE00D4B}" srcOrd="5" destOrd="0" presId="urn:microsoft.com/office/officeart/2005/8/layout/hierarchy6"/>
    <dgm:cxn modelId="{132CE098-05C8-4AF6-8FFA-96705CCB25AB}" type="presParOf" srcId="{5EE6F507-52C2-4271-83AF-0EB52CE00D4B}" destId="{E15D9B35-020A-4E5A-BC07-146343FBFD40}" srcOrd="0" destOrd="0" presId="urn:microsoft.com/office/officeart/2005/8/layout/hierarchy6"/>
    <dgm:cxn modelId="{94D6C58A-47DE-4EAC-A57A-22CC75B37B9B}" type="presParOf" srcId="{5EE6F507-52C2-4271-83AF-0EB52CE00D4B}" destId="{4AFDE41F-DF92-4E47-9D61-295B222C6790}" srcOrd="1" destOrd="0" presId="urn:microsoft.com/office/officeart/2005/8/layout/hierarchy6"/>
    <dgm:cxn modelId="{23A40F2C-6B1C-48BD-AC5D-DEE6D7CB715B}" type="presParOf" srcId="{C658A8AA-0D53-4F73-9D31-E48090A62E66}" destId="{BB4BAB3A-BFA9-4D8B-835B-93FF7251EA4F}" srcOrd="2" destOrd="0" presId="urn:microsoft.com/office/officeart/2005/8/layout/hierarchy6"/>
    <dgm:cxn modelId="{BBD95688-A106-4401-9960-EA8844FE752E}" type="presParOf" srcId="{C658A8AA-0D53-4F73-9D31-E48090A62E66}" destId="{579D17ED-CEDB-4AA8-AB0F-439346131914}" srcOrd="3" destOrd="0" presId="urn:microsoft.com/office/officeart/2005/8/layout/hierarchy6"/>
    <dgm:cxn modelId="{C1F7F389-D652-4637-AC1E-44D53DC43008}" type="presParOf" srcId="{579D17ED-CEDB-4AA8-AB0F-439346131914}" destId="{42123867-14AB-453D-9B96-9E4C5DE0AB75}" srcOrd="0" destOrd="0" presId="urn:microsoft.com/office/officeart/2005/8/layout/hierarchy6"/>
    <dgm:cxn modelId="{2430785F-369F-4218-AB4D-9D6B87136543}" type="presParOf" srcId="{579D17ED-CEDB-4AA8-AB0F-439346131914}" destId="{96B1A896-9128-4A75-91DA-05A7E874F12C}" srcOrd="1" destOrd="0" presId="urn:microsoft.com/office/officeart/2005/8/layout/hierarchy6"/>
    <dgm:cxn modelId="{2DAEF2E9-0807-4367-8F53-326D6B31F192}" type="presParOf" srcId="{96B1A896-9128-4A75-91DA-05A7E874F12C}" destId="{E310FFD3-51BC-4801-87E0-13EB3B045C07}" srcOrd="0" destOrd="0" presId="urn:microsoft.com/office/officeart/2005/8/layout/hierarchy6"/>
    <dgm:cxn modelId="{9DBD0DC9-3A65-42F9-8FC8-3E2194E4F924}" type="presParOf" srcId="{96B1A896-9128-4A75-91DA-05A7E874F12C}" destId="{68F61F2A-D7C4-4DF0-9561-8FA359D476F3}" srcOrd="1" destOrd="0" presId="urn:microsoft.com/office/officeart/2005/8/layout/hierarchy6"/>
    <dgm:cxn modelId="{852A10D9-AD66-49AE-ABF3-A5A4E0B5512F}" type="presParOf" srcId="{68F61F2A-D7C4-4DF0-9561-8FA359D476F3}" destId="{4A6807FB-B7C6-4DDD-82FF-AF4482B55BA4}" srcOrd="0" destOrd="0" presId="urn:microsoft.com/office/officeart/2005/8/layout/hierarchy6"/>
    <dgm:cxn modelId="{C53E8079-40A6-4871-A832-14596EA35554}" type="presParOf" srcId="{68F61F2A-D7C4-4DF0-9561-8FA359D476F3}" destId="{9C864AFB-6FA7-432F-BBDA-2952E6988DD6}" srcOrd="1" destOrd="0" presId="urn:microsoft.com/office/officeart/2005/8/layout/hierarchy6"/>
    <dgm:cxn modelId="{A387CE4A-5D41-45CF-A73E-0342EFAF7683}" type="presParOf" srcId="{96B1A896-9128-4A75-91DA-05A7E874F12C}" destId="{B49CA8F9-4482-4A06-A450-71B9C4044F3F}" srcOrd="2" destOrd="0" presId="urn:microsoft.com/office/officeart/2005/8/layout/hierarchy6"/>
    <dgm:cxn modelId="{7C9B690A-6B4D-46EA-BEC9-06C44954CF41}" type="presParOf" srcId="{96B1A896-9128-4A75-91DA-05A7E874F12C}" destId="{D56F357F-A2CD-4EB0-AE56-9A3C6D488107}" srcOrd="3" destOrd="0" presId="urn:microsoft.com/office/officeart/2005/8/layout/hierarchy6"/>
    <dgm:cxn modelId="{57F9D935-8152-46ED-9F2D-CF5CEABF50CB}" type="presParOf" srcId="{D56F357F-A2CD-4EB0-AE56-9A3C6D488107}" destId="{466466BA-322D-4529-A3F9-277594076053}" srcOrd="0" destOrd="0" presId="urn:microsoft.com/office/officeart/2005/8/layout/hierarchy6"/>
    <dgm:cxn modelId="{C9528DFC-81A3-4CCE-9E3E-D1B81D2E508F}" type="presParOf" srcId="{D56F357F-A2CD-4EB0-AE56-9A3C6D488107}" destId="{18DA8150-91BC-4A87-9089-10D3E0403747}" srcOrd="1" destOrd="0" presId="urn:microsoft.com/office/officeart/2005/8/layout/hierarchy6"/>
    <dgm:cxn modelId="{2E6AA834-512E-4493-956B-1F291656FEB0}" type="presParOf" srcId="{C658A8AA-0D53-4F73-9D31-E48090A62E66}" destId="{551D33CB-CA99-4783-A194-4CDDC60E6745}" srcOrd="4" destOrd="0" presId="urn:microsoft.com/office/officeart/2005/8/layout/hierarchy6"/>
    <dgm:cxn modelId="{E7442DBB-6607-4453-9E04-7CA0C7705F26}" type="presParOf" srcId="{C658A8AA-0D53-4F73-9D31-E48090A62E66}" destId="{C3E8798A-E1E3-4870-B903-21CA58CF5BEC}" srcOrd="5" destOrd="0" presId="urn:microsoft.com/office/officeart/2005/8/layout/hierarchy6"/>
    <dgm:cxn modelId="{27BBE396-957C-4635-A347-356FA9BBA751}" type="presParOf" srcId="{C3E8798A-E1E3-4870-B903-21CA58CF5BEC}" destId="{052E3E8B-3464-4B6B-A053-1A7E3FE6C737}" srcOrd="0" destOrd="0" presId="urn:microsoft.com/office/officeart/2005/8/layout/hierarchy6"/>
    <dgm:cxn modelId="{E8D75CFD-E827-475A-B8C1-C6CA0DD55ADF}" type="presParOf" srcId="{C3E8798A-E1E3-4870-B903-21CA58CF5BEC}" destId="{1323080D-89FC-4687-9068-0761197ECB16}" srcOrd="1" destOrd="0" presId="urn:microsoft.com/office/officeart/2005/8/layout/hierarchy6"/>
    <dgm:cxn modelId="{A1DFDECF-56F6-419E-800C-BCE801C0B59E}" type="presParOf" srcId="{1323080D-89FC-4687-9068-0761197ECB16}" destId="{D8D96248-2040-4C0D-A90D-0D2C60E04AAF}" srcOrd="0" destOrd="0" presId="urn:microsoft.com/office/officeart/2005/8/layout/hierarchy6"/>
    <dgm:cxn modelId="{AF2BAEA4-22BE-40AE-9CD3-E6E21C0CEC67}" type="presParOf" srcId="{1323080D-89FC-4687-9068-0761197ECB16}" destId="{A1DA003D-E52E-4552-A7C9-DCE3FBB4C4B3}" srcOrd="1" destOrd="0" presId="urn:microsoft.com/office/officeart/2005/8/layout/hierarchy6"/>
    <dgm:cxn modelId="{55A98BF5-C0F7-47A9-9D44-81F56D429FE3}" type="presParOf" srcId="{A1DA003D-E52E-4552-A7C9-DCE3FBB4C4B3}" destId="{50A8C87A-5830-43B4-9190-512E4C78F3FC}" srcOrd="0" destOrd="0" presId="urn:microsoft.com/office/officeart/2005/8/layout/hierarchy6"/>
    <dgm:cxn modelId="{F6826E35-839B-4537-8E0D-E52778802966}" type="presParOf" srcId="{A1DA003D-E52E-4552-A7C9-DCE3FBB4C4B3}" destId="{9D8FE27D-D9D3-43DA-89AD-C2FC2B4F1439}" srcOrd="1" destOrd="0" presId="urn:microsoft.com/office/officeart/2005/8/layout/hierarchy6"/>
    <dgm:cxn modelId="{B24A20D8-657E-4815-9DDE-E268279B23B1}" type="presParOf" srcId="{1323080D-89FC-4687-9068-0761197ECB16}" destId="{A8B9367B-97CC-4CA8-AD2C-CDAFD928F691}" srcOrd="2" destOrd="0" presId="urn:microsoft.com/office/officeart/2005/8/layout/hierarchy6"/>
    <dgm:cxn modelId="{40CD2079-90B6-48C1-86E1-38FA744C1325}" type="presParOf" srcId="{1323080D-89FC-4687-9068-0761197ECB16}" destId="{7C3E0E17-98C7-4EC1-97AF-E8FABD9977A8}" srcOrd="3" destOrd="0" presId="urn:microsoft.com/office/officeart/2005/8/layout/hierarchy6"/>
    <dgm:cxn modelId="{D78337F0-C34B-43C6-B5E4-EAE310DF455D}" type="presParOf" srcId="{7C3E0E17-98C7-4EC1-97AF-E8FABD9977A8}" destId="{13950AF5-3733-4526-BB44-6D750B94E157}" srcOrd="0" destOrd="0" presId="urn:microsoft.com/office/officeart/2005/8/layout/hierarchy6"/>
    <dgm:cxn modelId="{F83417CE-E7AF-4A14-B80E-554BFBDCA9A7}" type="presParOf" srcId="{7C3E0E17-98C7-4EC1-97AF-E8FABD9977A8}" destId="{D68AAEF5-9175-48E8-877B-3B2BD09F5121}" srcOrd="1" destOrd="0" presId="urn:microsoft.com/office/officeart/2005/8/layout/hierarchy6"/>
    <dgm:cxn modelId="{7494B014-BCFB-4D67-ADF1-A0FB8C837346}" type="presParOf" srcId="{DB85A490-DD92-4D3A-9307-0816CAFC24C5}" destId="{B0EF53A6-BC42-4CEF-98BB-D49499489EC2}" srcOrd="2" destOrd="0" presId="urn:microsoft.com/office/officeart/2005/8/layout/hierarchy6"/>
    <dgm:cxn modelId="{A910EF45-7FA1-48C5-AE8E-9A01C0400B77}" type="presParOf" srcId="{DB85A490-DD92-4D3A-9307-0816CAFC24C5}" destId="{7B42A0A1-A1AC-44A8-BC0D-A17709827603}" srcOrd="3" destOrd="0" presId="urn:microsoft.com/office/officeart/2005/8/layout/hierarchy6"/>
    <dgm:cxn modelId="{EF601A2D-2AE7-4C13-9ADE-FAF277CD8699}" type="presParOf" srcId="{7B42A0A1-A1AC-44A8-BC0D-A17709827603}" destId="{D355C2FE-7739-45EA-8E0E-691ACDBFD80F}" srcOrd="0" destOrd="0" presId="urn:microsoft.com/office/officeart/2005/8/layout/hierarchy6"/>
    <dgm:cxn modelId="{D03FCE29-620A-4E7D-8D3C-C6FF9529FE83}" type="presParOf" srcId="{7B42A0A1-A1AC-44A8-BC0D-A17709827603}" destId="{56D73ECF-AEFF-4FE9-9563-418A8E0CE761}" srcOrd="1" destOrd="0" presId="urn:microsoft.com/office/officeart/2005/8/layout/hierarchy6"/>
    <dgm:cxn modelId="{17AF14BD-3133-4519-A344-EF9DA24320F9}" type="presParOf" srcId="{DB85A490-DD92-4D3A-9307-0816CAFC24C5}" destId="{966C0155-9434-4924-A182-17942DDF7DC0}" srcOrd="4" destOrd="0" presId="urn:microsoft.com/office/officeart/2005/8/layout/hierarchy6"/>
    <dgm:cxn modelId="{EAA59E87-720C-4719-A2BE-39448EB0D403}" type="presParOf" srcId="{DB85A490-DD92-4D3A-9307-0816CAFC24C5}" destId="{816E94D2-D1FD-4DA5-AC3B-750D004EE8E3}" srcOrd="5" destOrd="0" presId="urn:microsoft.com/office/officeart/2005/8/layout/hierarchy6"/>
    <dgm:cxn modelId="{ABECE10C-E7FF-47CD-AFE1-259836D724C6}" type="presParOf" srcId="{816E94D2-D1FD-4DA5-AC3B-750D004EE8E3}" destId="{C8F85FDD-4ECE-4305-9986-A5EBC8A3FE2C}" srcOrd="0" destOrd="0" presId="urn:microsoft.com/office/officeart/2005/8/layout/hierarchy6"/>
    <dgm:cxn modelId="{809A5052-75EC-461B-95E3-8E343B86945C}" type="presParOf" srcId="{816E94D2-D1FD-4DA5-AC3B-750D004EE8E3}" destId="{080EAB08-FB05-4B89-9446-2404F6F531B1}" srcOrd="1" destOrd="0" presId="urn:microsoft.com/office/officeart/2005/8/layout/hierarchy6"/>
    <dgm:cxn modelId="{B0029B72-29C3-42CC-85B1-2901300BFBD8}" type="presParOf" srcId="{E3E26833-BAE7-4873-840E-51D47277518C}" destId="{A9428F00-86FA-4E50-92DD-C28219C5CA3E}" srcOrd="2" destOrd="0" presId="urn:microsoft.com/office/officeart/2005/8/layout/hierarchy6"/>
    <dgm:cxn modelId="{CB8031FF-1A64-4B73-84B7-ACEB96D441EF}" type="presParOf" srcId="{E3E26833-BAE7-4873-840E-51D47277518C}" destId="{A4EE0E7F-CCA1-4F26-B1E5-4E994003803F}" srcOrd="3" destOrd="0" presId="urn:microsoft.com/office/officeart/2005/8/layout/hierarchy6"/>
    <dgm:cxn modelId="{4A0F8AC7-20DB-4276-A1E1-3C7DA4652E4E}" type="presParOf" srcId="{A4EE0E7F-CCA1-4F26-B1E5-4E994003803F}" destId="{390510A1-C4D3-4798-B54C-24A40119FCAB}" srcOrd="0" destOrd="0" presId="urn:microsoft.com/office/officeart/2005/8/layout/hierarchy6"/>
    <dgm:cxn modelId="{2DD46A43-48C4-49DD-944F-6B4C8B5F4F83}" type="presParOf" srcId="{A4EE0E7F-CCA1-4F26-B1E5-4E994003803F}" destId="{B0E20B3A-0206-4DE3-844D-D10B3510C3A1}" srcOrd="1" destOrd="0" presId="urn:microsoft.com/office/officeart/2005/8/layout/hierarchy6"/>
    <dgm:cxn modelId="{6ECD3741-FD22-49B5-A769-623D4A0CA11D}" type="presParOf" srcId="{B0E20B3A-0206-4DE3-844D-D10B3510C3A1}" destId="{C9494E18-55A5-4E8B-8EDB-05CEE1F8F894}" srcOrd="0" destOrd="0" presId="urn:microsoft.com/office/officeart/2005/8/layout/hierarchy6"/>
    <dgm:cxn modelId="{ACF01354-8448-4F8E-89EB-ED89DD6876A6}" type="presParOf" srcId="{B0E20B3A-0206-4DE3-844D-D10B3510C3A1}" destId="{E739876A-B503-419D-9534-86C0BCBCB4BF}" srcOrd="1" destOrd="0" presId="urn:microsoft.com/office/officeart/2005/8/layout/hierarchy6"/>
    <dgm:cxn modelId="{874C54FD-9208-47F8-B49F-24B75F08328C}" type="presParOf" srcId="{E739876A-B503-419D-9534-86C0BCBCB4BF}" destId="{F7E8E1E0-622F-48CD-9101-B38BD631B574}" srcOrd="0" destOrd="0" presId="urn:microsoft.com/office/officeart/2005/8/layout/hierarchy6"/>
    <dgm:cxn modelId="{A5FC9381-17C0-42B2-8AB7-6C256E7DFE3C}" type="presParOf" srcId="{E739876A-B503-419D-9534-86C0BCBCB4BF}" destId="{337727CD-15F8-4F9C-A0DD-0DD2D27CB080}" srcOrd="1" destOrd="0" presId="urn:microsoft.com/office/officeart/2005/8/layout/hierarchy6"/>
    <dgm:cxn modelId="{1D13FB1F-5FA7-454C-970B-8C0A5BCC60E2}" type="presParOf" srcId="{B0E20B3A-0206-4DE3-844D-D10B3510C3A1}" destId="{8A5AE02B-233B-46DC-A968-067FCD01D210}" srcOrd="2" destOrd="0" presId="urn:microsoft.com/office/officeart/2005/8/layout/hierarchy6"/>
    <dgm:cxn modelId="{0C96D5B8-B849-4BD7-8C92-B39743B04F35}" type="presParOf" srcId="{B0E20B3A-0206-4DE3-844D-D10B3510C3A1}" destId="{2FEB845C-0415-4443-844A-B5BC53A7E178}" srcOrd="3" destOrd="0" presId="urn:microsoft.com/office/officeart/2005/8/layout/hierarchy6"/>
    <dgm:cxn modelId="{613E4E42-2959-4502-97AD-1FAE30429198}" type="presParOf" srcId="{2FEB845C-0415-4443-844A-B5BC53A7E178}" destId="{B6223A8D-3FF1-48C3-880B-C320297E5547}" srcOrd="0" destOrd="0" presId="urn:microsoft.com/office/officeart/2005/8/layout/hierarchy6"/>
    <dgm:cxn modelId="{E096F66B-EA6C-4DB8-99CE-AB295AA94149}" type="presParOf" srcId="{2FEB845C-0415-4443-844A-B5BC53A7E178}" destId="{A5242B4F-729A-444D-9341-0C6B4D443DF7}" srcOrd="1" destOrd="0" presId="urn:microsoft.com/office/officeart/2005/8/layout/hierarchy6"/>
    <dgm:cxn modelId="{1D914946-EAE5-485F-AE93-B7B97CFDF183}" type="presParOf" srcId="{B0E20B3A-0206-4DE3-844D-D10B3510C3A1}" destId="{A26C3E27-E251-40B7-8294-4009C073FA19}" srcOrd="4" destOrd="0" presId="urn:microsoft.com/office/officeart/2005/8/layout/hierarchy6"/>
    <dgm:cxn modelId="{71F6A4DF-28AE-465D-A7EE-DFF858F26AFD}" type="presParOf" srcId="{B0E20B3A-0206-4DE3-844D-D10B3510C3A1}" destId="{C5D18744-8143-4FC5-A373-4048E0B45C86}" srcOrd="5" destOrd="0" presId="urn:microsoft.com/office/officeart/2005/8/layout/hierarchy6"/>
    <dgm:cxn modelId="{A4A770CC-45BE-425B-96F5-064257DB6BEB}" type="presParOf" srcId="{C5D18744-8143-4FC5-A373-4048E0B45C86}" destId="{F5804369-C241-403E-93F1-E25803B3F7D4}" srcOrd="0" destOrd="0" presId="urn:microsoft.com/office/officeart/2005/8/layout/hierarchy6"/>
    <dgm:cxn modelId="{5D9C06FC-2702-4B51-9CA5-159011565B4F}" type="presParOf" srcId="{C5D18744-8143-4FC5-A373-4048E0B45C86}" destId="{37AE8669-CA22-4F95-AF97-2EA660C12979}" srcOrd="1" destOrd="0" presId="urn:microsoft.com/office/officeart/2005/8/layout/hierarchy6"/>
    <dgm:cxn modelId="{DD467191-7CF5-4C9F-B026-1F97AE5EDD72}" type="presParOf" srcId="{0ACE20C0-10A4-4075-9A9D-12DD7B68695C}" destId="{1C434941-C1AD-4E48-B7C1-7A6132BD4FFB}" srcOrd="1" destOrd="0" presId="urn:microsoft.com/office/officeart/2005/8/layout/hierarchy6"/>
    <dgm:cxn modelId="{15D11C6D-045B-4550-B2C3-8C74695FC742}" type="presParOf" srcId="{1C434941-C1AD-4E48-B7C1-7A6132BD4FFB}" destId="{3C76A5BF-2B42-4315-AB91-61DAE11BD551}" srcOrd="0" destOrd="0" presId="urn:microsoft.com/office/officeart/2005/8/layout/hierarchy6"/>
    <dgm:cxn modelId="{4BDB61FA-F5D1-40FC-A7A5-03B07A7F0492}" type="presParOf" srcId="{3C76A5BF-2B42-4315-AB91-61DAE11BD551}" destId="{5BF22C0C-6F3D-4C41-9B90-72AEC447F881}" srcOrd="0" destOrd="0" presId="urn:microsoft.com/office/officeart/2005/8/layout/hierarchy6"/>
    <dgm:cxn modelId="{A290A853-B3E2-40EE-AA83-E71293E15051}" type="presParOf" srcId="{3C76A5BF-2B42-4315-AB91-61DAE11BD551}" destId="{393A7C6C-C621-453B-BD84-6A30D9129FD2}" srcOrd="1" destOrd="0" presId="urn:microsoft.com/office/officeart/2005/8/layout/hierarchy6"/>
    <dgm:cxn modelId="{5FDECDC1-5C2C-4B54-89A5-A0358B7DBD23}" type="presParOf" srcId="{1C434941-C1AD-4E48-B7C1-7A6132BD4FFB}" destId="{886FF7AB-3746-4966-B708-BCB3E8AA6620}" srcOrd="1" destOrd="0" presId="urn:microsoft.com/office/officeart/2005/8/layout/hierarchy6"/>
    <dgm:cxn modelId="{364F5F1E-0997-4EE1-B359-245252D2F7F3}" type="presParOf" srcId="{886FF7AB-3746-4966-B708-BCB3E8AA6620}" destId="{79F9FADE-BFDC-4740-A084-168C32B61B73}" srcOrd="0" destOrd="0" presId="urn:microsoft.com/office/officeart/2005/8/layout/hierarchy6"/>
    <dgm:cxn modelId="{F4AF1F78-8798-4BF7-B929-AFC35044865D}" type="presParOf" srcId="{1C434941-C1AD-4E48-B7C1-7A6132BD4FFB}" destId="{FD6BCDF4-F253-45D0-8C50-9AFB7B55AF9C}" srcOrd="2" destOrd="0" presId="urn:microsoft.com/office/officeart/2005/8/layout/hierarchy6"/>
    <dgm:cxn modelId="{CC969F9C-DF91-4EF5-9C64-1921CE1E9122}" type="presParOf" srcId="{FD6BCDF4-F253-45D0-8C50-9AFB7B55AF9C}" destId="{00C1E198-99D8-4254-A437-6B4A5BDFC49E}" srcOrd="0" destOrd="0" presId="urn:microsoft.com/office/officeart/2005/8/layout/hierarchy6"/>
    <dgm:cxn modelId="{3C5558CE-4134-4612-BB1B-D75F761C481A}" type="presParOf" srcId="{FD6BCDF4-F253-45D0-8C50-9AFB7B55AF9C}" destId="{834A3F6C-8DB6-4534-BA06-90EB2F18A701}" srcOrd="1" destOrd="0" presId="urn:microsoft.com/office/officeart/2005/8/layout/hierarchy6"/>
    <dgm:cxn modelId="{223B42AA-5CD2-4EF7-937D-061ED3D32DCA}" type="presParOf" srcId="{1C434941-C1AD-4E48-B7C1-7A6132BD4FFB}" destId="{CED504FF-EE7F-4833-9340-59FC796DC20C}" srcOrd="3" destOrd="0" presId="urn:microsoft.com/office/officeart/2005/8/layout/hierarchy6"/>
    <dgm:cxn modelId="{6835EB0E-589D-4B5F-9ABC-693DFF2B749C}" type="presParOf" srcId="{CED504FF-EE7F-4833-9340-59FC796DC20C}" destId="{CF953DE5-6FAD-4F02-943E-34459B7A5C20}" srcOrd="0" destOrd="0" presId="urn:microsoft.com/office/officeart/2005/8/layout/hierarchy6"/>
    <dgm:cxn modelId="{1789E299-666D-4B1E-B620-48BB37F6C530}" type="presParOf" srcId="{1C434941-C1AD-4E48-B7C1-7A6132BD4FFB}" destId="{4D3A7CC9-2DCC-4020-8DD3-A15E0552E088}" srcOrd="4" destOrd="0" presId="urn:microsoft.com/office/officeart/2005/8/layout/hierarchy6"/>
    <dgm:cxn modelId="{4F43396C-F8D6-4740-8D6E-6077991346C6}" type="presParOf" srcId="{4D3A7CC9-2DCC-4020-8DD3-A15E0552E088}" destId="{CEEC59F6-0B76-4EF8-A4B5-82D2F124DD0D}" srcOrd="0" destOrd="0" presId="urn:microsoft.com/office/officeart/2005/8/layout/hierarchy6"/>
    <dgm:cxn modelId="{C895FFCC-B32E-4EDD-ABEB-8A0349453C72}" type="presParOf" srcId="{4D3A7CC9-2DCC-4020-8DD3-A15E0552E088}" destId="{1219586A-247C-41FC-B31D-51127DBBCF1A}" srcOrd="1" destOrd="0" presId="urn:microsoft.com/office/officeart/2005/8/layout/hierarchy6"/>
    <dgm:cxn modelId="{EEF369BF-8D52-4E9E-BC24-7FEF89265BB1}" type="presParOf" srcId="{1C434941-C1AD-4E48-B7C1-7A6132BD4FFB}" destId="{F4A7E136-61EF-4C40-9A6D-EA87C0B13AA8}" srcOrd="5" destOrd="0" presId="urn:microsoft.com/office/officeart/2005/8/layout/hierarchy6"/>
    <dgm:cxn modelId="{1CE313D4-88D7-459B-82A5-6091850F1E2E}" type="presParOf" srcId="{F4A7E136-61EF-4C40-9A6D-EA87C0B13AA8}" destId="{6B11B92F-87E2-42A2-BB9C-432867F12C0A}" srcOrd="0" destOrd="0" presId="urn:microsoft.com/office/officeart/2005/8/layout/hierarchy6"/>
    <dgm:cxn modelId="{435D9758-8153-434D-B1A7-4E66021F05E0}" type="presParOf" srcId="{1C434941-C1AD-4E48-B7C1-7A6132BD4FFB}" destId="{A8BCEEBA-107B-4EC2-A979-0B221E1E5234}" srcOrd="6" destOrd="0" presId="urn:microsoft.com/office/officeart/2005/8/layout/hierarchy6"/>
    <dgm:cxn modelId="{CA4BFF04-3B92-474D-A901-EAC6D13F62BC}" type="presParOf" srcId="{A8BCEEBA-107B-4EC2-A979-0B221E1E5234}" destId="{581A567E-AEED-46B4-B65B-5FC9B5C6E490}" srcOrd="0" destOrd="0" presId="urn:microsoft.com/office/officeart/2005/8/layout/hierarchy6"/>
    <dgm:cxn modelId="{88DCB37D-A78B-410F-8A1E-3EA4F7BA335B}" type="presParOf" srcId="{A8BCEEBA-107B-4EC2-A979-0B221E1E5234}" destId="{163F4C43-B7C7-4428-B987-81527D136D32}" srcOrd="1" destOrd="0" presId="urn:microsoft.com/office/officeart/2005/8/layout/hierarchy6"/>
    <dgm:cxn modelId="{B31B27F4-78BB-434B-9897-C25322D532C2}" type="presParOf" srcId="{1C434941-C1AD-4E48-B7C1-7A6132BD4FFB}" destId="{CD721574-416D-4FE8-BE47-4D83D78C4FDA}" srcOrd="7" destOrd="0" presId="urn:microsoft.com/office/officeart/2005/8/layout/hierarchy6"/>
    <dgm:cxn modelId="{C485840F-DF60-457E-8B33-432BB9A30029}" type="presParOf" srcId="{CD721574-416D-4FE8-BE47-4D83D78C4FDA}" destId="{5F38D0F8-A5D5-4DDB-B2C7-A459004401D5}" srcOrd="0" destOrd="0" presId="urn:microsoft.com/office/officeart/2005/8/layout/hierarchy6"/>
    <dgm:cxn modelId="{CFFEA24C-39A9-40D9-8034-B61EC5A9C21B}" type="presParOf" srcId="{1C434941-C1AD-4E48-B7C1-7A6132BD4FFB}" destId="{3EE34142-C19D-4BEF-A202-5D9FF75544F4}" srcOrd="8" destOrd="0" presId="urn:microsoft.com/office/officeart/2005/8/layout/hierarchy6"/>
    <dgm:cxn modelId="{5F3E081E-ECBE-4F09-8001-79D0423F2F0E}" type="presParOf" srcId="{3EE34142-C19D-4BEF-A202-5D9FF75544F4}" destId="{1124BCBB-6C0A-4D19-9E88-5D125CBB9E58}" srcOrd="0" destOrd="0" presId="urn:microsoft.com/office/officeart/2005/8/layout/hierarchy6"/>
    <dgm:cxn modelId="{7BA40DAC-C541-4CD1-8BA5-1F3DD707C2CD}" type="presParOf" srcId="{3EE34142-C19D-4BEF-A202-5D9FF75544F4}" destId="{7D44DD46-1C78-4608-970F-3BF87133F34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4BCBB-6C0A-4D19-9E88-5D125CBB9E58}">
      <dsp:nvSpPr>
        <dsp:cNvPr id="0" name=""/>
        <dsp:cNvSpPr/>
      </dsp:nvSpPr>
      <dsp:spPr>
        <a:xfrm>
          <a:off x="0" y="3672193"/>
          <a:ext cx="8504238" cy="89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Role (dev/test/designer/PM)</a:t>
          </a:r>
          <a:endParaRPr lang="en-US" sz="2400" kern="1200" dirty="0"/>
        </a:p>
      </dsp:txBody>
      <dsp:txXfrm>
        <a:off x="0" y="3672193"/>
        <a:ext cx="2551271" cy="899629"/>
      </dsp:txXfrm>
    </dsp:sp>
    <dsp:sp modelId="{581A567E-AEED-46B4-B65B-5FC9B5C6E490}">
      <dsp:nvSpPr>
        <dsp:cNvPr id="0" name=""/>
        <dsp:cNvSpPr/>
      </dsp:nvSpPr>
      <dsp:spPr>
        <a:xfrm>
          <a:off x="0" y="2754189"/>
          <a:ext cx="8504238" cy="89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Design level</a:t>
          </a:r>
          <a:endParaRPr lang="en-US" sz="2400" kern="1200" dirty="0"/>
        </a:p>
      </dsp:txBody>
      <dsp:txXfrm>
        <a:off x="0" y="2754189"/>
        <a:ext cx="2551271" cy="899629"/>
      </dsp:txXfrm>
    </dsp:sp>
    <dsp:sp modelId="{CEEC59F6-0B76-4EF8-A4B5-82D2F124DD0D}">
      <dsp:nvSpPr>
        <dsp:cNvPr id="0" name=""/>
        <dsp:cNvSpPr/>
      </dsp:nvSpPr>
      <dsp:spPr>
        <a:xfrm>
          <a:off x="0" y="1836185"/>
          <a:ext cx="8504238" cy="89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Proj</a:t>
          </a:r>
          <a:r>
            <a:rPr lang="en-US" sz="2400" kern="1200" dirty="0" smtClean="0"/>
            <a:t> mgmt</a:t>
          </a:r>
          <a:endParaRPr lang="en-US" sz="2400" kern="1200" dirty="0"/>
        </a:p>
      </dsp:txBody>
      <dsp:txXfrm>
        <a:off x="0" y="1836185"/>
        <a:ext cx="2551271" cy="899629"/>
      </dsp:txXfrm>
    </dsp:sp>
    <dsp:sp modelId="{00C1E198-99D8-4254-A437-6B4A5BDFC49E}">
      <dsp:nvSpPr>
        <dsp:cNvPr id="0" name=""/>
        <dsp:cNvSpPr/>
      </dsp:nvSpPr>
      <dsp:spPr>
        <a:xfrm>
          <a:off x="0" y="918181"/>
          <a:ext cx="8504238" cy="89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End user</a:t>
          </a:r>
          <a:endParaRPr lang="en-US" sz="2400" kern="1200" dirty="0"/>
        </a:p>
      </dsp:txBody>
      <dsp:txXfrm>
        <a:off x="0" y="918181"/>
        <a:ext cx="2551271" cy="899629"/>
      </dsp:txXfrm>
    </dsp:sp>
    <dsp:sp modelId="{5BF22C0C-6F3D-4C41-9B90-72AEC447F881}">
      <dsp:nvSpPr>
        <dsp:cNvPr id="0" name=""/>
        <dsp:cNvSpPr/>
      </dsp:nvSpPr>
      <dsp:spPr>
        <a:xfrm>
          <a:off x="0" y="177"/>
          <a:ext cx="8504238" cy="89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Market</a:t>
          </a:r>
          <a:endParaRPr lang="en-US" sz="2400" kern="1200" dirty="0"/>
        </a:p>
      </dsp:txBody>
      <dsp:txXfrm>
        <a:off x="0" y="177"/>
        <a:ext cx="2551271" cy="899629"/>
      </dsp:txXfrm>
    </dsp:sp>
    <dsp:sp modelId="{E49F2B4C-03C5-450C-BE1C-F2C4BA6E3A91}">
      <dsp:nvSpPr>
        <dsp:cNvPr id="0" name=""/>
        <dsp:cNvSpPr/>
      </dsp:nvSpPr>
      <dsp:spPr>
        <a:xfrm>
          <a:off x="4901516" y="138193"/>
          <a:ext cx="1813305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software</a:t>
          </a:r>
          <a:endParaRPr lang="en-US" sz="1600" kern="1200" dirty="0"/>
        </a:p>
      </dsp:txBody>
      <dsp:txXfrm>
        <a:off x="4914945" y="151622"/>
        <a:ext cx="1786447" cy="431630"/>
      </dsp:txXfrm>
    </dsp:sp>
    <dsp:sp modelId="{CEAC91BB-A0FB-46AB-B097-A3C30A41C970}">
      <dsp:nvSpPr>
        <dsp:cNvPr id="0" name=""/>
        <dsp:cNvSpPr/>
      </dsp:nvSpPr>
      <dsp:spPr>
        <a:xfrm>
          <a:off x="4548498" y="596681"/>
          <a:ext cx="1259670" cy="390369"/>
        </a:xfrm>
        <a:custGeom>
          <a:avLst/>
          <a:gdLst/>
          <a:ahLst/>
          <a:cxnLst/>
          <a:rect l="0" t="0" r="0" b="0"/>
          <a:pathLst>
            <a:path>
              <a:moveTo>
                <a:pt x="1259670" y="0"/>
              </a:moveTo>
              <a:lnTo>
                <a:pt x="1259670" y="195184"/>
              </a:lnTo>
              <a:lnTo>
                <a:pt x="0" y="195184"/>
              </a:lnTo>
              <a:lnTo>
                <a:pt x="0" y="3903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8D5D4-C7FE-440D-A13A-AD4CDF0989BD}">
      <dsp:nvSpPr>
        <dsp:cNvPr id="0" name=""/>
        <dsp:cNvSpPr/>
      </dsp:nvSpPr>
      <dsp:spPr>
        <a:xfrm>
          <a:off x="3683619" y="987051"/>
          <a:ext cx="1729756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Scenario</a:t>
          </a:r>
          <a:endParaRPr lang="en-US" sz="2800" kern="1200" dirty="0"/>
        </a:p>
      </dsp:txBody>
      <dsp:txXfrm>
        <a:off x="3697048" y="1000480"/>
        <a:ext cx="1702898" cy="431630"/>
      </dsp:txXfrm>
    </dsp:sp>
    <dsp:sp modelId="{C7306CEE-A443-431B-8DC3-428DF12EAE59}">
      <dsp:nvSpPr>
        <dsp:cNvPr id="0" name=""/>
        <dsp:cNvSpPr/>
      </dsp:nvSpPr>
      <dsp:spPr>
        <a:xfrm>
          <a:off x="3699640" y="1445539"/>
          <a:ext cx="848857" cy="461105"/>
        </a:xfrm>
        <a:custGeom>
          <a:avLst/>
          <a:gdLst/>
          <a:ahLst/>
          <a:cxnLst/>
          <a:rect l="0" t="0" r="0" b="0"/>
          <a:pathLst>
            <a:path>
              <a:moveTo>
                <a:pt x="848857" y="0"/>
              </a:moveTo>
              <a:lnTo>
                <a:pt x="848857" y="230552"/>
              </a:lnTo>
              <a:lnTo>
                <a:pt x="0" y="230552"/>
              </a:lnTo>
              <a:lnTo>
                <a:pt x="0" y="461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42AAF-4DE5-4D7A-B97D-61A406A7DDE9}">
      <dsp:nvSpPr>
        <dsp:cNvPr id="0" name=""/>
        <dsp:cNvSpPr/>
      </dsp:nvSpPr>
      <dsp:spPr>
        <a:xfrm>
          <a:off x="3427901" y="1906645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feature1</a:t>
          </a:r>
          <a:endParaRPr lang="en-US" sz="1600" kern="1200" dirty="0"/>
        </a:p>
      </dsp:txBody>
      <dsp:txXfrm>
        <a:off x="3441330" y="1920074"/>
        <a:ext cx="516620" cy="431630"/>
      </dsp:txXfrm>
    </dsp:sp>
    <dsp:sp modelId="{8046F708-0B11-47E9-9438-4488A079A301}">
      <dsp:nvSpPr>
        <dsp:cNvPr id="0" name=""/>
        <dsp:cNvSpPr/>
      </dsp:nvSpPr>
      <dsp:spPr>
        <a:xfrm>
          <a:off x="3562771" y="2365134"/>
          <a:ext cx="136868" cy="319631"/>
        </a:xfrm>
        <a:custGeom>
          <a:avLst/>
          <a:gdLst/>
          <a:ahLst/>
          <a:cxnLst/>
          <a:rect l="0" t="0" r="0" b="0"/>
          <a:pathLst>
            <a:path>
              <a:moveTo>
                <a:pt x="136868" y="0"/>
              </a:moveTo>
              <a:lnTo>
                <a:pt x="136868" y="159815"/>
              </a:lnTo>
              <a:lnTo>
                <a:pt x="0" y="159815"/>
              </a:lnTo>
              <a:lnTo>
                <a:pt x="0" y="319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091B3-C683-48C4-9BEA-96F50062CCE6}">
      <dsp:nvSpPr>
        <dsp:cNvPr id="0" name=""/>
        <dsp:cNvSpPr/>
      </dsp:nvSpPr>
      <dsp:spPr>
        <a:xfrm>
          <a:off x="3291032" y="2684765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UI</a:t>
          </a:r>
          <a:endParaRPr lang="en-US" sz="1600" kern="1200" dirty="0"/>
        </a:p>
      </dsp:txBody>
      <dsp:txXfrm>
        <a:off x="3304461" y="2698194"/>
        <a:ext cx="516620" cy="431630"/>
      </dsp:txXfrm>
    </dsp:sp>
    <dsp:sp modelId="{E9820FCF-AFDC-4E47-8CDB-EE22014010BD}">
      <dsp:nvSpPr>
        <dsp:cNvPr id="0" name=""/>
        <dsp:cNvSpPr/>
      </dsp:nvSpPr>
      <dsp:spPr>
        <a:xfrm>
          <a:off x="3019292" y="3143253"/>
          <a:ext cx="543478" cy="639261"/>
        </a:xfrm>
        <a:custGeom>
          <a:avLst/>
          <a:gdLst/>
          <a:ahLst/>
          <a:cxnLst/>
          <a:rect l="0" t="0" r="0" b="0"/>
          <a:pathLst>
            <a:path>
              <a:moveTo>
                <a:pt x="543478" y="0"/>
              </a:moveTo>
              <a:lnTo>
                <a:pt x="543478" y="319630"/>
              </a:lnTo>
              <a:lnTo>
                <a:pt x="0" y="319630"/>
              </a:lnTo>
              <a:lnTo>
                <a:pt x="0" y="639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9DE5-9AD8-48A8-9D05-D4E10760061A}">
      <dsp:nvSpPr>
        <dsp:cNvPr id="0" name=""/>
        <dsp:cNvSpPr/>
      </dsp:nvSpPr>
      <dsp:spPr>
        <a:xfrm>
          <a:off x="2473813" y="3782515"/>
          <a:ext cx="109095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UX designer</a:t>
          </a:r>
          <a:endParaRPr lang="en-US" sz="1600" kern="1200" dirty="0"/>
        </a:p>
      </dsp:txBody>
      <dsp:txXfrm>
        <a:off x="2487242" y="3795944"/>
        <a:ext cx="1064100" cy="431630"/>
      </dsp:txXfrm>
    </dsp:sp>
    <dsp:sp modelId="{4181C7C9-86F7-4AE0-B366-476541DB5145}">
      <dsp:nvSpPr>
        <dsp:cNvPr id="0" name=""/>
        <dsp:cNvSpPr/>
      </dsp:nvSpPr>
      <dsp:spPr>
        <a:xfrm>
          <a:off x="3562771" y="3143253"/>
          <a:ext cx="344477" cy="639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630"/>
              </a:lnTo>
              <a:lnTo>
                <a:pt x="344477" y="319630"/>
              </a:lnTo>
              <a:lnTo>
                <a:pt x="344477" y="639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49BA7-5FD1-4342-A076-DA009D3C7D92}">
      <dsp:nvSpPr>
        <dsp:cNvPr id="0" name=""/>
        <dsp:cNvSpPr/>
      </dsp:nvSpPr>
      <dsp:spPr>
        <a:xfrm>
          <a:off x="3635510" y="3782515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</a:t>
          </a:r>
          <a:endParaRPr lang="en-US" sz="1600" kern="1200" dirty="0"/>
        </a:p>
      </dsp:txBody>
      <dsp:txXfrm>
        <a:off x="3648939" y="3795944"/>
        <a:ext cx="516620" cy="431630"/>
      </dsp:txXfrm>
    </dsp:sp>
    <dsp:sp modelId="{BA546B3B-F32B-4D3E-960A-9AE68CA960FE}">
      <dsp:nvSpPr>
        <dsp:cNvPr id="0" name=""/>
        <dsp:cNvSpPr/>
      </dsp:nvSpPr>
      <dsp:spPr>
        <a:xfrm>
          <a:off x="3562771" y="3143253"/>
          <a:ext cx="981120" cy="639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630"/>
              </a:lnTo>
              <a:lnTo>
                <a:pt x="981120" y="319630"/>
              </a:lnTo>
              <a:lnTo>
                <a:pt x="981120" y="639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D9B35-020A-4E5A-BC07-146343FBFD40}">
      <dsp:nvSpPr>
        <dsp:cNvPr id="0" name=""/>
        <dsp:cNvSpPr/>
      </dsp:nvSpPr>
      <dsp:spPr>
        <a:xfrm>
          <a:off x="4272152" y="3782515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4285581" y="3795944"/>
        <a:ext cx="516620" cy="431630"/>
      </dsp:txXfrm>
    </dsp:sp>
    <dsp:sp modelId="{BB4BAB3A-BFA9-4D8B-835B-93FF7251EA4F}">
      <dsp:nvSpPr>
        <dsp:cNvPr id="0" name=""/>
        <dsp:cNvSpPr/>
      </dsp:nvSpPr>
      <dsp:spPr>
        <a:xfrm>
          <a:off x="3699640" y="2365134"/>
          <a:ext cx="1786272" cy="319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15"/>
              </a:lnTo>
              <a:lnTo>
                <a:pt x="1786272" y="159815"/>
              </a:lnTo>
              <a:lnTo>
                <a:pt x="1786272" y="319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23867-14AB-453D-9B96-9E4C5DE0AB75}">
      <dsp:nvSpPr>
        <dsp:cNvPr id="0" name=""/>
        <dsp:cNvSpPr/>
      </dsp:nvSpPr>
      <dsp:spPr>
        <a:xfrm>
          <a:off x="5032375" y="2684765"/>
          <a:ext cx="907074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Logic</a:t>
          </a:r>
          <a:endParaRPr lang="en-US" sz="1600" kern="1200" dirty="0"/>
        </a:p>
      </dsp:txBody>
      <dsp:txXfrm>
        <a:off x="5045804" y="2698194"/>
        <a:ext cx="880216" cy="431630"/>
      </dsp:txXfrm>
    </dsp:sp>
    <dsp:sp modelId="{E310FFD3-51BC-4801-87E0-13EB3B045C07}">
      <dsp:nvSpPr>
        <dsp:cNvPr id="0" name=""/>
        <dsp:cNvSpPr/>
      </dsp:nvSpPr>
      <dsp:spPr>
        <a:xfrm>
          <a:off x="5109796" y="3143253"/>
          <a:ext cx="376116" cy="738483"/>
        </a:xfrm>
        <a:custGeom>
          <a:avLst/>
          <a:gdLst/>
          <a:ahLst/>
          <a:cxnLst/>
          <a:rect l="0" t="0" r="0" b="0"/>
          <a:pathLst>
            <a:path>
              <a:moveTo>
                <a:pt x="376116" y="0"/>
              </a:moveTo>
              <a:lnTo>
                <a:pt x="376116" y="369241"/>
              </a:lnTo>
              <a:lnTo>
                <a:pt x="0" y="369241"/>
              </a:lnTo>
              <a:lnTo>
                <a:pt x="0" y="738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807FB-B7C6-4DDD-82FF-AF4482B55BA4}">
      <dsp:nvSpPr>
        <dsp:cNvPr id="0" name=""/>
        <dsp:cNvSpPr/>
      </dsp:nvSpPr>
      <dsp:spPr>
        <a:xfrm>
          <a:off x="4838057" y="3881736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</a:t>
          </a:r>
          <a:endParaRPr lang="en-US" sz="1600" kern="1200" dirty="0"/>
        </a:p>
      </dsp:txBody>
      <dsp:txXfrm>
        <a:off x="4851486" y="3895165"/>
        <a:ext cx="516620" cy="431630"/>
      </dsp:txXfrm>
    </dsp:sp>
    <dsp:sp modelId="{B49CA8F9-4482-4A06-A450-71B9C4044F3F}">
      <dsp:nvSpPr>
        <dsp:cNvPr id="0" name=""/>
        <dsp:cNvSpPr/>
      </dsp:nvSpPr>
      <dsp:spPr>
        <a:xfrm>
          <a:off x="5485913" y="3143253"/>
          <a:ext cx="402002" cy="738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241"/>
              </a:lnTo>
              <a:lnTo>
                <a:pt x="402002" y="369241"/>
              </a:lnTo>
              <a:lnTo>
                <a:pt x="402002" y="7384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466BA-322D-4529-A3F9-277594076053}">
      <dsp:nvSpPr>
        <dsp:cNvPr id="0" name=""/>
        <dsp:cNvSpPr/>
      </dsp:nvSpPr>
      <dsp:spPr>
        <a:xfrm>
          <a:off x="5616176" y="3881737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5629605" y="3895166"/>
        <a:ext cx="516620" cy="431630"/>
      </dsp:txXfrm>
    </dsp:sp>
    <dsp:sp modelId="{551D33CB-CA99-4783-A194-4CDDC60E6745}">
      <dsp:nvSpPr>
        <dsp:cNvPr id="0" name=""/>
        <dsp:cNvSpPr/>
      </dsp:nvSpPr>
      <dsp:spPr>
        <a:xfrm>
          <a:off x="3699640" y="2365134"/>
          <a:ext cx="2847344" cy="319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15"/>
              </a:lnTo>
              <a:lnTo>
                <a:pt x="2847344" y="159815"/>
              </a:lnTo>
              <a:lnTo>
                <a:pt x="2847344" y="319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E3E8B-3464-4B6B-A053-1A7E3FE6C737}">
      <dsp:nvSpPr>
        <dsp:cNvPr id="0" name=""/>
        <dsp:cNvSpPr/>
      </dsp:nvSpPr>
      <dsp:spPr>
        <a:xfrm>
          <a:off x="6275245" y="2684765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DB</a:t>
          </a:r>
          <a:endParaRPr lang="en-US" sz="1600" kern="1200" dirty="0"/>
        </a:p>
      </dsp:txBody>
      <dsp:txXfrm>
        <a:off x="6288674" y="2698194"/>
        <a:ext cx="516620" cy="431630"/>
      </dsp:txXfrm>
    </dsp:sp>
    <dsp:sp modelId="{D8D96248-2040-4C0D-A90D-0D2C60E04AAF}">
      <dsp:nvSpPr>
        <dsp:cNvPr id="0" name=""/>
        <dsp:cNvSpPr/>
      </dsp:nvSpPr>
      <dsp:spPr>
        <a:xfrm>
          <a:off x="6478840" y="3143253"/>
          <a:ext cx="91440" cy="586082"/>
        </a:xfrm>
        <a:custGeom>
          <a:avLst/>
          <a:gdLst/>
          <a:ahLst/>
          <a:cxnLst/>
          <a:rect l="0" t="0" r="0" b="0"/>
          <a:pathLst>
            <a:path>
              <a:moveTo>
                <a:pt x="68145" y="0"/>
              </a:moveTo>
              <a:lnTo>
                <a:pt x="68145" y="293041"/>
              </a:lnTo>
              <a:lnTo>
                <a:pt x="45720" y="293041"/>
              </a:lnTo>
              <a:lnTo>
                <a:pt x="45720" y="5860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8C87A-5830-43B4-9190-512E4C78F3FC}">
      <dsp:nvSpPr>
        <dsp:cNvPr id="0" name=""/>
        <dsp:cNvSpPr/>
      </dsp:nvSpPr>
      <dsp:spPr>
        <a:xfrm>
          <a:off x="6252820" y="3729336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Architect</a:t>
          </a:r>
          <a:endParaRPr lang="en-US" sz="1600" kern="1200" dirty="0"/>
        </a:p>
      </dsp:txBody>
      <dsp:txXfrm>
        <a:off x="6266249" y="3742765"/>
        <a:ext cx="516620" cy="431630"/>
      </dsp:txXfrm>
    </dsp:sp>
    <dsp:sp modelId="{A8B9367B-97CC-4CA8-AD2C-CDAFD928F691}">
      <dsp:nvSpPr>
        <dsp:cNvPr id="0" name=""/>
        <dsp:cNvSpPr/>
      </dsp:nvSpPr>
      <dsp:spPr>
        <a:xfrm>
          <a:off x="6546985" y="3143253"/>
          <a:ext cx="1180122" cy="586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41"/>
              </a:lnTo>
              <a:lnTo>
                <a:pt x="1180122" y="293041"/>
              </a:lnTo>
              <a:lnTo>
                <a:pt x="1180122" y="5860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50AF5-3733-4526-BB44-6D750B94E157}">
      <dsp:nvSpPr>
        <dsp:cNvPr id="0" name=""/>
        <dsp:cNvSpPr/>
      </dsp:nvSpPr>
      <dsp:spPr>
        <a:xfrm>
          <a:off x="7455367" y="3729336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</a:t>
          </a:r>
          <a:endParaRPr lang="en-US" sz="1600" kern="1200" dirty="0"/>
        </a:p>
      </dsp:txBody>
      <dsp:txXfrm>
        <a:off x="7468796" y="3742765"/>
        <a:ext cx="516620" cy="431630"/>
      </dsp:txXfrm>
    </dsp:sp>
    <dsp:sp modelId="{B0EF53A6-BC42-4CEF-98BB-D49499489EC2}">
      <dsp:nvSpPr>
        <dsp:cNvPr id="0" name=""/>
        <dsp:cNvSpPr/>
      </dsp:nvSpPr>
      <dsp:spPr>
        <a:xfrm>
          <a:off x="4284462" y="1445539"/>
          <a:ext cx="264035" cy="461105"/>
        </a:xfrm>
        <a:custGeom>
          <a:avLst/>
          <a:gdLst/>
          <a:ahLst/>
          <a:cxnLst/>
          <a:rect l="0" t="0" r="0" b="0"/>
          <a:pathLst>
            <a:path>
              <a:moveTo>
                <a:pt x="264035" y="0"/>
              </a:moveTo>
              <a:lnTo>
                <a:pt x="264035" y="230552"/>
              </a:lnTo>
              <a:lnTo>
                <a:pt x="0" y="230552"/>
              </a:lnTo>
              <a:lnTo>
                <a:pt x="0" y="461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5C2FE-7739-45EA-8E0E-691ACDBFD80F}">
      <dsp:nvSpPr>
        <dsp:cNvPr id="0" name=""/>
        <dsp:cNvSpPr/>
      </dsp:nvSpPr>
      <dsp:spPr>
        <a:xfrm>
          <a:off x="4012723" y="1906645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Feature2</a:t>
          </a:r>
          <a:endParaRPr lang="en-US" sz="1600" kern="1200" dirty="0"/>
        </a:p>
      </dsp:txBody>
      <dsp:txXfrm>
        <a:off x="4026152" y="1920074"/>
        <a:ext cx="516620" cy="431630"/>
      </dsp:txXfrm>
    </dsp:sp>
    <dsp:sp modelId="{966C0155-9434-4924-A182-17942DDF7DC0}">
      <dsp:nvSpPr>
        <dsp:cNvPr id="0" name=""/>
        <dsp:cNvSpPr/>
      </dsp:nvSpPr>
      <dsp:spPr>
        <a:xfrm>
          <a:off x="4548498" y="1445539"/>
          <a:ext cx="320786" cy="461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52"/>
              </a:lnTo>
              <a:lnTo>
                <a:pt x="320786" y="230552"/>
              </a:lnTo>
              <a:lnTo>
                <a:pt x="320786" y="461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85FDD-4ECE-4305-9986-A5EBC8A3FE2C}">
      <dsp:nvSpPr>
        <dsp:cNvPr id="0" name=""/>
        <dsp:cNvSpPr/>
      </dsp:nvSpPr>
      <dsp:spPr>
        <a:xfrm>
          <a:off x="4597545" y="1906645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Feature3</a:t>
          </a:r>
          <a:endParaRPr lang="en-US" sz="1600" kern="1200" dirty="0"/>
        </a:p>
      </dsp:txBody>
      <dsp:txXfrm>
        <a:off x="4610974" y="1920074"/>
        <a:ext cx="516620" cy="431630"/>
      </dsp:txXfrm>
    </dsp:sp>
    <dsp:sp modelId="{A9428F00-86FA-4E50-92DD-C28219C5CA3E}">
      <dsp:nvSpPr>
        <dsp:cNvPr id="0" name=""/>
        <dsp:cNvSpPr/>
      </dsp:nvSpPr>
      <dsp:spPr>
        <a:xfrm>
          <a:off x="5808168" y="596681"/>
          <a:ext cx="1711331" cy="390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84"/>
              </a:lnTo>
              <a:lnTo>
                <a:pt x="1711331" y="195184"/>
              </a:lnTo>
              <a:lnTo>
                <a:pt x="1711331" y="3903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510A1-C4D3-4798-B54C-24A40119FCAB}">
      <dsp:nvSpPr>
        <dsp:cNvPr id="0" name=""/>
        <dsp:cNvSpPr/>
      </dsp:nvSpPr>
      <dsp:spPr>
        <a:xfrm>
          <a:off x="6681854" y="987050"/>
          <a:ext cx="1675291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Scenario</a:t>
          </a:r>
          <a:endParaRPr lang="en-US" sz="2800" kern="1200" dirty="0"/>
        </a:p>
      </dsp:txBody>
      <dsp:txXfrm>
        <a:off x="6695283" y="1000479"/>
        <a:ext cx="1648433" cy="431630"/>
      </dsp:txXfrm>
    </dsp:sp>
    <dsp:sp modelId="{C9494E18-55A5-4E8B-8EDB-05CEE1F8F894}">
      <dsp:nvSpPr>
        <dsp:cNvPr id="0" name=""/>
        <dsp:cNvSpPr/>
      </dsp:nvSpPr>
      <dsp:spPr>
        <a:xfrm>
          <a:off x="7024331" y="1445538"/>
          <a:ext cx="495168" cy="461107"/>
        </a:xfrm>
        <a:custGeom>
          <a:avLst/>
          <a:gdLst/>
          <a:ahLst/>
          <a:cxnLst/>
          <a:rect l="0" t="0" r="0" b="0"/>
          <a:pathLst>
            <a:path>
              <a:moveTo>
                <a:pt x="495168" y="0"/>
              </a:moveTo>
              <a:lnTo>
                <a:pt x="495168" y="230553"/>
              </a:lnTo>
              <a:lnTo>
                <a:pt x="0" y="230553"/>
              </a:lnTo>
              <a:lnTo>
                <a:pt x="0" y="46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8E1E0-622F-48CD-9101-B38BD631B574}">
      <dsp:nvSpPr>
        <dsp:cNvPr id="0" name=""/>
        <dsp:cNvSpPr/>
      </dsp:nvSpPr>
      <dsp:spPr>
        <a:xfrm>
          <a:off x="6752592" y="1906646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UI</a:t>
          </a:r>
          <a:endParaRPr lang="en-US" sz="1600" kern="1200" dirty="0"/>
        </a:p>
      </dsp:txBody>
      <dsp:txXfrm>
        <a:off x="6766021" y="1920075"/>
        <a:ext cx="516620" cy="431630"/>
      </dsp:txXfrm>
    </dsp:sp>
    <dsp:sp modelId="{8A5AE02B-233B-46DC-A968-067FCD01D210}">
      <dsp:nvSpPr>
        <dsp:cNvPr id="0" name=""/>
        <dsp:cNvSpPr/>
      </dsp:nvSpPr>
      <dsp:spPr>
        <a:xfrm>
          <a:off x="7473780" y="1445538"/>
          <a:ext cx="91440" cy="4611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553"/>
              </a:lnTo>
              <a:lnTo>
                <a:pt x="135373" y="230553"/>
              </a:lnTo>
              <a:lnTo>
                <a:pt x="135373" y="46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23A8D-3FF1-48C3-880B-C320297E5547}">
      <dsp:nvSpPr>
        <dsp:cNvPr id="0" name=""/>
        <dsp:cNvSpPr/>
      </dsp:nvSpPr>
      <dsp:spPr>
        <a:xfrm>
          <a:off x="7337414" y="1906646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Logic</a:t>
          </a:r>
          <a:endParaRPr lang="en-US" sz="1600" kern="1200" dirty="0"/>
        </a:p>
      </dsp:txBody>
      <dsp:txXfrm>
        <a:off x="7350843" y="1920075"/>
        <a:ext cx="516620" cy="431630"/>
      </dsp:txXfrm>
    </dsp:sp>
    <dsp:sp modelId="{A26C3E27-E251-40B7-8294-4009C073FA19}">
      <dsp:nvSpPr>
        <dsp:cNvPr id="0" name=""/>
        <dsp:cNvSpPr/>
      </dsp:nvSpPr>
      <dsp:spPr>
        <a:xfrm>
          <a:off x="7519500" y="1445538"/>
          <a:ext cx="674475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53"/>
              </a:lnTo>
              <a:lnTo>
                <a:pt x="674475" y="230553"/>
              </a:lnTo>
              <a:lnTo>
                <a:pt x="674475" y="46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04369-C241-403E-93F1-E25803B3F7D4}">
      <dsp:nvSpPr>
        <dsp:cNvPr id="0" name=""/>
        <dsp:cNvSpPr/>
      </dsp:nvSpPr>
      <dsp:spPr>
        <a:xfrm>
          <a:off x="7922236" y="1906646"/>
          <a:ext cx="543478" cy="458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DB</a:t>
          </a:r>
          <a:endParaRPr lang="en-US" sz="1600" kern="1200" dirty="0"/>
        </a:p>
      </dsp:txBody>
      <dsp:txXfrm>
        <a:off x="7935665" y="1920075"/>
        <a:ext cx="516620" cy="431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B442-110D-40F1-A0D3-D0D26DD945CA}" type="datetimeFigureOut">
              <a:rPr lang="en-US" smtClean="0"/>
              <a:pPr/>
              <a:t>9/20/2014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E8F3-E457-4E14-8249-6B0185904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BE8F3-E457-4E14-8249-6B01859045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 and I will check: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TFS work items (or other forms in equivalent tools).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typical end-to-end scenario,  and break it down to detail work items.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 of work items to each person.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 Chart,  the “remaining work report” in TFS,  or other equivalent form.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BE8F3-E457-4E14-8249-6B01859045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http://blogs.msdn.com/ericwhite/archive/2006/05/11/595693.aspx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BE8F3-E457-4E14-8249-6B01859045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http://blogs.msdn.com/ericwhite/archive/2006/05/11/595693.aspx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BE8F3-E457-4E14-8249-6B01859045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I</a:t>
            </a:r>
            <a:r>
              <a:rPr lang="en-US" altLang="zh-CN" baseline="0" dirty="0" smtClean="0"/>
              <a:t> wan to see the trend and decide my next direction.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CEAE1-7D0B-4C6D-B6B2-9BA18BD90F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对于市场来说，某软件团队发布了一款软件，有某种定位和目标人群</a:t>
            </a:r>
            <a:endParaRPr lang="en-US" altLang="zh-CN" dirty="0" smtClean="0"/>
          </a:p>
          <a:p>
            <a:r>
              <a:rPr lang="zh-CN" altLang="en-US" dirty="0" smtClean="0"/>
              <a:t>对于用户来说，这个软件解决了他的一些需求（场景）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PM </a:t>
            </a:r>
            <a:r>
              <a:rPr lang="zh-CN" altLang="en-US" dirty="0" smtClean="0"/>
              <a:t>来说， 这个软件要用一系列互相合作的功能来实现用户的场景</a:t>
            </a:r>
            <a:endParaRPr lang="en-US" altLang="zh-CN" dirty="0" smtClean="0"/>
          </a:p>
          <a:p>
            <a:r>
              <a:rPr lang="zh-CN" altLang="en-US" dirty="0" smtClean="0"/>
              <a:t>对于各种层次的设计者来说，这个软件就是一些架构，设计模式，逻辑，数据库的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，用户信息架构</a:t>
            </a:r>
            <a:endParaRPr lang="en-US" altLang="zh-CN" dirty="0" smtClean="0"/>
          </a:p>
          <a:p>
            <a:r>
              <a:rPr lang="zh-CN" altLang="en-US" dirty="0" smtClean="0"/>
              <a:t>对于每个角色来说，他们要处理软件开发的各项细节，用任务，</a:t>
            </a:r>
            <a:r>
              <a:rPr lang="en-US" altLang="zh-CN" dirty="0" smtClean="0"/>
              <a:t>bug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来表示</a:t>
            </a:r>
            <a:endParaRPr lang="en-US" altLang="zh-CN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BE8F3-E457-4E14-8249-6B01859045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4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2DE61-01BA-4D63-AB76-0CD3EEDCC786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C92FDE-E245-4054-B13C-B2368E1DA6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81A71F-7706-4309-B98E-D5818D9C4619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2A420-6221-4AAB-A5CF-E69F38521E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73DBF7-E22B-4D4F-86C6-34AA5D685EBC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88D30-ACB8-4D6F-92A3-FE6BCCC60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CE455C-D3FD-456F-B85E-96E6744FDB20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CE700-0801-4743-9474-BA29402439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96A7C-7724-49DB-BE50-5855776DA282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A73F0ABC-70BC-4F43-9687-9B309C26DB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C10974-708E-4997-950B-416EBCB591A0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18713-D1F9-440C-98D7-11A0982A07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6DDEF-5D7B-4ED2-8F62-B3F1C44D6EC5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D69AC-A5BC-4B9B-A0CF-168768D6EE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20EB90-C4D3-4B6B-82CE-1D435DA3ACC1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6EA18-ADFC-4118-B2BD-9E16AC42B1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B8F2E0-4A51-4E31-9C27-9BC27CEF43F6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8C9AC-B7D4-4681-89F5-BB9F7F0C51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BCA414-E586-4DAC-83A0-743F3572C47D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0AC7A-5470-4EA1-BFDA-3B3E51621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65C755-FB34-4CB9-BCAD-6B3CFD8A9FE6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0193ABF-DE85-45CF-A5F6-94D6F18030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4CB9ADE-4CFE-4421-8307-57D5B54CCE51}" type="datetimeFigureOut">
              <a:rPr lang="en-US" smtClean="0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2FAA213-5236-4A65-A6DF-FF05540A5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amsujie.com/8000/8018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lifang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zh-CN" altLang="en-US" sz="2500" dirty="0"/>
              <a:t>邹欣</a:t>
            </a:r>
            <a:endParaRPr lang="en-US" sz="2500" dirty="0" smtClean="0"/>
          </a:p>
          <a:p>
            <a:pPr marR="0" eaLnBrk="1" hangingPunct="1">
              <a:lnSpc>
                <a:spcPct val="80000"/>
              </a:lnSpc>
            </a:pPr>
            <a:r>
              <a:rPr lang="zh-CN" altLang="en-US" sz="2500" dirty="0"/>
              <a:t>构建之</a:t>
            </a:r>
            <a:r>
              <a:rPr lang="zh-CN" altLang="en-US" sz="2500" dirty="0" smtClean="0"/>
              <a:t>法 </a:t>
            </a:r>
            <a:r>
              <a:rPr lang="en-US" altLang="zh-CN" sz="2500" dirty="0" smtClean="0"/>
              <a:t>– </a:t>
            </a:r>
            <a:r>
              <a:rPr lang="zh-CN" altLang="en-US" sz="2500" dirty="0" smtClean="0"/>
              <a:t>现代软件工程</a:t>
            </a:r>
            <a:endParaRPr lang="en-US" sz="2500" dirty="0" smtClean="0"/>
          </a:p>
          <a:p>
            <a:pPr marR="0" eaLnBrk="1" hangingPunct="1">
              <a:lnSpc>
                <a:spcPct val="80000"/>
              </a:lnSpc>
            </a:pPr>
            <a:r>
              <a:rPr lang="en-US" sz="2500" dirty="0" smtClean="0"/>
              <a:t>2014</a:t>
            </a:r>
            <a:endParaRPr lang="en-US" sz="25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典型人物和场景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Anita – Senior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447800"/>
            <a:ext cx="6477000" cy="4572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Researcher working in industrial lab (e.g. MSR researcher)</a:t>
            </a:r>
          </a:p>
          <a:p>
            <a:pPr lvl="1"/>
            <a:r>
              <a:rPr lang="en-US" altLang="zh-CN" dirty="0" smtClean="0"/>
              <a:t>Education: PhD,  Age: &gt;=35, h-index &gt; 20, </a:t>
            </a:r>
          </a:p>
          <a:p>
            <a:pPr lvl="1"/>
            <a:r>
              <a:rPr lang="en-US" altLang="zh-CN" dirty="0" smtClean="0"/>
              <a:t>PAIN: </a:t>
            </a:r>
          </a:p>
          <a:p>
            <a:pPr lvl="2"/>
            <a:r>
              <a:rPr lang="en-US" altLang="zh-CN" dirty="0" smtClean="0"/>
              <a:t>Hiring someone / check background</a:t>
            </a:r>
          </a:p>
          <a:p>
            <a:pPr lvl="2"/>
            <a:r>
              <a:rPr lang="en-US" altLang="zh-CN" dirty="0" smtClean="0"/>
              <a:t>As Chair person, pick reviewers, PC member</a:t>
            </a:r>
          </a:p>
          <a:p>
            <a:pPr lvl="2"/>
            <a:r>
              <a:rPr lang="en-US" altLang="zh-CN" dirty="0" smtClean="0"/>
              <a:t>Read/organize paper</a:t>
            </a:r>
          </a:p>
          <a:p>
            <a:pPr lvl="1"/>
            <a:r>
              <a:rPr lang="en-US" dirty="0" smtClean="0"/>
              <a:t>Care about  “my rank” in the domain,  and correctness, completeness of my profile, </a:t>
            </a:r>
          </a:p>
          <a:p>
            <a:pPr lvl="1"/>
            <a:r>
              <a:rPr lang="en-US" dirty="0" smtClean="0"/>
              <a:t>Care about rank of my dept. </a:t>
            </a:r>
          </a:p>
          <a:p>
            <a:pPr lvl="1"/>
            <a:r>
              <a:rPr lang="en-US" dirty="0" smtClean="0"/>
              <a:t>Already know lots of people in such domain,  knowing  people is not top priority</a:t>
            </a:r>
          </a:p>
          <a:p>
            <a:pPr lvl="1"/>
            <a:r>
              <a:rPr lang="en-US" dirty="0" smtClean="0"/>
              <a:t>Big influencer</a:t>
            </a:r>
          </a:p>
          <a:p>
            <a:endParaRPr lang="en-US" dirty="0"/>
          </a:p>
        </p:txBody>
      </p:sp>
      <p:pic>
        <p:nvPicPr>
          <p:cNvPr id="6" name="Picture 5" descr="perso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447800"/>
            <a:ext cx="2133600" cy="2133600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745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John – Junior Researcher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6781800" cy="5334000"/>
          </a:xfrm>
        </p:spPr>
        <p:txBody>
          <a:bodyPr>
            <a:noAutofit/>
          </a:bodyPr>
          <a:lstStyle/>
          <a:p>
            <a:pPr lvl="0"/>
            <a:r>
              <a:rPr lang="en-US" sz="2000" dirty="0" smtClean="0"/>
              <a:t>College </a:t>
            </a:r>
            <a:r>
              <a:rPr lang="en-US" altLang="zh-CN" sz="2000" dirty="0" smtClean="0"/>
              <a:t>assistant</a:t>
            </a:r>
            <a:r>
              <a:rPr lang="en-US" sz="2000" dirty="0" smtClean="0"/>
              <a:t> professor</a:t>
            </a:r>
          </a:p>
          <a:p>
            <a:pPr lvl="1"/>
            <a:r>
              <a:rPr lang="en-US" altLang="zh-CN" sz="2000" dirty="0" smtClean="0"/>
              <a:t>Handling both teaching and research</a:t>
            </a:r>
          </a:p>
          <a:p>
            <a:pPr lvl="1"/>
            <a:r>
              <a:rPr lang="en-US" altLang="zh-CN" sz="2000" dirty="0" smtClean="0"/>
              <a:t>PAIN:</a:t>
            </a:r>
          </a:p>
          <a:p>
            <a:pPr lvl="2"/>
            <a:r>
              <a:rPr lang="en-US" altLang="zh-CN" sz="1800" b="1" dirty="0" smtClean="0"/>
              <a:t>How to let more people know about my work?</a:t>
            </a:r>
          </a:p>
          <a:p>
            <a:pPr lvl="2"/>
            <a:r>
              <a:rPr lang="en-US" altLang="zh-CN" sz="1800" b="1" dirty="0" smtClean="0"/>
              <a:t>Show my performance</a:t>
            </a:r>
          </a:p>
          <a:p>
            <a:pPr lvl="2"/>
            <a:r>
              <a:rPr lang="en-US" altLang="zh-CN" sz="1800" dirty="0" smtClean="0"/>
              <a:t>Write paper with good reference</a:t>
            </a:r>
          </a:p>
          <a:p>
            <a:pPr lvl="2"/>
            <a:r>
              <a:rPr lang="en-US" altLang="zh-CN" sz="1800" dirty="0" smtClean="0"/>
              <a:t>Generate a  list of paper for a class / curriculum </a:t>
            </a:r>
          </a:p>
          <a:p>
            <a:pPr lvl="2"/>
            <a:r>
              <a:rPr lang="en-US" altLang="zh-CN" sz="1800" dirty="0" smtClean="0"/>
              <a:t>organize</a:t>
            </a:r>
            <a:r>
              <a:rPr lang="en-US" sz="1800" dirty="0" smtClean="0"/>
              <a:t>,  browse, and  attending the right events. </a:t>
            </a:r>
          </a:p>
          <a:p>
            <a:pPr lvl="1"/>
            <a:r>
              <a:rPr lang="en-US" sz="2000" b="1" dirty="0" smtClean="0"/>
              <a:t>Heavy user</a:t>
            </a:r>
          </a:p>
          <a:p>
            <a:pPr lvl="1"/>
            <a:r>
              <a:rPr lang="en-US" sz="2000" b="1" dirty="0" smtClean="0"/>
              <a:t>Influencer – can influence students and peers to use our site. </a:t>
            </a:r>
          </a:p>
        </p:txBody>
      </p:sp>
      <p:pic>
        <p:nvPicPr>
          <p:cNvPr id="4" name="Picture 3" descr="persona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000" y="1447800"/>
            <a:ext cx="1945564" cy="1459173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2021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-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Scenario</a:t>
            </a:r>
          </a:p>
          <a:p>
            <a:pPr lvl="1"/>
            <a:r>
              <a:rPr lang="en-US" altLang="zh-CN" dirty="0"/>
              <a:t>Show my network (co-author, co-occurrence)  in my home page</a:t>
            </a:r>
          </a:p>
          <a:p>
            <a:pPr lvl="1"/>
            <a:r>
              <a:rPr lang="en-US" altLang="zh-CN" dirty="0"/>
              <a:t>Show my </a:t>
            </a:r>
            <a:r>
              <a:rPr lang="en-US" altLang="zh-CN" dirty="0" smtClean="0"/>
              <a:t>“publication list” </a:t>
            </a:r>
            <a:r>
              <a:rPr lang="en-US" altLang="zh-CN" dirty="0"/>
              <a:t>via simple </a:t>
            </a:r>
            <a:r>
              <a:rPr lang="en-US" altLang="zh-CN" dirty="0" err="1"/>
              <a:t>javascript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 smtClean="0"/>
              <a:t>Track Conferences</a:t>
            </a:r>
            <a:endParaRPr lang="en-US" altLang="zh-CN" dirty="0"/>
          </a:p>
          <a:p>
            <a:pPr lvl="1"/>
            <a:r>
              <a:rPr lang="en-US" altLang="zh-CN" dirty="0"/>
              <a:t>See the timeline of a field (e.g. the up and down in papers about </a:t>
            </a:r>
            <a:r>
              <a:rPr lang="en-US" altLang="zh-CN" dirty="0" smtClean="0"/>
              <a:t>“Machine </a:t>
            </a:r>
            <a:r>
              <a:rPr lang="en-US" altLang="zh-CN" dirty="0"/>
              <a:t>L</a:t>
            </a:r>
            <a:r>
              <a:rPr lang="en-US" altLang="zh-CN" dirty="0" smtClean="0"/>
              <a:t>earning</a:t>
            </a:r>
            <a:r>
              <a:rPr lang="en-US" altLang="zh-CN" dirty="0"/>
              <a:t>”). </a:t>
            </a:r>
          </a:p>
          <a:p>
            <a:pPr lvl="1"/>
            <a:r>
              <a:rPr lang="en-US" altLang="zh-CN" dirty="0" smtClean="0"/>
              <a:t>User contribution:</a:t>
            </a:r>
          </a:p>
          <a:p>
            <a:pPr lvl="2"/>
            <a:r>
              <a:rPr lang="en-US" altLang="zh-CN" dirty="0" smtClean="0"/>
              <a:t>John </a:t>
            </a:r>
            <a:r>
              <a:rPr lang="en-US" altLang="zh-CN" dirty="0"/>
              <a:t>finds that Libra doesn’t cover all of his papers,  he provides a URL via </a:t>
            </a:r>
            <a:r>
              <a:rPr lang="en-US" altLang="zh-CN" dirty="0" err="1"/>
              <a:t>libra</a:t>
            </a:r>
            <a:r>
              <a:rPr lang="en-US" altLang="zh-CN" dirty="0"/>
              <a:t> UI, and a couple of days,  he is happy to find out that </a:t>
            </a:r>
            <a:r>
              <a:rPr lang="en-US" altLang="zh-CN" dirty="0" err="1" smtClean="0"/>
              <a:t>libra</a:t>
            </a:r>
            <a:r>
              <a:rPr lang="en-US" altLang="zh-CN" dirty="0" smtClean="0"/>
              <a:t> covers his </a:t>
            </a:r>
            <a:r>
              <a:rPr lang="en-US" altLang="zh-CN" dirty="0"/>
              <a:t>new papers. </a:t>
            </a:r>
            <a:endParaRPr lang="en-US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3095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Brian –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589" y="1484784"/>
            <a:ext cx="7315200" cy="4572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PhD student major in CS</a:t>
            </a:r>
          </a:p>
          <a:p>
            <a:r>
              <a:rPr lang="en-US" dirty="0" smtClean="0"/>
              <a:t>Frequently go online looking for paper for his/her own research,  </a:t>
            </a:r>
          </a:p>
          <a:p>
            <a:r>
              <a:rPr lang="en-US" altLang="zh-CN" dirty="0" smtClean="0"/>
              <a:t>PAIN? </a:t>
            </a:r>
          </a:p>
          <a:p>
            <a:pPr lvl="1"/>
            <a:r>
              <a:rPr lang="en-US" dirty="0"/>
              <a:t>Working on his 1</a:t>
            </a:r>
            <a:r>
              <a:rPr lang="en-US" baseline="30000" dirty="0"/>
              <a:t>st</a:t>
            </a:r>
            <a:r>
              <a:rPr lang="en-US" dirty="0"/>
              <a:t> or 2</a:t>
            </a:r>
            <a:r>
              <a:rPr lang="en-US" baseline="30000" dirty="0"/>
              <a:t>nd</a:t>
            </a:r>
            <a:r>
              <a:rPr lang="en-US" dirty="0"/>
              <a:t> important </a:t>
            </a:r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Need a comprehensive source of papers for homework and project</a:t>
            </a:r>
          </a:p>
          <a:p>
            <a:pPr lvl="1"/>
            <a:r>
              <a:rPr lang="en-US" dirty="0" smtClean="0"/>
              <a:t>Check out researcher profiles (to help apply for advanced study)</a:t>
            </a:r>
          </a:p>
          <a:p>
            <a:pPr lvl="1"/>
            <a:r>
              <a:rPr lang="en-US" dirty="0" smtClean="0"/>
              <a:t>Keep track of new papers</a:t>
            </a:r>
          </a:p>
          <a:p>
            <a:pPr lvl="1"/>
            <a:r>
              <a:rPr lang="en-US" altLang="zh-CN" dirty="0" smtClean="0"/>
              <a:t> Job hunting</a:t>
            </a:r>
            <a:r>
              <a:rPr lang="en-US" dirty="0" smtClean="0"/>
              <a:t> </a:t>
            </a:r>
          </a:p>
          <a:p>
            <a:pPr lvl="1"/>
            <a:r>
              <a:rPr lang="en-US" altLang="zh-CN" dirty="0" smtClean="0"/>
              <a:t>English as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language</a:t>
            </a:r>
          </a:p>
          <a:p>
            <a:r>
              <a:rPr lang="en-US" altLang="zh-CN" dirty="0" smtClean="0"/>
              <a:t>500K IT students in China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persona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32" y="1232559"/>
            <a:ext cx="1219200" cy="1836401"/>
          </a:xfrm>
          <a:prstGeom prst="rect">
            <a:avLst/>
          </a:prstGeom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375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 -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Notify </a:t>
            </a:r>
            <a:r>
              <a:rPr lang="en-US" altLang="zh-CN" dirty="0"/>
              <a:t>me when something happens</a:t>
            </a:r>
          </a:p>
          <a:p>
            <a:r>
              <a:rPr lang="en-US" altLang="zh-CN" dirty="0"/>
              <a:t>Get all papers in one </a:t>
            </a:r>
            <a:r>
              <a:rPr lang="en-US" altLang="zh-CN" dirty="0" smtClean="0"/>
              <a:t>field</a:t>
            </a:r>
          </a:p>
          <a:p>
            <a:pPr lvl="1"/>
            <a:r>
              <a:rPr lang="en-US" altLang="zh-CN" dirty="0" smtClean="0"/>
              <a:t>Related papers</a:t>
            </a:r>
            <a:endParaRPr lang="en-US" altLang="zh-CN" dirty="0"/>
          </a:p>
          <a:p>
            <a:r>
              <a:rPr lang="en-US" altLang="zh-CN" dirty="0"/>
              <a:t>Check the importance of journals, conferences</a:t>
            </a:r>
          </a:p>
          <a:p>
            <a:r>
              <a:rPr lang="en-US" altLang="zh-CN" dirty="0" smtClean="0"/>
              <a:t>Name disambiguation</a:t>
            </a:r>
          </a:p>
          <a:p>
            <a:pPr lvl="1"/>
            <a:r>
              <a:rPr lang="en-US" altLang="zh-CN" dirty="0" smtClean="0"/>
              <a:t>Find Michael Cohen</a:t>
            </a:r>
          </a:p>
          <a:p>
            <a:r>
              <a:rPr lang="en-US" dirty="0" smtClean="0"/>
              <a:t>Find out the “family tree” of a scholar, to understand his/her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49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&amp; Scenario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Persona interact with software</a:t>
            </a:r>
          </a:p>
          <a:p>
            <a:r>
              <a:rPr lang="en-US" dirty="0" smtClean="0"/>
              <a:t>Persona has a “need”</a:t>
            </a:r>
          </a:p>
          <a:p>
            <a:r>
              <a:rPr lang="en-US" dirty="0" smtClean="0"/>
              <a:t>Persona uses the software to solve the “need”,  in multiple steps. </a:t>
            </a:r>
          </a:p>
          <a:p>
            <a:r>
              <a:rPr lang="en-US" dirty="0" smtClean="0"/>
              <a:t>Persona’s need is solved,  he/she is happy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卫哲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http://iamsujie.com/8000/8018/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zh-CN" altLang="en-US" b="1" dirty="0"/>
              <a:t>需求是从哪里来的？目标客户是谁？</a:t>
            </a:r>
            <a:endParaRPr lang="en-US" dirty="0"/>
          </a:p>
          <a:p>
            <a:r>
              <a:rPr lang="zh-CN" altLang="en-US" b="1" dirty="0"/>
              <a:t>有多少人有这样的需求？这个需求紧迫吗？</a:t>
            </a:r>
            <a:endParaRPr lang="en-US" dirty="0"/>
          </a:p>
          <a:p>
            <a:r>
              <a:rPr lang="zh-CN" altLang="en-US" b="1" dirty="0"/>
              <a:t>他们的痛是什么？场景是什么？（用产品之前</a:t>
            </a:r>
            <a:r>
              <a:rPr lang="en-US" b="1" dirty="0"/>
              <a:t>/</a:t>
            </a:r>
            <a:r>
              <a:rPr lang="zh-CN" altLang="en-US" b="1" dirty="0"/>
              <a:t>之后）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zh-CN" altLang="en-US" b="1" dirty="0"/>
              <a:t>解决之后在网站数据上会有什么表现</a:t>
            </a:r>
            <a:r>
              <a:rPr lang="zh-CN" altLang="en-US" b="1" dirty="0" smtClean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Someone designs a teleconference </a:t>
            </a:r>
            <a:r>
              <a:rPr lang="en-US" b="1" dirty="0" smtClean="0"/>
              <a:t>webcam</a:t>
            </a:r>
            <a:r>
              <a:rPr lang="en-US" dirty="0" smtClean="0"/>
              <a:t>, and it will scan the whole meeting room to locate face and show all attendees to remote attendees</a:t>
            </a:r>
          </a:p>
          <a:p>
            <a:r>
              <a:rPr lang="en-US" dirty="0" smtClean="0"/>
              <a:t>Design without persona</a:t>
            </a:r>
          </a:p>
          <a:p>
            <a:pPr lvl="1"/>
            <a:r>
              <a:rPr lang="en-US" dirty="0" smtClean="0"/>
              <a:t>Assume everyone sitting at the table can be visible</a:t>
            </a:r>
          </a:p>
          <a:p>
            <a:r>
              <a:rPr lang="en-US" dirty="0" smtClean="0"/>
              <a:t>Design with persona</a:t>
            </a:r>
          </a:p>
          <a:p>
            <a:pPr lvl="1"/>
            <a:r>
              <a:rPr lang="en-US" dirty="0" smtClean="0"/>
              <a:t>Persona – program managers who goes to meeting all the time</a:t>
            </a:r>
          </a:p>
          <a:p>
            <a:pPr lvl="1"/>
            <a:r>
              <a:rPr lang="en-US" dirty="0" smtClean="0"/>
              <a:t>Andy – has laptop with him all the day, he would use laptop in the meeting. </a:t>
            </a:r>
          </a:p>
          <a:p>
            <a:pPr lvl="1"/>
            <a:r>
              <a:rPr lang="en-US" dirty="0" smtClean="0"/>
              <a:t>Issues:  when Andy opens his laptop,  the webcam can’t see Andy’s face, blocked by the laptop screen.   The scenario will fail. </a:t>
            </a:r>
          </a:p>
          <a:p>
            <a:pPr lvl="1"/>
            <a:r>
              <a:rPr lang="en-US" dirty="0" smtClean="0"/>
              <a:t>The webcam position is not high enough!</a:t>
            </a:r>
          </a:p>
        </p:txBody>
      </p:sp>
    </p:spTree>
    <p:extLst>
      <p:ext uri="{BB962C8B-B14F-4D97-AF65-F5344CB8AC3E}">
        <p14:creationId xmlns:p14="http://schemas.microsoft.com/office/powerpoint/2010/main" val="23178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text and picture from the web</a:t>
            </a:r>
            <a:endParaRPr lang="en-US" dirty="0"/>
          </a:p>
        </p:txBody>
      </p:sp>
      <p:sp>
        <p:nvSpPr>
          <p:cNvPr id="24581" name="AutoShape 5" descr="personas: Mort"/>
          <p:cNvSpPr>
            <a:spLocks noChangeAspect="1" noChangeArrowheads="1"/>
          </p:cNvSpPr>
          <p:nvPr/>
        </p:nvSpPr>
        <p:spPr bwMode="auto">
          <a:xfrm>
            <a:off x="155575" y="-1508125"/>
            <a:ext cx="2800350" cy="3143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1825" y="1857375"/>
            <a:ext cx="28003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WBS – Work Break Down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Divide and conquer</a:t>
            </a:r>
          </a:p>
          <a:p>
            <a:pPr eaLnBrk="1" hangingPunct="1"/>
            <a:r>
              <a:rPr lang="en-US" dirty="0" smtClean="0"/>
              <a:t>Top level (a product)</a:t>
            </a:r>
          </a:p>
          <a:p>
            <a:pPr eaLnBrk="1" hangingPunct="1"/>
            <a:r>
              <a:rPr lang="en-US" dirty="0" smtClean="0"/>
              <a:t>Mid-level (features)  - user perspective, scenario</a:t>
            </a:r>
          </a:p>
          <a:p>
            <a:pPr eaLnBrk="1" hangingPunct="1"/>
            <a:r>
              <a:rPr lang="en-US" dirty="0" smtClean="0"/>
              <a:t>Lower level (feature implementation) – team perspective</a:t>
            </a:r>
          </a:p>
          <a:p>
            <a:pPr eaLnBrk="1" hangingPunct="1"/>
            <a:r>
              <a:rPr lang="en-US" dirty="0" smtClean="0"/>
              <a:t>Lowest level (module) – dev perspective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Change perspective from user to team member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24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Class business</a:t>
            </a:r>
          </a:p>
          <a:p>
            <a:pPr lvl="1"/>
            <a:r>
              <a:rPr lang="en-US" altLang="zh-CN" dirty="0" smtClean="0"/>
              <a:t>Review scores so far</a:t>
            </a:r>
          </a:p>
          <a:p>
            <a:pPr lvl="1"/>
            <a:r>
              <a:rPr lang="en-US" altLang="zh-CN" dirty="0" smtClean="0"/>
              <a:t>Project review</a:t>
            </a:r>
          </a:p>
          <a:p>
            <a:pPr lvl="2"/>
            <a:r>
              <a:rPr lang="en-US" altLang="zh-CN" dirty="0" smtClean="0"/>
              <a:t>It’s ok to do “small” projects</a:t>
            </a:r>
          </a:p>
          <a:p>
            <a:r>
              <a:rPr lang="en-US" altLang="zh-CN" dirty="0" smtClean="0"/>
              <a:t>Requirement Analysis</a:t>
            </a:r>
          </a:p>
          <a:p>
            <a:r>
              <a:rPr lang="en-US" altLang="zh-CN" dirty="0" smtClean="0"/>
              <a:t>Persona and Scenarios</a:t>
            </a:r>
          </a:p>
          <a:p>
            <a:r>
              <a:rPr lang="en-US" dirty="0" smtClean="0"/>
              <a:t>Work Break-down Structure</a:t>
            </a:r>
          </a:p>
          <a:p>
            <a:r>
              <a:rPr lang="en-US" dirty="0" smtClean="0"/>
              <a:t>Exercise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WBS – different levels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0226214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B9899"/>
                </a:solidFill>
              </a:rPr>
              <a:t>WBS Exercise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WBS your Team project</a:t>
            </a:r>
          </a:p>
          <a:p>
            <a:pPr lvl="1" indent="-274320">
              <a:defRPr/>
            </a:pPr>
            <a:r>
              <a:rPr lang="en-US" dirty="0" smtClean="0"/>
              <a:t>Pick one typical scenario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Coordinator (PM), team member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Coordinator layout the requirement.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Member provide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WBS and estimation.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Loop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000" dirty="0" smtClean="0"/>
              <a:t>Analysis, Coordinator lead the team to focus biggest estimation delta 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sz="2000" dirty="0" smtClean="0"/>
              <a:t>Estimate again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Coordinator lead the team to consensus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Consensus!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/>
              <a:t>Team report (30 minutes later)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Persona E</a:t>
            </a:r>
            <a:r>
              <a:rPr lang="en-US" altLang="zh-CN" dirty="0" smtClean="0"/>
              <a:t>xercise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 smtClean="0"/>
              <a:t>Our perception to the outside world - estimate our user base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What’s the browser usage percentage in this class – a quick draw (FF, </a:t>
            </a:r>
            <a:r>
              <a:rPr lang="en-US" altLang="zh-CN" dirty="0" smtClean="0"/>
              <a:t>IE11, IE10, IE9, </a:t>
            </a:r>
            <a:r>
              <a:rPr lang="en-US" dirty="0" smtClean="0"/>
              <a:t>IE8</a:t>
            </a:r>
            <a:r>
              <a:rPr lang="en-US" dirty="0" smtClean="0"/>
              <a:t>, IE7, IE6, Opera, Chrome)</a:t>
            </a:r>
          </a:p>
          <a:p>
            <a:pPr lvl="1"/>
            <a:r>
              <a:rPr lang="en-US" dirty="0" smtClean="0"/>
              <a:t>What’s your estimation of browser distribution for users of </a:t>
            </a:r>
            <a:r>
              <a:rPr lang="en-US" dirty="0" smtClean="0">
                <a:hlinkClick r:id="rId2"/>
              </a:rPr>
              <a:t>www.renlifang.com</a:t>
            </a:r>
            <a:r>
              <a:rPr lang="en-US" dirty="0" smtClean="0"/>
              <a:t>?   If a feature doesn’t work ONLY in IE6, should we care?</a:t>
            </a:r>
          </a:p>
          <a:p>
            <a:pPr lvl="1"/>
            <a:r>
              <a:rPr lang="en-US" dirty="0" smtClean="0"/>
              <a:t>Each team come up with a distribution, 2 rounds of discussion.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Persona </a:t>
            </a:r>
            <a:r>
              <a:rPr lang="en-US" dirty="0"/>
              <a:t>E</a:t>
            </a:r>
            <a:r>
              <a:rPr lang="en-US" dirty="0" smtClean="0"/>
              <a:t>xercise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smtClean="0"/>
              <a:t>Conclusion:</a:t>
            </a:r>
          </a:p>
          <a:p>
            <a:pPr lvl="1"/>
            <a:r>
              <a:rPr lang="en-US" smtClean="0"/>
              <a:t>We’re not the target user!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Team Exercise</a:t>
            </a:r>
          </a:p>
        </p:txBody>
      </p:sp>
      <p:sp>
        <p:nvSpPr>
          <p:cNvPr id="23555" name="Content Placeholder 1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First 15  minutes are very important for an app!</a:t>
            </a:r>
          </a:p>
          <a:p>
            <a:pPr eaLnBrk="1" hangingPunct="1"/>
            <a:r>
              <a:rPr lang="en-US" dirty="0" smtClean="0"/>
              <a:t>Tell a story about how user loves your app during the first 15 minutes! </a:t>
            </a:r>
            <a:endParaRPr lang="en-US" dirty="0"/>
          </a:p>
          <a:p>
            <a:pPr eaLnBrk="1" hangingPunct="1"/>
            <a:r>
              <a:rPr lang="en-US" dirty="0" smtClean="0"/>
              <a:t>Your Team project WBS</a:t>
            </a:r>
          </a:p>
          <a:p>
            <a:pPr eaLnBrk="1" hangingPunct="1"/>
            <a:r>
              <a:rPr lang="en-US" dirty="0" smtClean="0"/>
              <a:t>Estimation of major work items of your team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We’re Checking: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lvl="0"/>
            <a:r>
              <a:rPr lang="en-US" sz="2800" dirty="0" smtClean="0"/>
              <a:t>The TFS work items (or other forms in equivalent tools). </a:t>
            </a:r>
          </a:p>
          <a:p>
            <a:pPr lvl="0"/>
            <a:r>
              <a:rPr lang="en-US" sz="2800" dirty="0" smtClean="0"/>
              <a:t>One typical end-to-end scenario,  and break it down to detail work items. </a:t>
            </a:r>
          </a:p>
          <a:p>
            <a:pPr lvl="0"/>
            <a:r>
              <a:rPr lang="en-US" sz="2800" dirty="0" smtClean="0"/>
              <a:t>Assignment of work items to each person. </a:t>
            </a:r>
          </a:p>
          <a:p>
            <a:pPr lvl="0"/>
            <a:r>
              <a:rPr lang="en-US" sz="2800" dirty="0" smtClean="0"/>
              <a:t>Scrum Chart,  the “remaining work report” in TFS,  or other equivalent form. </a:t>
            </a:r>
          </a:p>
          <a:p>
            <a:pPr lvl="0"/>
            <a:r>
              <a:rPr lang="en-US" dirty="0" smtClean="0"/>
              <a:t>Share your WBS of your whole project, in your team blog. 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Stay focused, avoid distra</a:t>
            </a:r>
            <a:r>
              <a:rPr lang="en-US" altLang="zh-CN" dirty="0" smtClean="0"/>
              <a:t>c</a:t>
            </a:r>
            <a:r>
              <a:rPr lang="en-US" dirty="0" smtClean="0"/>
              <a:t>tion</a:t>
            </a:r>
          </a:p>
          <a:p>
            <a:r>
              <a:rPr lang="en-US" dirty="0" smtClean="0"/>
              <a:t>When we understand a set of tasks we use SPRINT to get it done. </a:t>
            </a:r>
          </a:p>
          <a:p>
            <a:r>
              <a:rPr lang="en-US" dirty="0" smtClean="0"/>
              <a:t>During a SPRINT,  your tasks remain fixed,  rarely changed. </a:t>
            </a:r>
          </a:p>
          <a:p>
            <a:r>
              <a:rPr lang="en-US" dirty="0" smtClean="0"/>
              <a:t>After a SPRINT, team member re-exam the requirement, and create work items, them prepare for next SPRINT</a:t>
            </a:r>
          </a:p>
          <a:p>
            <a:r>
              <a:rPr lang="en-US" dirty="0" smtClean="0"/>
              <a:t>SCRUM meeting</a:t>
            </a:r>
          </a:p>
          <a:p>
            <a:pPr lvl="1"/>
            <a:r>
              <a:rPr lang="en-US" dirty="0" smtClean="0"/>
              <a:t>What you did yesterday (which work item)?</a:t>
            </a:r>
          </a:p>
          <a:p>
            <a:pPr lvl="1"/>
            <a:r>
              <a:rPr lang="en-US" dirty="0" smtClean="0"/>
              <a:t>What you plan to do today? (which work item)?</a:t>
            </a:r>
          </a:p>
          <a:p>
            <a:pPr lvl="1"/>
            <a:r>
              <a:rPr lang="en-US" dirty="0" smtClean="0"/>
              <a:t>What’s blocking you?  (how can we help)?</a:t>
            </a:r>
          </a:p>
          <a:p>
            <a:r>
              <a:rPr lang="en-US" dirty="0" smtClean="0"/>
              <a:t>Run SCRUM for 10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Report can tell us interesting facts about the project</a:t>
            </a:r>
          </a:p>
          <a:p>
            <a:r>
              <a:rPr lang="en-US" dirty="0" smtClean="0"/>
              <a:t>As long as all data were input into TFS, </a:t>
            </a:r>
          </a:p>
          <a:p>
            <a:r>
              <a:rPr lang="en-US" dirty="0" smtClean="0"/>
              <a:t>And updated regularly to reflect the activity of the 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6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5302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/>
              <a:t>How Far Can We Get In The Available Time?</a:t>
            </a:r>
          </a:p>
        </p:txBody>
      </p:sp>
      <p:pic>
        <p:nvPicPr>
          <p:cNvPr id="176132" name="Rectangle 19457"/>
          <p:cNvPicPr>
            <a:picLocks noChangeAspect="1" noChangeArrowheads="1"/>
          </p:cNvPicPr>
          <p:nvPr/>
        </p:nvPicPr>
        <p:blipFill>
          <a:blip r:embed="rId2" cstate="print"/>
          <a:srcRect l="645" r="2562" b="7561"/>
          <a:stretch>
            <a:fillRect/>
          </a:stretch>
        </p:blipFill>
        <p:spPr bwMode="auto">
          <a:xfrm>
            <a:off x="698500" y="1433513"/>
            <a:ext cx="7747000" cy="519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943600" y="2419350"/>
            <a:ext cx="2800350" cy="1390650"/>
            <a:chOff x="3744" y="1524"/>
            <a:chExt cx="1764" cy="876"/>
          </a:xfrm>
        </p:grpSpPr>
        <p:pic>
          <p:nvPicPr>
            <p:cNvPr id="16392" name="Picture 37" descr="3-01666_SampleCallout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" y="1524"/>
              <a:ext cx="1764" cy="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140" name="Rectangle 12"/>
            <p:cNvSpPr>
              <a:spLocks noChangeArrowheads="1"/>
            </p:cNvSpPr>
            <p:nvPr/>
          </p:nvSpPr>
          <p:spPr bwMode="auto">
            <a:xfrm>
              <a:off x="4369" y="1776"/>
              <a:ext cx="815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  <a:cs typeface="Arial" pitchFamily="34" charset="0"/>
                </a:rPr>
                <a:t>Work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  <a:cs typeface="Arial" pitchFamily="34" charset="0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  <a:cs typeface="Arial" pitchFamily="34" charset="0"/>
                </a:rPr>
                <a:t>completed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495800" y="1752600"/>
            <a:ext cx="2667000" cy="1066800"/>
            <a:chOff x="2832" y="1104"/>
            <a:chExt cx="1680" cy="672"/>
          </a:xfrm>
        </p:grpSpPr>
        <p:pic>
          <p:nvPicPr>
            <p:cNvPr id="16390" name="Picture 38" descr="3-01666_callout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2" y="1104"/>
              <a:ext cx="168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137" name="Rectangle 9"/>
            <p:cNvSpPr>
              <a:spLocks noChangeArrowheads="1"/>
            </p:cNvSpPr>
            <p:nvPr/>
          </p:nvSpPr>
          <p:spPr bwMode="auto">
            <a:xfrm>
              <a:off x="3248" y="1274"/>
              <a:ext cx="10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Work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planned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5572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400" dirty="0" smtClean="0"/>
              <a:t>Where Do We Need To Shift Resources?</a:t>
            </a:r>
          </a:p>
        </p:txBody>
      </p:sp>
      <p:pic>
        <p:nvPicPr>
          <p:cNvPr id="177156" name="Rectangle 20481"/>
          <p:cNvPicPr>
            <a:picLocks noChangeAspect="1" noChangeArrowheads="1"/>
          </p:cNvPicPr>
          <p:nvPr/>
        </p:nvPicPr>
        <p:blipFill>
          <a:blip r:embed="rId2" cstate="print"/>
          <a:srcRect l="169" t="552" r="4880" b="10860"/>
          <a:stretch>
            <a:fillRect/>
          </a:stretch>
        </p:blipFill>
        <p:spPr bwMode="auto">
          <a:xfrm>
            <a:off x="655638" y="1419225"/>
            <a:ext cx="7802562" cy="519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029200" y="2057400"/>
            <a:ext cx="4495800" cy="1657350"/>
            <a:chOff x="2160" y="864"/>
            <a:chExt cx="2832" cy="1044"/>
          </a:xfrm>
        </p:grpSpPr>
        <p:pic>
          <p:nvPicPr>
            <p:cNvPr id="17413" name="Picture 58" descr="3-01666_callout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0" y="864"/>
              <a:ext cx="2832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7199" name="Rectangle 47"/>
            <p:cNvSpPr>
              <a:spLocks noChangeArrowheads="1"/>
            </p:cNvSpPr>
            <p:nvPr/>
          </p:nvSpPr>
          <p:spPr bwMode="auto">
            <a:xfrm>
              <a:off x="2208" y="912"/>
              <a:ext cx="2448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Bulge in work in process (i.e. in testing) indicates inadequate resources or inadequate incoming quality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Persona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Requirement analysis   -&gt;  Persona  (</a:t>
            </a:r>
            <a:r>
              <a:rPr lang="zh-CN" altLang="en-US" dirty="0" smtClean="0"/>
              <a:t>典型用户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 examples</a:t>
            </a:r>
          </a:p>
          <a:p>
            <a:pPr lvl="1"/>
            <a:r>
              <a:rPr lang="en-US" altLang="zh-CN" dirty="0" smtClean="0"/>
              <a:t>Visual Studio</a:t>
            </a:r>
          </a:p>
          <a:p>
            <a:pPr lvl="1"/>
            <a:r>
              <a:rPr lang="en-US" altLang="zh-CN" smtClean="0"/>
              <a:t>Academic </a:t>
            </a:r>
            <a:r>
              <a:rPr lang="en-US" altLang="zh-CN" dirty="0" smtClean="0"/>
              <a:t>Search</a:t>
            </a:r>
          </a:p>
          <a:p>
            <a:r>
              <a:rPr lang="en-US" altLang="zh-CN" dirty="0" smtClean="0"/>
              <a:t>Discuss your own persona</a:t>
            </a:r>
          </a:p>
          <a:p>
            <a:r>
              <a:rPr lang="en-US" altLang="zh-CN" dirty="0" smtClean="0"/>
              <a:t>Present the personas in your project</a:t>
            </a:r>
          </a:p>
          <a:p>
            <a:pPr lvl="1"/>
            <a:r>
              <a:rPr lang="en-US" altLang="zh-CN" dirty="0" smtClean="0"/>
              <a:t>With name, picture, personal bio</a:t>
            </a:r>
          </a:p>
          <a:p>
            <a:pPr lvl="1"/>
            <a:r>
              <a:rPr lang="en-US" altLang="zh-CN" dirty="0" smtClean="0"/>
              <a:t>Why such personas will use and love your software?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9" name="Rectangle 21505"/>
          <p:cNvPicPr>
            <a:picLocks noChangeAspect="1" noChangeArrowheads="1"/>
          </p:cNvPicPr>
          <p:nvPr/>
        </p:nvPicPr>
        <p:blipFill>
          <a:blip r:embed="rId2" cstate="print"/>
          <a:srcRect b="6262"/>
          <a:stretch>
            <a:fillRect/>
          </a:stretch>
        </p:blipFill>
        <p:spPr bwMode="auto">
          <a:xfrm>
            <a:off x="1063625" y="1419225"/>
            <a:ext cx="7013575" cy="5183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78183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95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Underestimating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267200" y="2552700"/>
            <a:ext cx="5486400" cy="4686300"/>
            <a:chOff x="2688" y="1608"/>
            <a:chExt cx="3456" cy="2952"/>
          </a:xfrm>
        </p:grpSpPr>
        <p:pic>
          <p:nvPicPr>
            <p:cNvPr id="18440" name="Picture 31" descr="3-01666_callout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8" y="1608"/>
              <a:ext cx="3456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85" y="1762"/>
              <a:ext cx="1954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Slow progress leading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to cuts in planned work,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but not enough cuts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791075" y="5562600"/>
            <a:ext cx="4200525" cy="1276350"/>
            <a:chOff x="2922" y="3228"/>
            <a:chExt cx="2646" cy="804"/>
          </a:xfrm>
        </p:grpSpPr>
        <p:pic>
          <p:nvPicPr>
            <p:cNvPr id="18438" name="Picture 32" descr="3-01666_callout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22" y="3228"/>
              <a:ext cx="2646" cy="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9" name="Rectangle 9"/>
            <p:cNvSpPr>
              <a:spLocks noChangeArrowheads="1"/>
            </p:cNvSpPr>
            <p:nvPr/>
          </p:nvSpPr>
          <p:spPr bwMode="auto">
            <a:xfrm>
              <a:off x="3530" y="3456"/>
              <a:ext cx="194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Segoe Semibold"/>
                </a:rPr>
                <a:t>Steady rates of progress, but slope too shallow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3" name="Rectangle 22529"/>
          <p:cNvPicPr>
            <a:picLocks noChangeAspect="1" noChangeArrowheads="1"/>
          </p:cNvPicPr>
          <p:nvPr/>
        </p:nvPicPr>
        <p:blipFill>
          <a:blip r:embed="rId2" cstate="print"/>
          <a:srcRect b="2727"/>
          <a:stretch>
            <a:fillRect/>
          </a:stretch>
        </p:blipFill>
        <p:spPr bwMode="auto">
          <a:xfrm>
            <a:off x="1295400" y="1419225"/>
            <a:ext cx="6477000" cy="521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95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Inadequate Bug Allotment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105400" y="1905000"/>
            <a:ext cx="3733800" cy="2105025"/>
            <a:chOff x="3216" y="1200"/>
            <a:chExt cx="2352" cy="1326"/>
          </a:xfrm>
        </p:grpSpPr>
        <p:pic>
          <p:nvPicPr>
            <p:cNvPr id="20485" name="Picture 12" descr="3-01666_callout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1200"/>
              <a:ext cx="2352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3504" y="1406"/>
              <a:ext cx="181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New work not planned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at iteration start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Rectangle 34817"/>
          <p:cNvPicPr>
            <a:picLocks noChangeAspect="1" noChangeArrowheads="1"/>
          </p:cNvPicPr>
          <p:nvPr/>
        </p:nvPicPr>
        <p:blipFill>
          <a:blip r:embed="rId2" cstate="print"/>
          <a:srcRect b="3668"/>
          <a:stretch>
            <a:fillRect/>
          </a:stretch>
        </p:blipFill>
        <p:spPr bwMode="auto">
          <a:xfrm>
            <a:off x="1301750" y="1412875"/>
            <a:ext cx="6521450" cy="5216525"/>
          </a:xfrm>
          <a:prstGeom prst="rect">
            <a:avLst/>
          </a:prstGeom>
          <a:solidFill>
            <a:schemeClr val="accent1">
              <a:alpha val="89999"/>
            </a:schemeClr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9047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95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Scope Creep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0" y="2505075"/>
            <a:ext cx="3886200" cy="1152525"/>
            <a:chOff x="3360" y="1578"/>
            <a:chExt cx="2448" cy="726"/>
          </a:xfrm>
        </p:grpSpPr>
        <p:pic>
          <p:nvPicPr>
            <p:cNvPr id="19464" name="Picture 16" descr="3-01666_callout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0" y="1578"/>
              <a:ext cx="2448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598" y="1632"/>
              <a:ext cx="192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“Dark matter” emerging during iteration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29200" y="4886325"/>
            <a:ext cx="2895600" cy="1133475"/>
            <a:chOff x="3168" y="3078"/>
            <a:chExt cx="1824" cy="714"/>
          </a:xfrm>
        </p:grpSpPr>
        <p:pic>
          <p:nvPicPr>
            <p:cNvPr id="19462" name="Picture 17" descr="3-01666_callout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68" y="3078"/>
              <a:ext cx="1824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507" y="3218"/>
              <a:ext cx="13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Planned work is squeezed out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78033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 smtClean="0"/>
              <a:t>Challenges for Visual Studio Team</a:t>
            </a:r>
          </a:p>
          <a:p>
            <a:pPr lvl="1"/>
            <a:r>
              <a:rPr lang="en-US" sz="2800" dirty="0" smtClean="0"/>
              <a:t>there are millions of customers,  using the software in different ways, for different purpose…</a:t>
            </a:r>
          </a:p>
          <a:p>
            <a:pPr lvl="2"/>
            <a:r>
              <a:rPr lang="en-US" dirty="0" smtClean="0"/>
              <a:t>VB, C#, C++, MFC, asp.net, J#, TFS,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pPr lvl="2"/>
            <a:r>
              <a:rPr lang="en-US" dirty="0" smtClean="0"/>
              <a:t>Hobbyist,  students, professionals, </a:t>
            </a:r>
          </a:p>
          <a:p>
            <a:pPr lvl="2"/>
            <a:r>
              <a:rPr lang="en-US" dirty="0" smtClean="0"/>
              <a:t>Server, PC, embedded, web, </a:t>
            </a:r>
          </a:p>
          <a:p>
            <a:pPr lvl="2"/>
            <a:r>
              <a:rPr lang="en-US" dirty="0" smtClean="0"/>
              <a:t>Team size – 1..1000</a:t>
            </a:r>
          </a:p>
          <a:p>
            <a:pPr lvl="2"/>
            <a:r>
              <a:rPr lang="en-US" dirty="0" smtClean="0"/>
              <a:t>Different culture and country</a:t>
            </a:r>
          </a:p>
          <a:p>
            <a:pPr lvl="1"/>
            <a:r>
              <a:rPr lang="en-US" sz="2800" dirty="0" smtClean="0"/>
              <a:t>how to design the next version to satisfy most of them?</a:t>
            </a:r>
          </a:p>
          <a:p>
            <a:pPr lvl="1"/>
            <a:r>
              <a:rPr lang="en-US" sz="2800" dirty="0" smtClean="0"/>
              <a:t>How to make sure the target customers get the benefit from end-to-end?</a:t>
            </a:r>
          </a:p>
          <a:p>
            <a:pPr lvl="1"/>
            <a:r>
              <a:rPr lang="en-US" sz="2800" dirty="0" smtClean="0"/>
              <a:t>There are 500 developers working in VS team,  how do we convince all of them agree on serving the same group of customers?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Persona – used in Visual Studio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2800000" cy="31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86200" y="914400"/>
            <a:ext cx="495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n-lt"/>
              </a:rPr>
              <a:t>Mort</a:t>
            </a:r>
            <a:r>
              <a:rPr lang="en-US" sz="2400" dirty="0" smtClean="0">
                <a:latin typeface="+mn-lt"/>
              </a:rPr>
              <a:t>, the opportunistic developer, likes to create quick-working solutions for immediate problems and focuses on productivity and learn as needed. </a:t>
            </a:r>
          </a:p>
          <a:p>
            <a:endParaRPr lang="en-US" sz="24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 Mort is someone who doesn't consider programming their main job. Maybe they are a statistician, biologist, or construction estimator, who also knows quite a bit about programming. They are opportunistic, using whatever tool comes to hand that will get the job done. </a:t>
            </a:r>
          </a:p>
          <a:p>
            <a:endParaRPr 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Elvis the pragmatic programmer, likes to create long-lasting solutions addressing the problem domain, and learning while working on the solution.</a:t>
            </a:r>
          </a:p>
          <a:p>
            <a:r>
              <a:rPr lang="en-US" dirty="0" smtClean="0"/>
              <a:t>Elvis:  journeyman developer. </a:t>
            </a:r>
          </a:p>
          <a:p>
            <a:r>
              <a:rPr lang="en-US" dirty="0" smtClean="0"/>
              <a:t>You can scope out a job and give it to them, and the job will get done. In general, </a:t>
            </a:r>
            <a:r>
              <a:rPr lang="en-US" dirty="0" err="1" smtClean="0"/>
              <a:t>Morts</a:t>
            </a:r>
            <a:r>
              <a:rPr lang="en-US" dirty="0" smtClean="0"/>
              <a:t> don't become </a:t>
            </a:r>
            <a:r>
              <a:rPr lang="en-US" dirty="0" err="1" smtClean="0"/>
              <a:t>Elvises</a:t>
            </a:r>
            <a:r>
              <a:rPr lang="en-US" dirty="0" smtClean="0"/>
              <a:t>. </a:t>
            </a:r>
            <a:r>
              <a:rPr lang="en-US" dirty="0" err="1" smtClean="0"/>
              <a:t>Morts</a:t>
            </a:r>
            <a:r>
              <a:rPr lang="en-US" dirty="0" smtClean="0"/>
              <a:t> want to do their main job; they don't WANT to become a professional developer.  </a:t>
            </a:r>
            <a:r>
              <a:rPr lang="en-US" dirty="0" err="1" smtClean="0"/>
              <a:t>Elvises</a:t>
            </a:r>
            <a:r>
              <a:rPr lang="en-US" dirty="0" smtClean="0"/>
              <a:t> go to school and get CS degrees.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0" y="1447800"/>
          <a:ext cx="3411335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itmap Image" r:id="rId3" imgW="2800741" imgH="3142857" progId="PBrush">
                  <p:embed/>
                </p:oleObj>
              </mc:Choice>
              <mc:Fallback>
                <p:oleObj name="Bitmap Image" r:id="rId3" imgW="2800741" imgH="3142857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47800"/>
                        <a:ext cx="3411335" cy="382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Einstein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95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Einstein</a:t>
            </a:r>
            <a:r>
              <a:rPr lang="en-US" dirty="0" smtClean="0"/>
              <a:t>, the paranoid programmer, likes to create the most efficient solution to a given problem, and typically learn in advance before working on the solution.</a:t>
            </a:r>
          </a:p>
          <a:p>
            <a:r>
              <a:rPr lang="en-US" dirty="0" smtClean="0"/>
              <a:t>Einstein is a smart Elvis who has lots of experience.</a:t>
            </a:r>
          </a:p>
          <a:p>
            <a:r>
              <a:rPr lang="en-US" dirty="0" smtClean="0"/>
              <a:t>Einstein can see the big picture. An Einstein often is in a position of responsibility, choosing technologies and designing large software systems.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0200" y="1447800"/>
            <a:ext cx="3272790" cy="45720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10200" y="1447800"/>
          <a:ext cx="3238500" cy="365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Bitmap Image" r:id="rId3" imgW="2781688" imgH="3142857" progId="PBrush">
                  <p:embed/>
                </p:oleObj>
              </mc:Choice>
              <mc:Fallback>
                <p:oleObj name="Bitmap Image" r:id="rId3" imgW="2781688" imgH="314285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3238500" cy="36599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In a way, these personas have helped guide the design of features during the Whidbey (Visual Studio 2005) product cycle.</a:t>
            </a:r>
          </a:p>
          <a:p>
            <a:pPr marL="0" indent="0">
              <a:buNone/>
            </a:pPr>
            <a:r>
              <a:rPr lang="en-US" sz="3200" dirty="0" smtClean="0"/>
              <a:t>Examples:</a:t>
            </a:r>
          </a:p>
          <a:p>
            <a:r>
              <a:rPr lang="en-US" sz="3200" dirty="0" smtClean="0"/>
              <a:t>a library that makes explicit use of parsers and abstract expression trees</a:t>
            </a:r>
          </a:p>
          <a:p>
            <a:pPr lvl="1"/>
            <a:r>
              <a:rPr lang="en-US" sz="3000" dirty="0" smtClean="0"/>
              <a:t>Einstein</a:t>
            </a:r>
          </a:p>
          <a:p>
            <a:r>
              <a:rPr lang="en-US" sz="3200" dirty="0" smtClean="0"/>
              <a:t>forms library that allows developers to set properties to connect to database tables</a:t>
            </a:r>
          </a:p>
          <a:p>
            <a:pPr lvl="1"/>
            <a:r>
              <a:rPr lang="en-US" sz="3000" dirty="0" smtClean="0"/>
              <a:t>Elvis</a:t>
            </a:r>
          </a:p>
          <a:p>
            <a:r>
              <a:rPr lang="en-US" sz="2800" dirty="0" smtClean="0"/>
              <a:t>A set of Excel macros</a:t>
            </a:r>
          </a:p>
          <a:p>
            <a:pPr lvl="1"/>
            <a:r>
              <a:rPr lang="en-US" sz="3000" dirty="0" smtClean="0"/>
              <a:t>Mort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需求分析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找到典型用户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们就是研究院的研究员，难道我们还不是典型用户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是！</a:t>
            </a:r>
            <a:endParaRPr lang="en-US" altLang="zh-CN" dirty="0" smtClean="0"/>
          </a:p>
          <a:p>
            <a:r>
              <a:rPr lang="zh-CN" altLang="en-US" dirty="0"/>
              <a:t>典型用</a:t>
            </a:r>
            <a:r>
              <a:rPr lang="zh-CN" altLang="en-US" dirty="0" smtClean="0"/>
              <a:t>户</a:t>
            </a:r>
            <a:endParaRPr lang="en-US" altLang="zh-CN" dirty="0" smtClean="0"/>
          </a:p>
          <a:p>
            <a:pPr lvl="1"/>
            <a:r>
              <a:rPr lang="en-US" dirty="0" smtClean="0"/>
              <a:t>Senior Researcher</a:t>
            </a:r>
          </a:p>
          <a:p>
            <a:pPr lvl="1"/>
            <a:r>
              <a:rPr lang="en-US" dirty="0" smtClean="0"/>
              <a:t>Junior Researcher</a:t>
            </a:r>
          </a:p>
          <a:p>
            <a:pPr lvl="1"/>
            <a:r>
              <a:rPr lang="en-US" dirty="0" smtClean="0"/>
              <a:t>Students</a:t>
            </a:r>
          </a:p>
          <a:p>
            <a:r>
              <a:rPr lang="zh-CN" altLang="en-US" dirty="0"/>
              <a:t>专业人</a:t>
            </a:r>
            <a:r>
              <a:rPr lang="zh-CN" altLang="en-US" dirty="0" smtClean="0"/>
              <a:t>士研究用户的</a:t>
            </a:r>
            <a:r>
              <a:rPr lang="en-US" altLang="zh-CN" dirty="0" smtClean="0"/>
              <a:t>UX/UI 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/>
            <a:r>
              <a:rPr lang="zh-CN" altLang="en-US" dirty="0"/>
              <a:t>找</a:t>
            </a:r>
            <a:r>
              <a:rPr lang="zh-CN" altLang="en-US" dirty="0" smtClean="0"/>
              <a:t>到还没有被满足的需求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45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9D255A-D82C-4E52-B533-35F6840289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73A58-C9E6-427A-A72F-307C9985B6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76B03E-EDD9-4270-B0C3-4C85BA0214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19074</TotalTime>
  <Words>1653</Words>
  <Application>Microsoft Office PowerPoint</Application>
  <PresentationFormat>On-screen Show (4:3)</PresentationFormat>
  <Paragraphs>248</Paragraphs>
  <Slides>33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Segoe Semibold</vt:lpstr>
      <vt:lpstr>宋体</vt:lpstr>
      <vt:lpstr>幼圆</vt:lpstr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Bitmap Image</vt:lpstr>
      <vt:lpstr>典型人物和场景</vt:lpstr>
      <vt:lpstr>Agenda</vt:lpstr>
      <vt:lpstr>Persona</vt:lpstr>
      <vt:lpstr>Persona – used in Visual Studio</vt:lpstr>
      <vt:lpstr>Mort</vt:lpstr>
      <vt:lpstr>Elvis</vt:lpstr>
      <vt:lpstr>Einstein</vt:lpstr>
      <vt:lpstr>Personas</vt:lpstr>
      <vt:lpstr>用户/需求分析</vt:lpstr>
      <vt:lpstr>Anita – Senior Research</vt:lpstr>
      <vt:lpstr>John – Junior Researcher</vt:lpstr>
      <vt:lpstr>John - Scenarios</vt:lpstr>
      <vt:lpstr>Brian – student</vt:lpstr>
      <vt:lpstr>Brian - Scenarios</vt:lpstr>
      <vt:lpstr>Persona &amp; Scenario</vt:lpstr>
      <vt:lpstr>阿里巴巴 – 卫哲</vt:lpstr>
      <vt:lpstr>Persona Example</vt:lpstr>
      <vt:lpstr>Some text and picture from the web</vt:lpstr>
      <vt:lpstr>WBS – Work Break Down</vt:lpstr>
      <vt:lpstr>WBS – different levels</vt:lpstr>
      <vt:lpstr>WBS Exercise</vt:lpstr>
      <vt:lpstr>Persona Exercise</vt:lpstr>
      <vt:lpstr>Persona Exercise</vt:lpstr>
      <vt:lpstr>Team Exercise</vt:lpstr>
      <vt:lpstr>We’re Checking:</vt:lpstr>
      <vt:lpstr>Scrum</vt:lpstr>
      <vt:lpstr>Reports</vt:lpstr>
      <vt:lpstr>How Far Can We Get In The Available Time?</vt:lpstr>
      <vt:lpstr>Where Do We Need To Shift Resources?</vt:lpstr>
      <vt:lpstr>Underestimating</vt:lpstr>
      <vt:lpstr>Inadequate Bug Allotment</vt:lpstr>
      <vt:lpstr>Scope Creep</vt:lpstr>
      <vt:lpstr>A real 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XP, and TDD</dc:title>
  <dc:creator>xin zou</dc:creator>
  <cp:lastModifiedBy>Xin Zou</cp:lastModifiedBy>
  <cp:revision>113</cp:revision>
  <dcterms:created xsi:type="dcterms:W3CDTF">2007-10-15T02:17:14Z</dcterms:created>
  <dcterms:modified xsi:type="dcterms:W3CDTF">2014-09-20T10:43:23Z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