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7" autoAdjust="0"/>
  </p:normalViewPr>
  <p:slideViewPr>
    <p:cSldViewPr>
      <p:cViewPr varScale="1">
        <p:scale>
          <a:sx n="94" d="100"/>
          <a:sy n="94" d="100"/>
        </p:scale>
        <p:origin x="113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50A2-B221-45B7-8BFD-302FFBB7179C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79E1-1FAE-4667-A618-B3C44D7B1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Originally from Ambrosio Blanco</a:t>
            </a:r>
          </a:p>
          <a:p>
            <a:r>
              <a:rPr lang="en-US" dirty="0" smtClean="0"/>
              <a:t>MSRA</a:t>
            </a:r>
          </a:p>
          <a:p>
            <a:r>
              <a:rPr lang="en-US" dirty="0" smtClean="0"/>
              <a:t>Test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179E1-1FAE-4667-A618-B3C44D7B1E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3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3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2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3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2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5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11/28/2015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稳定和发布阶段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/>
              <a:t>构建之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en-US" dirty="0" smtClean="0"/>
              <a:t>201</a:t>
            </a:r>
            <a:r>
              <a:rPr lang="en-US" altLang="zh-CN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准备发布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发布说明主要描述系统已知的问题和限制。例如：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对运行环境的要求；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对安装方法的要求；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用户要提供的信息；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描述系统已知的问题和限制；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系统的版权声明，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系统的售后支持，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联系方式。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备份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建议把所有发布的资料的原始版本，包括相匹配的源代码，保存在安全的存储设备上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准备收集用户数据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事后诸葛亮会议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课堂练习，总结前一个里程碑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软件的血型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zh-CN" altLang="en-US" dirty="0"/>
              <a:t>软件团队也有“血型”，也可以分为</a:t>
            </a:r>
            <a:r>
              <a:rPr lang="en-US" altLang="zh-CN" dirty="0"/>
              <a:t>4 </a:t>
            </a:r>
            <a:r>
              <a:rPr lang="zh-CN" altLang="en-US" dirty="0"/>
              <a:t>种。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型：他们知道优秀的软件公司会发布有已知缺陷的软件 </a:t>
            </a:r>
            <a:endParaRPr lang="en-US" altLang="zh-CN" dirty="0" smtClean="0"/>
          </a:p>
          <a:p>
            <a:r>
              <a:rPr lang="en-US" altLang="zh-CN" dirty="0" smtClean="0"/>
              <a:t>B </a:t>
            </a:r>
            <a:r>
              <a:rPr lang="zh-CN" altLang="en-US" dirty="0"/>
              <a:t>型：他们不相信这一点 </a:t>
            </a:r>
            <a:endParaRPr lang="en-US" altLang="zh-CN" dirty="0" smtClean="0"/>
          </a:p>
          <a:p>
            <a:r>
              <a:rPr lang="en-US" altLang="zh-CN" dirty="0" smtClean="0"/>
              <a:t>O </a:t>
            </a:r>
            <a:r>
              <a:rPr lang="zh-CN" altLang="en-US" dirty="0"/>
              <a:t>型：他们不知道这一点，因此嘴巴惊讶成</a:t>
            </a:r>
            <a:r>
              <a:rPr lang="en-US" altLang="zh-CN" dirty="0"/>
              <a:t>O </a:t>
            </a:r>
            <a:r>
              <a:rPr lang="zh-CN" altLang="en-US" dirty="0"/>
              <a:t>型 </a:t>
            </a:r>
            <a:endParaRPr lang="en-US" altLang="zh-CN" dirty="0" smtClean="0"/>
          </a:p>
          <a:p>
            <a:r>
              <a:rPr lang="en-US" altLang="zh-CN" dirty="0" smtClean="0"/>
              <a:t>AB</a:t>
            </a:r>
            <a:r>
              <a:rPr lang="zh-CN" altLang="en-US" dirty="0"/>
              <a:t>型：他们对于自己开发的软件是</a:t>
            </a:r>
            <a:r>
              <a:rPr lang="en-US" altLang="zh-CN" dirty="0"/>
              <a:t>A </a:t>
            </a:r>
            <a:r>
              <a:rPr lang="zh-CN" altLang="en-US" dirty="0"/>
              <a:t>型，对于别人开发的软件是</a:t>
            </a:r>
            <a:r>
              <a:rPr lang="en-US" altLang="zh-CN" dirty="0"/>
              <a:t>B </a:t>
            </a:r>
            <a:r>
              <a:rPr lang="zh-CN" altLang="en-US" dirty="0"/>
              <a:t>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Alpha： </a:t>
            </a:r>
            <a:r>
              <a:rPr lang="zh-CN" altLang="en-US" dirty="0"/>
              <a:t>指集成了主要功能的第一个试用版本。在这个版本中有些小功能并未实现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Beta</a:t>
            </a:r>
            <a:r>
              <a:rPr lang="en-US" dirty="0"/>
              <a:t>： </a:t>
            </a:r>
            <a:r>
              <a:rPr lang="zh-CN" altLang="en-US" dirty="0"/>
              <a:t>功能基本完备，稳定性较</a:t>
            </a:r>
            <a:r>
              <a:rPr lang="en-US" dirty="0"/>
              <a:t>Alpha</a:t>
            </a:r>
            <a:r>
              <a:rPr lang="zh-CN" altLang="en-US" dirty="0"/>
              <a:t>版本高，用户可以在实际工作中小范围使用，可以有 </a:t>
            </a:r>
            <a:r>
              <a:rPr lang="en-US" dirty="0"/>
              <a:t>Beta1、Beta2、Beta3 2 ……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ZBB（Zero</a:t>
            </a:r>
            <a:r>
              <a:rPr lang="en-US" dirty="0" smtClean="0"/>
              <a:t> </a:t>
            </a:r>
            <a:r>
              <a:rPr lang="en-US" dirty="0"/>
              <a:t>Bug Build）：</a:t>
            </a:r>
            <a:r>
              <a:rPr lang="zh-CN" altLang="en-US" dirty="0"/>
              <a:t>某天的版本要把在之前（例如</a:t>
            </a:r>
            <a:r>
              <a:rPr lang="en-US" altLang="zh-CN" dirty="0"/>
              <a:t>48</a:t>
            </a:r>
            <a:r>
              <a:rPr lang="zh-CN" altLang="en-US" dirty="0"/>
              <a:t>小时前）记录的</a:t>
            </a:r>
            <a:r>
              <a:rPr lang="en-US" dirty="0"/>
              <a:t>Bug</a:t>
            </a:r>
            <a:r>
              <a:rPr lang="zh-CN" altLang="en-US" dirty="0"/>
              <a:t>都解决掉。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RC（Release</a:t>
            </a:r>
            <a:r>
              <a:rPr lang="en-US" dirty="0" smtClean="0"/>
              <a:t> </a:t>
            </a:r>
            <a:r>
              <a:rPr lang="en-US" dirty="0"/>
              <a:t>Candidate）：</a:t>
            </a:r>
            <a:r>
              <a:rPr lang="zh-CN" altLang="en-US" dirty="0"/>
              <a:t>发布候选版本，</a:t>
            </a:r>
            <a:r>
              <a:rPr lang="en-US" dirty="0"/>
              <a:t>RC1、RC2……</a:t>
            </a:r>
            <a:r>
              <a:rPr lang="zh-CN" altLang="en-US" dirty="0"/>
              <a:t>直到</a:t>
            </a:r>
            <a:r>
              <a:rPr lang="en-US" dirty="0"/>
              <a:t>RTM</a:t>
            </a:r>
            <a:r>
              <a:rPr lang="zh-CN" altLang="en-US" dirty="0"/>
              <a:t>为止，版本间隔时间较短。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RTM（Release</a:t>
            </a:r>
            <a:r>
              <a:rPr lang="en-US" dirty="0" smtClean="0"/>
              <a:t> </a:t>
            </a:r>
            <a:r>
              <a:rPr lang="en-US" dirty="0"/>
              <a:t>To Manufacturer）：</a:t>
            </a:r>
            <a:r>
              <a:rPr lang="zh-CN" altLang="en-US" dirty="0"/>
              <a:t>最终发布版本。如果某一个</a:t>
            </a:r>
            <a:r>
              <a:rPr lang="en-US" dirty="0"/>
              <a:t>RC</a:t>
            </a:r>
            <a:r>
              <a:rPr lang="zh-CN" altLang="en-US" dirty="0"/>
              <a:t>版本没有很大的问题， 那么这一</a:t>
            </a:r>
            <a:r>
              <a:rPr lang="en-US" dirty="0"/>
              <a:t>RC</a:t>
            </a:r>
            <a:r>
              <a:rPr lang="zh-CN" altLang="en-US" dirty="0"/>
              <a:t>就会成为最终的版本，通常情况下，软件公司会把最终的版本和相关的 文件及其他资料交给另一个团队（</a:t>
            </a:r>
            <a:r>
              <a:rPr lang="en-US" dirty="0"/>
              <a:t>Manufacturer）</a:t>
            </a:r>
            <a:r>
              <a:rPr lang="zh-CN" altLang="en-US" dirty="0"/>
              <a:t>去包装、刻制光盘。在</a:t>
            </a:r>
            <a:r>
              <a:rPr lang="en-US" dirty="0"/>
              <a:t>App Store/ Marketplace</a:t>
            </a:r>
            <a:r>
              <a:rPr lang="zh-CN" altLang="en-US" dirty="0"/>
              <a:t>的年代，我们有相应的</a:t>
            </a:r>
            <a:r>
              <a:rPr lang="en-US" dirty="0" err="1"/>
              <a:t>RTM（Release</a:t>
            </a:r>
            <a:r>
              <a:rPr lang="en-US" dirty="0"/>
              <a:t> To Market</a:t>
            </a:r>
            <a:r>
              <a:rPr lang="en-US" dirty="0" smtClean="0"/>
              <a:t>）。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RTW（Release</a:t>
            </a:r>
            <a:r>
              <a:rPr lang="en-US" dirty="0"/>
              <a:t> To Web</a:t>
            </a:r>
            <a:r>
              <a:rPr lang="en-US" dirty="0" smtClean="0"/>
              <a:t>）：</a:t>
            </a:r>
            <a:r>
              <a:rPr lang="zh-CN" altLang="en-US" dirty="0" smtClean="0"/>
              <a:t>要</a:t>
            </a:r>
            <a:r>
              <a:rPr lang="zh-CN" altLang="en-US" dirty="0"/>
              <a:t>依赖“</a:t>
            </a:r>
            <a:r>
              <a:rPr lang="en-US" dirty="0"/>
              <a:t>Web”</a:t>
            </a:r>
            <a:r>
              <a:rPr lang="zh-CN" altLang="en-US" dirty="0"/>
              <a:t>来发布我们 的最终版本。如果软件产品是一个网站服务，则一般会交给网站运营团队（</a:t>
            </a:r>
            <a:r>
              <a:rPr lang="en-US" dirty="0"/>
              <a:t>Operation Team）</a:t>
            </a:r>
            <a:r>
              <a:rPr lang="zh-CN" altLang="en-US" dirty="0"/>
              <a:t>去管理，这样的发布也可以叫做</a:t>
            </a:r>
            <a:r>
              <a:rPr lang="en-US" dirty="0" err="1"/>
              <a:t>RTO（Release</a:t>
            </a:r>
            <a:r>
              <a:rPr lang="en-US" dirty="0"/>
              <a:t> To Operation），</a:t>
            </a:r>
            <a:r>
              <a:rPr lang="zh-CN" altLang="en-US" dirty="0"/>
              <a:t>运营团队和 研发团队一起决定什么时候系统上线（</a:t>
            </a:r>
            <a:r>
              <a:rPr lang="en-US" dirty="0"/>
              <a:t>Go Live）。</a:t>
            </a:r>
            <a:r>
              <a:rPr lang="zh-CN" altLang="en-US" dirty="0"/>
              <a:t>把软件提交到各个应用商店则可以 称为 </a:t>
            </a:r>
            <a:r>
              <a:rPr lang="en-US" dirty="0"/>
              <a:t>Release To Store。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to Release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24679"/>
            <a:ext cx="8229600" cy="27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会诊小组 </a:t>
            </a:r>
            <a:r>
              <a:rPr lang="en-US" altLang="zh-CN" dirty="0" smtClean="0"/>
              <a:t>(triage)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zh-CN" altLang="en-US" dirty="0"/>
              <a:t>对于每一个</a:t>
            </a:r>
            <a:r>
              <a:rPr lang="en-US" altLang="zh-CN" dirty="0"/>
              <a:t>Bug</a:t>
            </a:r>
            <a:r>
              <a:rPr lang="zh-CN" altLang="en-US" dirty="0"/>
              <a:t>，会诊小组要决定采取下面哪一种行动：</a:t>
            </a:r>
          </a:p>
          <a:p>
            <a:r>
              <a:rPr lang="zh-CN" altLang="en-US" dirty="0" smtClean="0"/>
              <a:t>修复</a:t>
            </a:r>
            <a:r>
              <a:rPr lang="zh-CN" altLang="en-US" dirty="0"/>
              <a:t>（</a:t>
            </a:r>
            <a:r>
              <a:rPr lang="en-US" altLang="zh-CN" dirty="0"/>
              <a:t>Fix</a:t>
            </a:r>
            <a:r>
              <a:rPr lang="zh-CN" altLang="en-US" dirty="0"/>
              <a:t>）。小组同意修复这一问题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设计</a:t>
            </a:r>
            <a:r>
              <a:rPr lang="zh-CN" altLang="en-US" dirty="0"/>
              <a:t>本来如此（</a:t>
            </a:r>
            <a:r>
              <a:rPr lang="en-US" altLang="zh-CN" dirty="0"/>
              <a:t>As Designed</a:t>
            </a:r>
            <a:r>
              <a:rPr lang="zh-CN" altLang="en-US" dirty="0"/>
              <a:t>）。用户或测试人员可能对功能有误解，或者功能的解释 不完备。 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修复（</a:t>
            </a:r>
            <a:r>
              <a:rPr lang="en-US" altLang="zh-CN" dirty="0"/>
              <a:t>Won't Fix</a:t>
            </a:r>
            <a:r>
              <a:rPr lang="zh-CN" altLang="en-US" dirty="0"/>
              <a:t>）。这是一个问题，但是这个软件版本不打算修复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推迟</a:t>
            </a:r>
            <a:r>
              <a:rPr lang="zh-CN" altLang="en-US" dirty="0"/>
              <a:t>（</a:t>
            </a:r>
            <a:r>
              <a:rPr lang="en-US" altLang="zh-CN" dirty="0"/>
              <a:t>Postpone</a:t>
            </a:r>
            <a:r>
              <a:rPr lang="zh-CN" altLang="en-US" dirty="0"/>
              <a:t>）。如果我们的软件是真正解决用户问题的，是有价值的，那它一定 会有下一个版本。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0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变更管理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3062968" cy="4625609"/>
          </a:xfrm>
        </p:spPr>
        <p:txBody>
          <a:bodyPr/>
          <a:lstStyle/>
          <a:p>
            <a:r>
              <a:rPr lang="en-US" altLang="zh-CN" dirty="0" smtClean="0"/>
              <a:t>Design Change Request</a:t>
            </a:r>
          </a:p>
          <a:p>
            <a:pPr lvl="1"/>
            <a:r>
              <a:rPr lang="zh-CN" altLang="en-US" dirty="0" smtClean="0"/>
              <a:t>不能随意修改设计，要有流程</a:t>
            </a:r>
            <a:endParaRPr lang="en-US" altLang="zh-CN" dirty="0" smtClean="0"/>
          </a:p>
          <a:p>
            <a:r>
              <a:rPr lang="en-US" altLang="zh-CN" dirty="0" smtClean="0"/>
              <a:t>ZBB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68" y="2552700"/>
            <a:ext cx="5591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Tell Mode  vs. Ask Mode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设计变更的时机和条件</a:t>
            </a:r>
            <a:endParaRPr lang="en-US" altLang="zh-CN" dirty="0" smtClean="0"/>
          </a:p>
          <a:p>
            <a:r>
              <a:rPr lang="zh-CN" altLang="en-US" dirty="0" smtClean="0"/>
              <a:t>早期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Tell Mode</a:t>
            </a:r>
            <a:r>
              <a:rPr lang="zh-CN" altLang="en-US" dirty="0" smtClean="0"/>
              <a:t>：我告诉你，我将在某某版本改设计，依赖方被动响应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Ask Mode: </a:t>
            </a:r>
            <a:r>
              <a:rPr lang="zh-CN" altLang="en-US" smtClean="0"/>
              <a:t>我能在某某版本改设计么？依赖方可以拒绝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zh-CN" altLang="en-US" dirty="0" smtClean="0"/>
              <a:t>频率和范围的渐进发布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小米公司 </a:t>
            </a:r>
            <a:r>
              <a:rPr lang="en-US" altLang="zh-CN" dirty="0" smtClean="0"/>
              <a:t>MIUI</a:t>
            </a:r>
          </a:p>
          <a:p>
            <a:pPr lvl="1"/>
            <a:r>
              <a:rPr lang="zh-CN" altLang="en-US" dirty="0"/>
              <a:t>一天一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荣誉内测组，几千人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一周一更新</a:t>
            </a:r>
            <a:endParaRPr lang="en-US" altLang="zh-CN" dirty="0" smtClean="0"/>
          </a:p>
          <a:p>
            <a:pPr lvl="2"/>
            <a:r>
              <a:rPr lang="zh-CN" altLang="en-US" dirty="0"/>
              <a:t>开发</a:t>
            </a:r>
            <a:r>
              <a:rPr lang="zh-CN" altLang="en-US" dirty="0" smtClean="0"/>
              <a:t>组，百万用户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一月一更新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90% </a:t>
            </a:r>
            <a:r>
              <a:rPr lang="zh-CN" altLang="en-US" dirty="0" smtClean="0"/>
              <a:t>的普通用户，几千万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zh-CN" altLang="en-US" dirty="0" smtClean="0"/>
              <a:t>频率和范围的渐进发布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77162"/>
            <a:ext cx="8229600" cy="30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30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B624C-3232-4AA7-B231-042BE14D9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BAD3CE-F083-4C4D-9639-2A686804FC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132C8A-B094-42C9-8FEB-6C14EB442E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1986</TotalTime>
  <Words>653</Words>
  <Application>Microsoft Office PowerPoint</Application>
  <PresentationFormat>全屏显示(4:3)</PresentationFormat>
  <Paragraphs>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华文楷体</vt:lpstr>
      <vt:lpstr>Arial</vt:lpstr>
      <vt:lpstr>Calibri</vt:lpstr>
      <vt:lpstr>Corbel</vt:lpstr>
      <vt:lpstr>Wingdings</vt:lpstr>
      <vt:lpstr>Wingdings 2</vt:lpstr>
      <vt:lpstr>Wingdings 3</vt:lpstr>
      <vt:lpstr>构建之法</vt:lpstr>
      <vt:lpstr>稳定和发布阶段</vt:lpstr>
      <vt:lpstr>软件的血型</vt:lpstr>
      <vt:lpstr>名词</vt:lpstr>
      <vt:lpstr>CC to Release</vt:lpstr>
      <vt:lpstr>会诊小组 (triage)</vt:lpstr>
      <vt:lpstr>变更管理</vt:lpstr>
      <vt:lpstr>Tell Mode  vs. Ask Mode</vt:lpstr>
      <vt:lpstr>不同频率和范围的渐进发布</vt:lpstr>
      <vt:lpstr>不同频率和范围的渐进发布</vt:lpstr>
      <vt:lpstr>准备发布</vt:lpstr>
      <vt:lpstr>事后诸葛亮会议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Overview</dc:title>
  <dc:creator>Ambrosio Blanco</dc:creator>
  <cp:lastModifiedBy>Xin Zou</cp:lastModifiedBy>
  <cp:revision>238</cp:revision>
  <dcterms:created xsi:type="dcterms:W3CDTF">2007-08-15T06:14:39Z</dcterms:created>
  <dcterms:modified xsi:type="dcterms:W3CDTF">2015-11-28T14:59:05Z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0x0101006371182FA640024E8A2815D490E1EF25</vt:lpwstr>
  </property>
  <property fmtid="{D5CDD505-2E9C-101B-9397-08002B2CF9AE}" pid="3" name="IsMyDocuments">
    <vt:bool>true</vt:bool>
  </property>
</Properties>
</file>