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4"/>
  </p:sldMasterIdLst>
  <p:notesMasterIdLst>
    <p:notesMasterId r:id="rId45"/>
  </p:notesMasterIdLst>
  <p:sldIdLst>
    <p:sldId id="256" r:id="rId5"/>
    <p:sldId id="298" r:id="rId6"/>
    <p:sldId id="299" r:id="rId7"/>
    <p:sldId id="301" r:id="rId8"/>
    <p:sldId id="300" r:id="rId9"/>
    <p:sldId id="302" r:id="rId10"/>
    <p:sldId id="312" r:id="rId11"/>
    <p:sldId id="303" r:id="rId12"/>
    <p:sldId id="304" r:id="rId13"/>
    <p:sldId id="305" r:id="rId14"/>
    <p:sldId id="306" r:id="rId15"/>
    <p:sldId id="307" r:id="rId16"/>
    <p:sldId id="308" r:id="rId17"/>
    <p:sldId id="310" r:id="rId18"/>
    <p:sldId id="311" r:id="rId19"/>
    <p:sldId id="284" r:id="rId20"/>
    <p:sldId id="283" r:id="rId21"/>
    <p:sldId id="294" r:id="rId22"/>
    <p:sldId id="313" r:id="rId23"/>
    <p:sldId id="314" r:id="rId24"/>
    <p:sldId id="315" r:id="rId25"/>
    <p:sldId id="286" r:id="rId26"/>
    <p:sldId id="290" r:id="rId27"/>
    <p:sldId id="271" r:id="rId28"/>
    <p:sldId id="295" r:id="rId29"/>
    <p:sldId id="291" r:id="rId30"/>
    <p:sldId id="292" r:id="rId31"/>
    <p:sldId id="296" r:id="rId32"/>
    <p:sldId id="289" r:id="rId33"/>
    <p:sldId id="281" r:id="rId34"/>
    <p:sldId id="282" r:id="rId35"/>
    <p:sldId id="285" r:id="rId36"/>
    <p:sldId id="280" r:id="rId37"/>
    <p:sldId id="316" r:id="rId38"/>
    <p:sldId id="273" r:id="rId39"/>
    <p:sldId id="276" r:id="rId40"/>
    <p:sldId id="274" r:id="rId41"/>
    <p:sldId id="293" r:id="rId42"/>
    <p:sldId id="288" r:id="rId43"/>
    <p:sldId id="275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56" autoAdjust="0"/>
  </p:normalViewPr>
  <p:slideViewPr>
    <p:cSldViewPr>
      <p:cViewPr varScale="1">
        <p:scale>
          <a:sx n="91" d="100"/>
          <a:sy n="91" d="100"/>
        </p:scale>
        <p:origin x="121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DD5FD-0912-4CC7-8046-FE6AA9E02C8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07DF94-38FB-478C-886C-8657355201FF}">
      <dgm:prSet phldrT="[Text]" custT="1"/>
      <dgm:spPr/>
      <dgm:t>
        <a:bodyPr/>
        <a:lstStyle/>
        <a:p>
          <a:r>
            <a:rPr lang="en-US" sz="800" dirty="0" smtClean="0"/>
            <a:t>software</a:t>
          </a:r>
          <a:endParaRPr lang="en-US" sz="800" dirty="0"/>
        </a:p>
      </dgm:t>
    </dgm:pt>
    <dgm:pt modelId="{C762AC57-9117-4C63-BF6D-BC82A6B44C74}" type="parTrans" cxnId="{7080358A-76CA-48EC-A8A1-BDCD622F4432}">
      <dgm:prSet/>
      <dgm:spPr/>
      <dgm:t>
        <a:bodyPr/>
        <a:lstStyle/>
        <a:p>
          <a:endParaRPr lang="en-US" sz="2000"/>
        </a:p>
      </dgm:t>
    </dgm:pt>
    <dgm:pt modelId="{045E8BD4-4B5E-44CC-B617-C9A7FDE09AD7}" type="sibTrans" cxnId="{7080358A-76CA-48EC-A8A1-BDCD622F4432}">
      <dgm:prSet/>
      <dgm:spPr/>
      <dgm:t>
        <a:bodyPr/>
        <a:lstStyle/>
        <a:p>
          <a:endParaRPr lang="en-US" sz="2000"/>
        </a:p>
      </dgm:t>
    </dgm:pt>
    <dgm:pt modelId="{297F664D-F6BD-4D50-931D-5CCC71228416}">
      <dgm:prSet phldrT="[Text]" custT="1"/>
      <dgm:spPr/>
      <dgm:t>
        <a:bodyPr/>
        <a:lstStyle/>
        <a:p>
          <a:r>
            <a:rPr lang="en-US" sz="800" dirty="0" smtClean="0"/>
            <a:t>Feature1</a:t>
          </a:r>
          <a:endParaRPr lang="en-US" sz="800" dirty="0"/>
        </a:p>
      </dgm:t>
    </dgm:pt>
    <dgm:pt modelId="{CFFA09C8-B007-441A-8AD8-E3DFD1DE85B4}" type="parTrans" cxnId="{6AE2E67F-BB4E-46EF-BC68-C9C17557C311}">
      <dgm:prSet/>
      <dgm:spPr/>
      <dgm:t>
        <a:bodyPr/>
        <a:lstStyle/>
        <a:p>
          <a:endParaRPr lang="en-US" sz="2000"/>
        </a:p>
      </dgm:t>
    </dgm:pt>
    <dgm:pt modelId="{C648B7D2-E06C-429C-B57C-D05448DF3FC6}" type="sibTrans" cxnId="{6AE2E67F-BB4E-46EF-BC68-C9C17557C311}">
      <dgm:prSet/>
      <dgm:spPr/>
      <dgm:t>
        <a:bodyPr/>
        <a:lstStyle/>
        <a:p>
          <a:endParaRPr lang="en-US" sz="2000"/>
        </a:p>
      </dgm:t>
    </dgm:pt>
    <dgm:pt modelId="{B478F0D7-E15C-4D37-9AC7-F948DFC1FD09}">
      <dgm:prSet phldrT="[Text]" custT="1"/>
      <dgm:spPr/>
      <dgm:t>
        <a:bodyPr/>
        <a:lstStyle/>
        <a:p>
          <a:r>
            <a:rPr lang="en-US" sz="800" dirty="0" smtClean="0"/>
            <a:t>Sub-feature1</a:t>
          </a:r>
          <a:endParaRPr lang="en-US" sz="800" dirty="0"/>
        </a:p>
      </dgm:t>
    </dgm:pt>
    <dgm:pt modelId="{8D4A3A8A-D41A-492F-A1D5-070C42A7AA4B}" type="parTrans" cxnId="{72C6ED92-67DB-4E75-A927-0BA266790453}">
      <dgm:prSet/>
      <dgm:spPr/>
      <dgm:t>
        <a:bodyPr/>
        <a:lstStyle/>
        <a:p>
          <a:endParaRPr lang="en-US" sz="2000"/>
        </a:p>
      </dgm:t>
    </dgm:pt>
    <dgm:pt modelId="{794817D7-3ABF-4941-A9A6-3245F7835EEE}" type="sibTrans" cxnId="{72C6ED92-67DB-4E75-A927-0BA266790453}">
      <dgm:prSet/>
      <dgm:spPr/>
      <dgm:t>
        <a:bodyPr/>
        <a:lstStyle/>
        <a:p>
          <a:endParaRPr lang="en-US" sz="2000"/>
        </a:p>
      </dgm:t>
    </dgm:pt>
    <dgm:pt modelId="{42455373-5715-4B89-91BB-53C6B72BBE31}">
      <dgm:prSet phldrT="[Text]" custT="1"/>
      <dgm:spPr/>
      <dgm:t>
        <a:bodyPr/>
        <a:lstStyle/>
        <a:p>
          <a:r>
            <a:rPr lang="en-US" sz="800" dirty="0" smtClean="0"/>
            <a:t>Sub-Feature2</a:t>
          </a:r>
          <a:endParaRPr lang="en-US" sz="800" dirty="0"/>
        </a:p>
      </dgm:t>
    </dgm:pt>
    <dgm:pt modelId="{7DCB372F-3E56-4FE8-B50B-108041A76230}" type="parTrans" cxnId="{A9EDFB86-0C2A-4990-8295-2E48EB960102}">
      <dgm:prSet/>
      <dgm:spPr/>
      <dgm:t>
        <a:bodyPr/>
        <a:lstStyle/>
        <a:p>
          <a:endParaRPr lang="en-US" sz="2000"/>
        </a:p>
      </dgm:t>
    </dgm:pt>
    <dgm:pt modelId="{71756F53-3073-491A-A7E5-BB2F0EEB2162}" type="sibTrans" cxnId="{A9EDFB86-0C2A-4990-8295-2E48EB960102}">
      <dgm:prSet/>
      <dgm:spPr/>
      <dgm:t>
        <a:bodyPr/>
        <a:lstStyle/>
        <a:p>
          <a:endParaRPr lang="en-US" sz="2000"/>
        </a:p>
      </dgm:t>
    </dgm:pt>
    <dgm:pt modelId="{410C4F1E-E9A8-4194-B0F3-CBFDC63B143F}">
      <dgm:prSet phldrT="[Text]" custT="1"/>
      <dgm:spPr/>
      <dgm:t>
        <a:bodyPr/>
        <a:lstStyle/>
        <a:p>
          <a:r>
            <a:rPr lang="en-US" sz="800" dirty="0" smtClean="0"/>
            <a:t>Feature2</a:t>
          </a:r>
          <a:endParaRPr lang="en-US" sz="800" dirty="0"/>
        </a:p>
      </dgm:t>
    </dgm:pt>
    <dgm:pt modelId="{2873813C-85D6-4B76-853F-2E95D84604B6}" type="parTrans" cxnId="{34E86B58-E3B2-469C-8711-80A4EF03C94E}">
      <dgm:prSet/>
      <dgm:spPr/>
      <dgm:t>
        <a:bodyPr/>
        <a:lstStyle/>
        <a:p>
          <a:endParaRPr lang="en-US" sz="2000"/>
        </a:p>
      </dgm:t>
    </dgm:pt>
    <dgm:pt modelId="{806D31D7-A6F2-45EB-A3C1-E9B1144800B1}" type="sibTrans" cxnId="{34E86B58-E3B2-469C-8711-80A4EF03C94E}">
      <dgm:prSet/>
      <dgm:spPr/>
      <dgm:t>
        <a:bodyPr/>
        <a:lstStyle/>
        <a:p>
          <a:endParaRPr lang="en-US" sz="2000"/>
        </a:p>
      </dgm:t>
    </dgm:pt>
    <dgm:pt modelId="{375DF39A-B4A7-49A8-BBBC-117C9817FB19}">
      <dgm:prSet phldrT="[Text]" custT="1"/>
      <dgm:spPr/>
      <dgm:t>
        <a:bodyPr/>
        <a:lstStyle/>
        <a:p>
          <a:r>
            <a:rPr lang="en-US" sz="800" dirty="0" smtClean="0"/>
            <a:t>UI</a:t>
          </a:r>
          <a:endParaRPr lang="en-US" sz="800" dirty="0"/>
        </a:p>
      </dgm:t>
    </dgm:pt>
    <dgm:pt modelId="{CD48A80C-229B-4226-9177-06C6912CCFF4}" type="parTrans" cxnId="{7973F232-F440-4D36-A022-523A1B3CF8BD}">
      <dgm:prSet/>
      <dgm:spPr/>
      <dgm:t>
        <a:bodyPr/>
        <a:lstStyle/>
        <a:p>
          <a:endParaRPr lang="en-US" sz="2000"/>
        </a:p>
      </dgm:t>
    </dgm:pt>
    <dgm:pt modelId="{537ABDCF-9027-491F-9A5C-9E70941D1FE7}" type="sibTrans" cxnId="{7973F232-F440-4D36-A022-523A1B3CF8BD}">
      <dgm:prSet/>
      <dgm:spPr/>
      <dgm:t>
        <a:bodyPr/>
        <a:lstStyle/>
        <a:p>
          <a:endParaRPr lang="en-US" sz="2000"/>
        </a:p>
      </dgm:t>
    </dgm:pt>
    <dgm:pt modelId="{5F4A27C8-505E-48F4-AC03-7C346B9A56EE}">
      <dgm:prSet phldrT="[Text]" custT="1"/>
      <dgm:spPr/>
      <dgm:t>
        <a:bodyPr/>
        <a:lstStyle/>
        <a:p>
          <a:r>
            <a:rPr lang="en-US" sz="1600" dirty="0" smtClean="0"/>
            <a:t>Customer</a:t>
          </a:r>
          <a:endParaRPr lang="en-US" sz="1600" dirty="0"/>
        </a:p>
      </dgm:t>
    </dgm:pt>
    <dgm:pt modelId="{AE6A8F57-CFDF-402B-B6C0-6B51F8C9C128}" type="parTrans" cxnId="{D3118AC5-055C-4F87-98A5-EB79547A4052}">
      <dgm:prSet/>
      <dgm:spPr/>
      <dgm:t>
        <a:bodyPr/>
        <a:lstStyle/>
        <a:p>
          <a:endParaRPr lang="en-US" sz="2000"/>
        </a:p>
      </dgm:t>
    </dgm:pt>
    <dgm:pt modelId="{E20C340C-FC03-4B32-9FF8-A174CC75D29A}" type="sibTrans" cxnId="{D3118AC5-055C-4F87-98A5-EB79547A4052}">
      <dgm:prSet/>
      <dgm:spPr/>
      <dgm:t>
        <a:bodyPr/>
        <a:lstStyle/>
        <a:p>
          <a:endParaRPr lang="en-US" sz="2000"/>
        </a:p>
      </dgm:t>
    </dgm:pt>
    <dgm:pt modelId="{AE96988B-F5B0-4CDF-AB5C-0D01A20545AC}">
      <dgm:prSet phldrT="[Text]" custT="1"/>
      <dgm:spPr/>
      <dgm:t>
        <a:bodyPr/>
        <a:lstStyle/>
        <a:p>
          <a:r>
            <a:rPr lang="en-US" sz="1600" dirty="0" smtClean="0"/>
            <a:t>End user</a:t>
          </a:r>
          <a:endParaRPr lang="en-US" sz="1600" dirty="0"/>
        </a:p>
      </dgm:t>
    </dgm:pt>
    <dgm:pt modelId="{36F5745E-0B62-4731-8FCE-09CEF47DDDF1}" type="parTrans" cxnId="{E5998610-56C8-42E5-9EFA-67052C4CDB02}">
      <dgm:prSet/>
      <dgm:spPr/>
      <dgm:t>
        <a:bodyPr/>
        <a:lstStyle/>
        <a:p>
          <a:endParaRPr lang="en-US" sz="2000"/>
        </a:p>
      </dgm:t>
    </dgm:pt>
    <dgm:pt modelId="{116377A6-19E4-40E4-8A3F-2B5A851A01F0}" type="sibTrans" cxnId="{E5998610-56C8-42E5-9EFA-67052C4CDB02}">
      <dgm:prSet/>
      <dgm:spPr/>
      <dgm:t>
        <a:bodyPr/>
        <a:lstStyle/>
        <a:p>
          <a:endParaRPr lang="en-US" sz="2000"/>
        </a:p>
      </dgm:t>
    </dgm:pt>
    <dgm:pt modelId="{3470A599-666F-49CD-9C53-C9F0EC9727FC}">
      <dgm:prSet phldrT="[Text]" custT="1"/>
      <dgm:spPr/>
      <dgm:t>
        <a:bodyPr/>
        <a:lstStyle/>
        <a:p>
          <a:r>
            <a:rPr lang="en-US" sz="800" dirty="0" smtClean="0"/>
            <a:t>Sub-Feature3</a:t>
          </a:r>
          <a:endParaRPr lang="en-US" sz="800" dirty="0"/>
        </a:p>
      </dgm:t>
    </dgm:pt>
    <dgm:pt modelId="{83E1D355-B029-4FAE-8FD8-87236738C866}" type="parTrans" cxnId="{A2A99DA6-868F-45E4-951D-612BD763A5B9}">
      <dgm:prSet/>
      <dgm:spPr/>
      <dgm:t>
        <a:bodyPr/>
        <a:lstStyle/>
        <a:p>
          <a:endParaRPr lang="en-US" sz="2000"/>
        </a:p>
      </dgm:t>
    </dgm:pt>
    <dgm:pt modelId="{202CF37F-8685-420F-B9B8-FF8794651298}" type="sibTrans" cxnId="{A2A99DA6-868F-45E4-951D-612BD763A5B9}">
      <dgm:prSet/>
      <dgm:spPr/>
      <dgm:t>
        <a:bodyPr/>
        <a:lstStyle/>
        <a:p>
          <a:endParaRPr lang="en-US" sz="2000"/>
        </a:p>
      </dgm:t>
    </dgm:pt>
    <dgm:pt modelId="{61F62326-2CD0-4661-A5AA-B6B593660254}">
      <dgm:prSet phldrT="[Text]" custT="1"/>
      <dgm:spPr/>
      <dgm:t>
        <a:bodyPr/>
        <a:lstStyle/>
        <a:p>
          <a:r>
            <a:rPr lang="en-US" sz="800" dirty="0" smtClean="0"/>
            <a:t>Logic</a:t>
          </a:r>
          <a:endParaRPr lang="en-US" sz="800" dirty="0"/>
        </a:p>
      </dgm:t>
    </dgm:pt>
    <dgm:pt modelId="{A0E49803-2F93-43D5-880E-DE160867290C}" type="parTrans" cxnId="{8BFFE995-D409-4027-999E-596BA63C17C4}">
      <dgm:prSet/>
      <dgm:spPr/>
      <dgm:t>
        <a:bodyPr/>
        <a:lstStyle/>
        <a:p>
          <a:endParaRPr lang="en-US" sz="2000"/>
        </a:p>
      </dgm:t>
    </dgm:pt>
    <dgm:pt modelId="{8D752552-8D71-4684-A261-67D8769C5CA5}" type="sibTrans" cxnId="{8BFFE995-D409-4027-999E-596BA63C17C4}">
      <dgm:prSet/>
      <dgm:spPr/>
      <dgm:t>
        <a:bodyPr/>
        <a:lstStyle/>
        <a:p>
          <a:endParaRPr lang="en-US" sz="2000"/>
        </a:p>
      </dgm:t>
    </dgm:pt>
    <dgm:pt modelId="{A1E2EA40-4EE1-4983-82AE-C9F75239BBE0}">
      <dgm:prSet phldrT="[Text]" custT="1"/>
      <dgm:spPr/>
      <dgm:t>
        <a:bodyPr/>
        <a:lstStyle/>
        <a:p>
          <a:r>
            <a:rPr lang="en-US" sz="800" dirty="0" smtClean="0"/>
            <a:t>DB</a:t>
          </a:r>
          <a:endParaRPr lang="en-US" sz="800" dirty="0"/>
        </a:p>
      </dgm:t>
    </dgm:pt>
    <dgm:pt modelId="{D05EAAC6-88A6-4501-8066-C1EF481E8883}" type="parTrans" cxnId="{AAAC59F9-2716-42E4-B6F9-1E27721F25E6}">
      <dgm:prSet/>
      <dgm:spPr/>
      <dgm:t>
        <a:bodyPr/>
        <a:lstStyle/>
        <a:p>
          <a:endParaRPr lang="en-US" sz="2000"/>
        </a:p>
      </dgm:t>
    </dgm:pt>
    <dgm:pt modelId="{728A833C-6129-4041-B9CA-6D983F63D5CA}" type="sibTrans" cxnId="{AAAC59F9-2716-42E4-B6F9-1E27721F25E6}">
      <dgm:prSet/>
      <dgm:spPr/>
      <dgm:t>
        <a:bodyPr/>
        <a:lstStyle/>
        <a:p>
          <a:endParaRPr lang="en-US" sz="2000"/>
        </a:p>
      </dgm:t>
    </dgm:pt>
    <dgm:pt modelId="{08AD312C-DDB9-462C-BDF0-63F42E827290}">
      <dgm:prSet phldrT="[Text]" custT="1"/>
      <dgm:spPr/>
      <dgm:t>
        <a:bodyPr/>
        <a:lstStyle/>
        <a:p>
          <a:r>
            <a:rPr lang="en-US" sz="800" dirty="0" smtClean="0"/>
            <a:t>UI</a:t>
          </a:r>
          <a:endParaRPr lang="en-US" sz="800" dirty="0"/>
        </a:p>
      </dgm:t>
    </dgm:pt>
    <dgm:pt modelId="{873FCCAA-12B0-4935-B430-A84027AAB882}" type="parTrans" cxnId="{C4D9521F-51BA-40E0-9296-98E488A9BFBA}">
      <dgm:prSet/>
      <dgm:spPr/>
      <dgm:t>
        <a:bodyPr/>
        <a:lstStyle/>
        <a:p>
          <a:endParaRPr lang="en-US" sz="2000"/>
        </a:p>
      </dgm:t>
    </dgm:pt>
    <dgm:pt modelId="{36891B3A-01C6-400F-9FD5-2811309ACBB1}" type="sibTrans" cxnId="{C4D9521F-51BA-40E0-9296-98E488A9BFBA}">
      <dgm:prSet/>
      <dgm:spPr/>
      <dgm:t>
        <a:bodyPr/>
        <a:lstStyle/>
        <a:p>
          <a:endParaRPr lang="en-US" sz="2000"/>
        </a:p>
      </dgm:t>
    </dgm:pt>
    <dgm:pt modelId="{8ACEAB62-5159-4B24-9231-ECD5F9154E91}">
      <dgm:prSet phldrT="[Text]" custT="1"/>
      <dgm:spPr/>
      <dgm:t>
        <a:bodyPr/>
        <a:lstStyle/>
        <a:p>
          <a:r>
            <a:rPr lang="en-US" sz="800" dirty="0" smtClean="0"/>
            <a:t>Logic</a:t>
          </a:r>
          <a:endParaRPr lang="en-US" sz="800" dirty="0"/>
        </a:p>
      </dgm:t>
    </dgm:pt>
    <dgm:pt modelId="{0E855A9C-C5E2-4A92-AD37-9F6193D9BF1B}" type="parTrans" cxnId="{632854FA-CC87-4983-9FD7-E939516DBA0B}">
      <dgm:prSet/>
      <dgm:spPr/>
      <dgm:t>
        <a:bodyPr/>
        <a:lstStyle/>
        <a:p>
          <a:endParaRPr lang="en-US" sz="2000"/>
        </a:p>
      </dgm:t>
    </dgm:pt>
    <dgm:pt modelId="{344E2058-BA93-416A-91CF-19E2FBA31D23}" type="sibTrans" cxnId="{632854FA-CC87-4983-9FD7-E939516DBA0B}">
      <dgm:prSet/>
      <dgm:spPr/>
      <dgm:t>
        <a:bodyPr/>
        <a:lstStyle/>
        <a:p>
          <a:endParaRPr lang="en-US" sz="2000"/>
        </a:p>
      </dgm:t>
    </dgm:pt>
    <dgm:pt modelId="{B19A33F5-F2CC-4403-9BCF-314E5FC92324}">
      <dgm:prSet phldrT="[Text]" custT="1"/>
      <dgm:spPr/>
      <dgm:t>
        <a:bodyPr/>
        <a:lstStyle/>
        <a:p>
          <a:r>
            <a:rPr lang="en-US" sz="800" dirty="0" smtClean="0"/>
            <a:t>DB</a:t>
          </a:r>
          <a:endParaRPr lang="en-US" sz="800" dirty="0"/>
        </a:p>
      </dgm:t>
    </dgm:pt>
    <dgm:pt modelId="{0673ACF8-D584-4C23-9C4B-8F82E74E3636}" type="parTrans" cxnId="{0DDCA8BD-2859-4354-AF15-0BDDD9B9EDAB}">
      <dgm:prSet/>
      <dgm:spPr/>
      <dgm:t>
        <a:bodyPr/>
        <a:lstStyle/>
        <a:p>
          <a:endParaRPr lang="en-US" sz="2000"/>
        </a:p>
      </dgm:t>
    </dgm:pt>
    <dgm:pt modelId="{08511F32-BE83-481A-9D0B-BEC522A48D25}" type="sibTrans" cxnId="{0DDCA8BD-2859-4354-AF15-0BDDD9B9EDAB}">
      <dgm:prSet/>
      <dgm:spPr/>
      <dgm:t>
        <a:bodyPr/>
        <a:lstStyle/>
        <a:p>
          <a:endParaRPr lang="en-US" sz="2000"/>
        </a:p>
      </dgm:t>
    </dgm:pt>
    <dgm:pt modelId="{5E4F22B0-D0B0-49E9-B7C9-83553793B096}">
      <dgm:prSet phldrT="[Text]" custT="1"/>
      <dgm:spPr/>
      <dgm:t>
        <a:bodyPr/>
        <a:lstStyle/>
        <a:p>
          <a:r>
            <a:rPr lang="en-US" sz="800" dirty="0" smtClean="0"/>
            <a:t>UX designer</a:t>
          </a:r>
          <a:endParaRPr lang="en-US" sz="800" dirty="0"/>
        </a:p>
      </dgm:t>
    </dgm:pt>
    <dgm:pt modelId="{8B5520BF-295F-4762-9BFF-A555E79C5D0A}" type="parTrans" cxnId="{4F65A7DD-00A6-4A90-B211-B73FA027F111}">
      <dgm:prSet/>
      <dgm:spPr/>
      <dgm:t>
        <a:bodyPr/>
        <a:lstStyle/>
        <a:p>
          <a:endParaRPr lang="en-US" sz="2000"/>
        </a:p>
      </dgm:t>
    </dgm:pt>
    <dgm:pt modelId="{61B1B2D5-9985-41CF-90D7-45C987ECAEE1}" type="sibTrans" cxnId="{4F65A7DD-00A6-4A90-B211-B73FA027F111}">
      <dgm:prSet/>
      <dgm:spPr/>
      <dgm:t>
        <a:bodyPr/>
        <a:lstStyle/>
        <a:p>
          <a:endParaRPr lang="en-US" sz="2000"/>
        </a:p>
      </dgm:t>
    </dgm:pt>
    <dgm:pt modelId="{468FC033-C7C0-4E23-B7E7-E242652F3B6A}">
      <dgm:prSet phldrT="[Text]" custT="1"/>
      <dgm:spPr/>
      <dgm:t>
        <a:bodyPr/>
        <a:lstStyle/>
        <a:p>
          <a:r>
            <a:rPr lang="en-US" sz="800" dirty="0" smtClean="0"/>
            <a:t>Dev</a:t>
          </a:r>
          <a:endParaRPr lang="en-US" sz="800" dirty="0"/>
        </a:p>
      </dgm:t>
    </dgm:pt>
    <dgm:pt modelId="{8B296940-76C0-4A5B-BD97-3B3BA1E62D28}" type="parTrans" cxnId="{C6E3C56B-C6FD-4232-A1C9-FBEDC6C339E9}">
      <dgm:prSet/>
      <dgm:spPr/>
      <dgm:t>
        <a:bodyPr/>
        <a:lstStyle/>
        <a:p>
          <a:endParaRPr lang="en-US" sz="2000"/>
        </a:p>
      </dgm:t>
    </dgm:pt>
    <dgm:pt modelId="{8A1287F9-4310-4989-9F21-998D93887128}" type="sibTrans" cxnId="{C6E3C56B-C6FD-4232-A1C9-FBEDC6C339E9}">
      <dgm:prSet/>
      <dgm:spPr/>
      <dgm:t>
        <a:bodyPr/>
        <a:lstStyle/>
        <a:p>
          <a:endParaRPr lang="en-US" sz="2000"/>
        </a:p>
      </dgm:t>
    </dgm:pt>
    <dgm:pt modelId="{25B7D917-8EFA-4E08-9159-723C15783850}">
      <dgm:prSet phldrT="[Text]" custT="1"/>
      <dgm:spPr/>
      <dgm:t>
        <a:bodyPr/>
        <a:lstStyle/>
        <a:p>
          <a:r>
            <a:rPr lang="en-US" sz="800" dirty="0" smtClean="0"/>
            <a:t>Test</a:t>
          </a:r>
          <a:endParaRPr lang="en-US" sz="800" dirty="0"/>
        </a:p>
      </dgm:t>
    </dgm:pt>
    <dgm:pt modelId="{FE05B390-E7BD-4E7B-92D1-4C171A1A0DED}" type="parTrans" cxnId="{886898B4-C1C2-4FAE-8124-EFD7E9448CD2}">
      <dgm:prSet/>
      <dgm:spPr/>
      <dgm:t>
        <a:bodyPr/>
        <a:lstStyle/>
        <a:p>
          <a:endParaRPr lang="en-US" sz="2000"/>
        </a:p>
      </dgm:t>
    </dgm:pt>
    <dgm:pt modelId="{56E3DD25-62A7-4DB4-894B-E4B5FB621AAF}" type="sibTrans" cxnId="{886898B4-C1C2-4FAE-8124-EFD7E9448CD2}">
      <dgm:prSet/>
      <dgm:spPr/>
      <dgm:t>
        <a:bodyPr/>
        <a:lstStyle/>
        <a:p>
          <a:endParaRPr lang="en-US" sz="2000"/>
        </a:p>
      </dgm:t>
    </dgm:pt>
    <dgm:pt modelId="{88C6E333-A209-466D-8F95-8E8F49D4F181}">
      <dgm:prSet phldrT="[Text]" custT="1"/>
      <dgm:spPr/>
      <dgm:t>
        <a:bodyPr/>
        <a:lstStyle/>
        <a:p>
          <a:r>
            <a:rPr lang="en-US" sz="800" dirty="0" smtClean="0"/>
            <a:t>Dev</a:t>
          </a:r>
          <a:endParaRPr lang="en-US" sz="800" dirty="0"/>
        </a:p>
      </dgm:t>
    </dgm:pt>
    <dgm:pt modelId="{10C53007-96B7-446B-9121-D105B26A76CD}" type="parTrans" cxnId="{0ADD3B11-8C1D-4F29-A24D-2A6769F0F184}">
      <dgm:prSet/>
      <dgm:spPr/>
      <dgm:t>
        <a:bodyPr/>
        <a:lstStyle/>
        <a:p>
          <a:endParaRPr lang="en-US" sz="2000"/>
        </a:p>
      </dgm:t>
    </dgm:pt>
    <dgm:pt modelId="{29E77965-E344-46A0-B16A-0A6BDF7F99A6}" type="sibTrans" cxnId="{0ADD3B11-8C1D-4F29-A24D-2A6769F0F184}">
      <dgm:prSet/>
      <dgm:spPr/>
      <dgm:t>
        <a:bodyPr/>
        <a:lstStyle/>
        <a:p>
          <a:endParaRPr lang="en-US" sz="2000"/>
        </a:p>
      </dgm:t>
    </dgm:pt>
    <dgm:pt modelId="{96F223D1-9D4A-49B3-8D1E-8D70192CD69B}">
      <dgm:prSet phldrT="[Text]" custT="1"/>
      <dgm:spPr/>
      <dgm:t>
        <a:bodyPr/>
        <a:lstStyle/>
        <a:p>
          <a:r>
            <a:rPr lang="en-US" sz="800" dirty="0" smtClean="0"/>
            <a:t>Test</a:t>
          </a:r>
          <a:endParaRPr lang="en-US" sz="800" dirty="0"/>
        </a:p>
      </dgm:t>
    </dgm:pt>
    <dgm:pt modelId="{23674C56-11D9-466B-B9F3-54742D63BD41}" type="parTrans" cxnId="{452773C6-BCFC-4C8B-A033-0AD6CA44F8E8}">
      <dgm:prSet/>
      <dgm:spPr/>
      <dgm:t>
        <a:bodyPr/>
        <a:lstStyle/>
        <a:p>
          <a:endParaRPr lang="en-US" sz="2000"/>
        </a:p>
      </dgm:t>
    </dgm:pt>
    <dgm:pt modelId="{7A21F545-EF6B-4731-BCF4-315C539667D2}" type="sibTrans" cxnId="{452773C6-BCFC-4C8B-A033-0AD6CA44F8E8}">
      <dgm:prSet/>
      <dgm:spPr/>
      <dgm:t>
        <a:bodyPr/>
        <a:lstStyle/>
        <a:p>
          <a:endParaRPr lang="en-US" sz="2000"/>
        </a:p>
      </dgm:t>
    </dgm:pt>
    <dgm:pt modelId="{489FF3B9-6DA1-445C-99B2-CC60A07DF6A8}">
      <dgm:prSet phldrT="[Text]" custT="1"/>
      <dgm:spPr/>
      <dgm:t>
        <a:bodyPr/>
        <a:lstStyle/>
        <a:p>
          <a:r>
            <a:rPr lang="en-US" sz="800" dirty="0" smtClean="0"/>
            <a:t>Architect</a:t>
          </a:r>
          <a:endParaRPr lang="en-US" sz="800" dirty="0"/>
        </a:p>
      </dgm:t>
    </dgm:pt>
    <dgm:pt modelId="{F77C9215-0C46-4C06-8B9F-3D5D7631CB85}" type="parTrans" cxnId="{F9ECE80C-A77D-4FD7-8A56-6DC8C72139EE}">
      <dgm:prSet/>
      <dgm:spPr/>
      <dgm:t>
        <a:bodyPr/>
        <a:lstStyle/>
        <a:p>
          <a:endParaRPr lang="en-US" sz="2000"/>
        </a:p>
      </dgm:t>
    </dgm:pt>
    <dgm:pt modelId="{EC399A34-1EB1-4D50-9426-3EBE4B2EC059}" type="sibTrans" cxnId="{F9ECE80C-A77D-4FD7-8A56-6DC8C72139EE}">
      <dgm:prSet/>
      <dgm:spPr/>
      <dgm:t>
        <a:bodyPr/>
        <a:lstStyle/>
        <a:p>
          <a:endParaRPr lang="en-US" sz="2000"/>
        </a:p>
      </dgm:t>
    </dgm:pt>
    <dgm:pt modelId="{DFCB5DAD-D507-402A-8AA5-58EF1F26B90C}">
      <dgm:prSet phldrT="[Text]" custT="1"/>
      <dgm:spPr/>
      <dgm:t>
        <a:bodyPr/>
        <a:lstStyle/>
        <a:p>
          <a:r>
            <a:rPr lang="en-US" sz="800" dirty="0" smtClean="0"/>
            <a:t>Dev</a:t>
          </a:r>
          <a:endParaRPr lang="en-US" sz="800" dirty="0"/>
        </a:p>
      </dgm:t>
    </dgm:pt>
    <dgm:pt modelId="{4BA0FCD3-111F-4D19-89CE-BF42EE13C2C7}" type="parTrans" cxnId="{34D53BAA-838C-4352-8AF5-A4E7C7408B27}">
      <dgm:prSet/>
      <dgm:spPr/>
      <dgm:t>
        <a:bodyPr/>
        <a:lstStyle/>
        <a:p>
          <a:endParaRPr lang="en-US" sz="2000"/>
        </a:p>
      </dgm:t>
    </dgm:pt>
    <dgm:pt modelId="{ADA39EE1-D3E6-484C-9681-D15E9F4E58EE}" type="sibTrans" cxnId="{34D53BAA-838C-4352-8AF5-A4E7C7408B27}">
      <dgm:prSet/>
      <dgm:spPr/>
      <dgm:t>
        <a:bodyPr/>
        <a:lstStyle/>
        <a:p>
          <a:endParaRPr lang="en-US" sz="2000"/>
        </a:p>
      </dgm:t>
    </dgm:pt>
    <dgm:pt modelId="{BD8D70BC-758E-43E9-9BA0-8EB0CA10466D}">
      <dgm:prSet phldrT="[Text]" custT="1"/>
      <dgm:spPr/>
      <dgm:t>
        <a:bodyPr/>
        <a:lstStyle/>
        <a:p>
          <a:r>
            <a:rPr lang="en-US" sz="1600" dirty="0" err="1" smtClean="0"/>
            <a:t>Proj</a:t>
          </a:r>
          <a:r>
            <a:rPr lang="en-US" sz="1600" dirty="0" smtClean="0"/>
            <a:t> mgmt</a:t>
          </a:r>
          <a:endParaRPr lang="en-US" sz="1600" dirty="0"/>
        </a:p>
      </dgm:t>
    </dgm:pt>
    <dgm:pt modelId="{A7FDA268-75C7-4E19-89FC-5C6F16793D6C}" type="parTrans" cxnId="{6EFF993B-76B2-48FE-8526-4ACF3D91A3AE}">
      <dgm:prSet/>
      <dgm:spPr/>
      <dgm:t>
        <a:bodyPr/>
        <a:lstStyle/>
        <a:p>
          <a:endParaRPr lang="en-US" sz="2000"/>
        </a:p>
      </dgm:t>
    </dgm:pt>
    <dgm:pt modelId="{0D7794EC-CE2C-4E3C-87CA-5DEA97AD6B01}" type="sibTrans" cxnId="{6EFF993B-76B2-48FE-8526-4ACF3D91A3AE}">
      <dgm:prSet/>
      <dgm:spPr/>
      <dgm:t>
        <a:bodyPr/>
        <a:lstStyle/>
        <a:p>
          <a:endParaRPr lang="en-US" sz="2000"/>
        </a:p>
      </dgm:t>
    </dgm:pt>
    <dgm:pt modelId="{AED89DEB-2A54-4F0A-9C50-AA3C0F42F4E8}">
      <dgm:prSet phldrT="[Text]" custT="1"/>
      <dgm:spPr/>
      <dgm:t>
        <a:bodyPr/>
        <a:lstStyle/>
        <a:p>
          <a:r>
            <a:rPr lang="en-US" sz="1600" dirty="0" smtClean="0"/>
            <a:t>Design level/PM/Architect</a:t>
          </a:r>
          <a:endParaRPr lang="en-US" sz="1600" dirty="0"/>
        </a:p>
      </dgm:t>
    </dgm:pt>
    <dgm:pt modelId="{5C772B18-80D8-4E48-AE14-3C67CA23F64A}" type="parTrans" cxnId="{C64898BC-570B-4734-AEA2-1E588E5B69BE}">
      <dgm:prSet/>
      <dgm:spPr/>
      <dgm:t>
        <a:bodyPr/>
        <a:lstStyle/>
        <a:p>
          <a:endParaRPr lang="en-US" sz="2000"/>
        </a:p>
      </dgm:t>
    </dgm:pt>
    <dgm:pt modelId="{217A61B4-BC9B-47A7-936C-2FA90142A9B4}" type="sibTrans" cxnId="{C64898BC-570B-4734-AEA2-1E588E5B69BE}">
      <dgm:prSet/>
      <dgm:spPr/>
      <dgm:t>
        <a:bodyPr/>
        <a:lstStyle/>
        <a:p>
          <a:endParaRPr lang="en-US" sz="2000"/>
        </a:p>
      </dgm:t>
    </dgm:pt>
    <dgm:pt modelId="{943C6885-5B2B-44E2-B582-A4245C4C136F}">
      <dgm:prSet phldrT="[Text]" custT="1"/>
      <dgm:spPr/>
      <dgm:t>
        <a:bodyPr/>
        <a:lstStyle/>
        <a:p>
          <a:r>
            <a:rPr lang="en-US" sz="1600" dirty="0" smtClean="0"/>
            <a:t>Role (</a:t>
          </a:r>
          <a:r>
            <a:rPr lang="en-US" sz="1600" dirty="0" err="1" smtClean="0"/>
            <a:t>dev</a:t>
          </a:r>
          <a:r>
            <a:rPr lang="en-US" sz="1600" dirty="0" smtClean="0"/>
            <a:t>/test/designer/PM)</a:t>
          </a:r>
          <a:endParaRPr lang="en-US" sz="1600" dirty="0"/>
        </a:p>
      </dgm:t>
    </dgm:pt>
    <dgm:pt modelId="{C3B27AB9-D9A7-40F2-90BE-EA608326F497}" type="parTrans" cxnId="{12A43C21-A4FA-4148-AABD-32DD1C42DAB5}">
      <dgm:prSet/>
      <dgm:spPr/>
      <dgm:t>
        <a:bodyPr/>
        <a:lstStyle/>
        <a:p>
          <a:endParaRPr lang="en-US" sz="2000"/>
        </a:p>
      </dgm:t>
    </dgm:pt>
    <dgm:pt modelId="{2EAFCACC-58D2-4FBE-8D84-009BE8C3ECB2}" type="sibTrans" cxnId="{12A43C21-A4FA-4148-AABD-32DD1C42DAB5}">
      <dgm:prSet/>
      <dgm:spPr/>
      <dgm:t>
        <a:bodyPr/>
        <a:lstStyle/>
        <a:p>
          <a:endParaRPr lang="en-US" sz="2000"/>
        </a:p>
      </dgm:t>
    </dgm:pt>
    <dgm:pt modelId="{0ACE20C0-10A4-4075-9A9D-12DD7B68695C}" type="pres">
      <dgm:prSet presAssocID="{F0ADD5FD-0912-4CC7-8046-FE6AA9E02C8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9A3FB3-4AD7-4E3B-ABB7-FB8709E407D2}" type="pres">
      <dgm:prSet presAssocID="{F0ADD5FD-0912-4CC7-8046-FE6AA9E02C8B}" presName="hierFlow" presStyleCnt="0"/>
      <dgm:spPr/>
    </dgm:pt>
    <dgm:pt modelId="{90DD4874-F7AF-45D0-9C88-F6683FFD8187}" type="pres">
      <dgm:prSet presAssocID="{F0ADD5FD-0912-4CC7-8046-FE6AA9E02C8B}" presName="firstBuf" presStyleCnt="0"/>
      <dgm:spPr/>
    </dgm:pt>
    <dgm:pt modelId="{D8C33B03-63B8-436B-AA01-787FEC7866FA}" type="pres">
      <dgm:prSet presAssocID="{F0ADD5FD-0912-4CC7-8046-FE6AA9E02C8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FA1EBA6-8479-455E-9394-EA6A46F4249C}" type="pres">
      <dgm:prSet presAssocID="{8607DF94-38FB-478C-886C-8657355201FF}" presName="Name14" presStyleCnt="0"/>
      <dgm:spPr/>
    </dgm:pt>
    <dgm:pt modelId="{E49F2B4C-03C5-450C-BE1C-F2C4BA6E3A91}" type="pres">
      <dgm:prSet presAssocID="{8607DF94-38FB-478C-886C-8657355201FF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E26833-BAE7-4873-840E-51D47277518C}" type="pres">
      <dgm:prSet presAssocID="{8607DF94-38FB-478C-886C-8657355201FF}" presName="hierChild2" presStyleCnt="0"/>
      <dgm:spPr/>
    </dgm:pt>
    <dgm:pt modelId="{CEAC91BB-A0FB-46AB-B097-A3C30A41C970}" type="pres">
      <dgm:prSet presAssocID="{CFFA09C8-B007-441A-8AD8-E3DFD1DE85B4}" presName="Name19" presStyleLbl="parChTrans1D2" presStyleIdx="0" presStyleCnt="2"/>
      <dgm:spPr/>
      <dgm:t>
        <a:bodyPr/>
        <a:lstStyle/>
        <a:p>
          <a:endParaRPr lang="en-US"/>
        </a:p>
      </dgm:t>
    </dgm:pt>
    <dgm:pt modelId="{4E250F5C-F1FA-4D32-8F95-A812BBC3E03D}" type="pres">
      <dgm:prSet presAssocID="{297F664D-F6BD-4D50-931D-5CCC71228416}" presName="Name21" presStyleCnt="0"/>
      <dgm:spPr/>
    </dgm:pt>
    <dgm:pt modelId="{74E8D5D4-C7FE-440D-A13A-AD4CDF0989BD}" type="pres">
      <dgm:prSet presAssocID="{297F664D-F6BD-4D50-931D-5CCC71228416}" presName="level2Shape" presStyleLbl="node2" presStyleIdx="0" presStyleCnt="2"/>
      <dgm:spPr/>
      <dgm:t>
        <a:bodyPr/>
        <a:lstStyle/>
        <a:p>
          <a:endParaRPr lang="en-US"/>
        </a:p>
      </dgm:t>
    </dgm:pt>
    <dgm:pt modelId="{DB85A490-DD92-4D3A-9307-0816CAFC24C5}" type="pres">
      <dgm:prSet presAssocID="{297F664D-F6BD-4D50-931D-5CCC71228416}" presName="hierChild3" presStyleCnt="0"/>
      <dgm:spPr/>
    </dgm:pt>
    <dgm:pt modelId="{C7306CEE-A443-431B-8DC3-428DF12EAE59}" type="pres">
      <dgm:prSet presAssocID="{8D4A3A8A-D41A-492F-A1D5-070C42A7AA4B}" presName="Name19" presStyleLbl="parChTrans1D3" presStyleIdx="0" presStyleCnt="6"/>
      <dgm:spPr/>
      <dgm:t>
        <a:bodyPr/>
        <a:lstStyle/>
        <a:p>
          <a:endParaRPr lang="en-US"/>
        </a:p>
      </dgm:t>
    </dgm:pt>
    <dgm:pt modelId="{60561253-70F9-4251-AEB0-B3E1191DC9F8}" type="pres">
      <dgm:prSet presAssocID="{B478F0D7-E15C-4D37-9AC7-F948DFC1FD09}" presName="Name21" presStyleCnt="0"/>
      <dgm:spPr/>
    </dgm:pt>
    <dgm:pt modelId="{97642AAF-4DE5-4D7A-B97D-61A406A7DDE9}" type="pres">
      <dgm:prSet presAssocID="{B478F0D7-E15C-4D37-9AC7-F948DFC1FD09}" presName="level2Shape" presStyleLbl="node3" presStyleIdx="0" presStyleCnt="6"/>
      <dgm:spPr/>
      <dgm:t>
        <a:bodyPr/>
        <a:lstStyle/>
        <a:p>
          <a:endParaRPr lang="en-US"/>
        </a:p>
      </dgm:t>
    </dgm:pt>
    <dgm:pt modelId="{C658A8AA-0D53-4F73-9D31-E48090A62E66}" type="pres">
      <dgm:prSet presAssocID="{B478F0D7-E15C-4D37-9AC7-F948DFC1FD09}" presName="hierChild3" presStyleCnt="0"/>
      <dgm:spPr/>
    </dgm:pt>
    <dgm:pt modelId="{8046F708-0B11-47E9-9438-4488A079A301}" type="pres">
      <dgm:prSet presAssocID="{873FCCAA-12B0-4935-B430-A84027AAB882}" presName="Name19" presStyleLbl="parChTrans1D4" presStyleIdx="0" presStyleCnt="10"/>
      <dgm:spPr/>
      <dgm:t>
        <a:bodyPr/>
        <a:lstStyle/>
        <a:p>
          <a:endParaRPr lang="en-US"/>
        </a:p>
      </dgm:t>
    </dgm:pt>
    <dgm:pt modelId="{34BC38F7-7E91-41C3-B22B-11C5B366B599}" type="pres">
      <dgm:prSet presAssocID="{08AD312C-DDB9-462C-BDF0-63F42E827290}" presName="Name21" presStyleCnt="0"/>
      <dgm:spPr/>
    </dgm:pt>
    <dgm:pt modelId="{435091B3-C683-48C4-9BEA-96F50062CCE6}" type="pres">
      <dgm:prSet presAssocID="{08AD312C-DDB9-462C-BDF0-63F42E827290}" presName="level2Shape" presStyleLbl="node4" presStyleIdx="0" presStyleCnt="10"/>
      <dgm:spPr/>
      <dgm:t>
        <a:bodyPr/>
        <a:lstStyle/>
        <a:p>
          <a:endParaRPr lang="en-US"/>
        </a:p>
      </dgm:t>
    </dgm:pt>
    <dgm:pt modelId="{1FE51D80-3583-4F6F-A797-337ED51ADD58}" type="pres">
      <dgm:prSet presAssocID="{08AD312C-DDB9-462C-BDF0-63F42E827290}" presName="hierChild3" presStyleCnt="0"/>
      <dgm:spPr/>
    </dgm:pt>
    <dgm:pt modelId="{E9820FCF-AFDC-4E47-8CDB-EE22014010BD}" type="pres">
      <dgm:prSet presAssocID="{8B5520BF-295F-4762-9BFF-A555E79C5D0A}" presName="Name19" presStyleLbl="parChTrans1D4" presStyleIdx="1" presStyleCnt="10"/>
      <dgm:spPr/>
      <dgm:t>
        <a:bodyPr/>
        <a:lstStyle/>
        <a:p>
          <a:endParaRPr lang="en-US"/>
        </a:p>
      </dgm:t>
    </dgm:pt>
    <dgm:pt modelId="{1EB31FE3-039E-4D2D-B216-F2680F95FB83}" type="pres">
      <dgm:prSet presAssocID="{5E4F22B0-D0B0-49E9-B7C9-83553793B096}" presName="Name21" presStyleCnt="0"/>
      <dgm:spPr/>
    </dgm:pt>
    <dgm:pt modelId="{845F9DE5-9AD8-48A8-9D05-D4E10760061A}" type="pres">
      <dgm:prSet presAssocID="{5E4F22B0-D0B0-49E9-B7C9-83553793B096}" presName="level2Shape" presStyleLbl="node4" presStyleIdx="1" presStyleCnt="10"/>
      <dgm:spPr/>
      <dgm:t>
        <a:bodyPr/>
        <a:lstStyle/>
        <a:p>
          <a:endParaRPr lang="en-US"/>
        </a:p>
      </dgm:t>
    </dgm:pt>
    <dgm:pt modelId="{C0ED2070-E602-4A57-89A6-A6B07F86C9CD}" type="pres">
      <dgm:prSet presAssocID="{5E4F22B0-D0B0-49E9-B7C9-83553793B096}" presName="hierChild3" presStyleCnt="0"/>
      <dgm:spPr/>
    </dgm:pt>
    <dgm:pt modelId="{4181C7C9-86F7-4AE0-B366-476541DB5145}" type="pres">
      <dgm:prSet presAssocID="{8B296940-76C0-4A5B-BD97-3B3BA1E62D28}" presName="Name19" presStyleLbl="parChTrans1D4" presStyleIdx="2" presStyleCnt="10"/>
      <dgm:spPr/>
      <dgm:t>
        <a:bodyPr/>
        <a:lstStyle/>
        <a:p>
          <a:endParaRPr lang="en-US"/>
        </a:p>
      </dgm:t>
    </dgm:pt>
    <dgm:pt modelId="{F56ECDC2-8E23-4F38-8969-901BDC186224}" type="pres">
      <dgm:prSet presAssocID="{468FC033-C7C0-4E23-B7E7-E242652F3B6A}" presName="Name21" presStyleCnt="0"/>
      <dgm:spPr/>
    </dgm:pt>
    <dgm:pt modelId="{70649BA7-5FD1-4342-A076-DA009D3C7D92}" type="pres">
      <dgm:prSet presAssocID="{468FC033-C7C0-4E23-B7E7-E242652F3B6A}" presName="level2Shape" presStyleLbl="node4" presStyleIdx="2" presStyleCnt="10"/>
      <dgm:spPr/>
      <dgm:t>
        <a:bodyPr/>
        <a:lstStyle/>
        <a:p>
          <a:endParaRPr lang="en-US"/>
        </a:p>
      </dgm:t>
    </dgm:pt>
    <dgm:pt modelId="{CE7B59BF-1E8F-4A64-803A-BCB820B5D87F}" type="pres">
      <dgm:prSet presAssocID="{468FC033-C7C0-4E23-B7E7-E242652F3B6A}" presName="hierChild3" presStyleCnt="0"/>
      <dgm:spPr/>
    </dgm:pt>
    <dgm:pt modelId="{BA546B3B-F32B-4D3E-960A-9AE68CA960FE}" type="pres">
      <dgm:prSet presAssocID="{FE05B390-E7BD-4E7B-92D1-4C171A1A0DED}" presName="Name19" presStyleLbl="parChTrans1D4" presStyleIdx="3" presStyleCnt="10"/>
      <dgm:spPr/>
      <dgm:t>
        <a:bodyPr/>
        <a:lstStyle/>
        <a:p>
          <a:endParaRPr lang="en-US"/>
        </a:p>
      </dgm:t>
    </dgm:pt>
    <dgm:pt modelId="{5EE6F507-52C2-4271-83AF-0EB52CE00D4B}" type="pres">
      <dgm:prSet presAssocID="{25B7D917-8EFA-4E08-9159-723C15783850}" presName="Name21" presStyleCnt="0"/>
      <dgm:spPr/>
    </dgm:pt>
    <dgm:pt modelId="{E15D9B35-020A-4E5A-BC07-146343FBFD40}" type="pres">
      <dgm:prSet presAssocID="{25B7D917-8EFA-4E08-9159-723C15783850}" presName="level2Shape" presStyleLbl="node4" presStyleIdx="3" presStyleCnt="10"/>
      <dgm:spPr/>
      <dgm:t>
        <a:bodyPr/>
        <a:lstStyle/>
        <a:p>
          <a:endParaRPr lang="en-US"/>
        </a:p>
      </dgm:t>
    </dgm:pt>
    <dgm:pt modelId="{4AFDE41F-DF92-4E47-9D61-295B222C6790}" type="pres">
      <dgm:prSet presAssocID="{25B7D917-8EFA-4E08-9159-723C15783850}" presName="hierChild3" presStyleCnt="0"/>
      <dgm:spPr/>
    </dgm:pt>
    <dgm:pt modelId="{BB4BAB3A-BFA9-4D8B-835B-93FF7251EA4F}" type="pres">
      <dgm:prSet presAssocID="{0E855A9C-C5E2-4A92-AD37-9F6193D9BF1B}" presName="Name19" presStyleLbl="parChTrans1D4" presStyleIdx="4" presStyleCnt="10"/>
      <dgm:spPr/>
      <dgm:t>
        <a:bodyPr/>
        <a:lstStyle/>
        <a:p>
          <a:endParaRPr lang="en-US"/>
        </a:p>
      </dgm:t>
    </dgm:pt>
    <dgm:pt modelId="{579D17ED-CEDB-4AA8-AB0F-439346131914}" type="pres">
      <dgm:prSet presAssocID="{8ACEAB62-5159-4B24-9231-ECD5F9154E91}" presName="Name21" presStyleCnt="0"/>
      <dgm:spPr/>
    </dgm:pt>
    <dgm:pt modelId="{42123867-14AB-453D-9B96-9E4C5DE0AB75}" type="pres">
      <dgm:prSet presAssocID="{8ACEAB62-5159-4B24-9231-ECD5F9154E91}" presName="level2Shape" presStyleLbl="node4" presStyleIdx="4" presStyleCnt="10"/>
      <dgm:spPr/>
      <dgm:t>
        <a:bodyPr/>
        <a:lstStyle/>
        <a:p>
          <a:endParaRPr lang="en-US"/>
        </a:p>
      </dgm:t>
    </dgm:pt>
    <dgm:pt modelId="{96B1A896-9128-4A75-91DA-05A7E874F12C}" type="pres">
      <dgm:prSet presAssocID="{8ACEAB62-5159-4B24-9231-ECD5F9154E91}" presName="hierChild3" presStyleCnt="0"/>
      <dgm:spPr/>
    </dgm:pt>
    <dgm:pt modelId="{E310FFD3-51BC-4801-87E0-13EB3B045C07}" type="pres">
      <dgm:prSet presAssocID="{10C53007-96B7-446B-9121-D105B26A76CD}" presName="Name19" presStyleLbl="parChTrans1D4" presStyleIdx="5" presStyleCnt="10"/>
      <dgm:spPr/>
      <dgm:t>
        <a:bodyPr/>
        <a:lstStyle/>
        <a:p>
          <a:endParaRPr lang="en-US"/>
        </a:p>
      </dgm:t>
    </dgm:pt>
    <dgm:pt modelId="{68F61F2A-D7C4-4DF0-9561-8FA359D476F3}" type="pres">
      <dgm:prSet presAssocID="{88C6E333-A209-466D-8F95-8E8F49D4F181}" presName="Name21" presStyleCnt="0"/>
      <dgm:spPr/>
    </dgm:pt>
    <dgm:pt modelId="{4A6807FB-B7C6-4DDD-82FF-AF4482B55BA4}" type="pres">
      <dgm:prSet presAssocID="{88C6E333-A209-466D-8F95-8E8F49D4F181}" presName="level2Shape" presStyleLbl="node4" presStyleIdx="5" presStyleCnt="10"/>
      <dgm:spPr/>
      <dgm:t>
        <a:bodyPr/>
        <a:lstStyle/>
        <a:p>
          <a:endParaRPr lang="en-US"/>
        </a:p>
      </dgm:t>
    </dgm:pt>
    <dgm:pt modelId="{9C864AFB-6FA7-432F-BBDA-2952E6988DD6}" type="pres">
      <dgm:prSet presAssocID="{88C6E333-A209-466D-8F95-8E8F49D4F181}" presName="hierChild3" presStyleCnt="0"/>
      <dgm:spPr/>
    </dgm:pt>
    <dgm:pt modelId="{B49CA8F9-4482-4A06-A450-71B9C4044F3F}" type="pres">
      <dgm:prSet presAssocID="{23674C56-11D9-466B-B9F3-54742D63BD41}" presName="Name19" presStyleLbl="parChTrans1D4" presStyleIdx="6" presStyleCnt="10"/>
      <dgm:spPr/>
      <dgm:t>
        <a:bodyPr/>
        <a:lstStyle/>
        <a:p>
          <a:endParaRPr lang="en-US"/>
        </a:p>
      </dgm:t>
    </dgm:pt>
    <dgm:pt modelId="{D56F357F-A2CD-4EB0-AE56-9A3C6D488107}" type="pres">
      <dgm:prSet presAssocID="{96F223D1-9D4A-49B3-8D1E-8D70192CD69B}" presName="Name21" presStyleCnt="0"/>
      <dgm:spPr/>
    </dgm:pt>
    <dgm:pt modelId="{466466BA-322D-4529-A3F9-277594076053}" type="pres">
      <dgm:prSet presAssocID="{96F223D1-9D4A-49B3-8D1E-8D70192CD69B}" presName="level2Shape" presStyleLbl="node4" presStyleIdx="6" presStyleCnt="10"/>
      <dgm:spPr/>
      <dgm:t>
        <a:bodyPr/>
        <a:lstStyle/>
        <a:p>
          <a:endParaRPr lang="en-US"/>
        </a:p>
      </dgm:t>
    </dgm:pt>
    <dgm:pt modelId="{18DA8150-91BC-4A87-9089-10D3E0403747}" type="pres">
      <dgm:prSet presAssocID="{96F223D1-9D4A-49B3-8D1E-8D70192CD69B}" presName="hierChild3" presStyleCnt="0"/>
      <dgm:spPr/>
    </dgm:pt>
    <dgm:pt modelId="{551D33CB-CA99-4783-A194-4CDDC60E6745}" type="pres">
      <dgm:prSet presAssocID="{0673ACF8-D584-4C23-9C4B-8F82E74E3636}" presName="Name19" presStyleLbl="parChTrans1D4" presStyleIdx="7" presStyleCnt="10"/>
      <dgm:spPr/>
      <dgm:t>
        <a:bodyPr/>
        <a:lstStyle/>
        <a:p>
          <a:endParaRPr lang="en-US"/>
        </a:p>
      </dgm:t>
    </dgm:pt>
    <dgm:pt modelId="{C3E8798A-E1E3-4870-B903-21CA58CF5BEC}" type="pres">
      <dgm:prSet presAssocID="{B19A33F5-F2CC-4403-9BCF-314E5FC92324}" presName="Name21" presStyleCnt="0"/>
      <dgm:spPr/>
    </dgm:pt>
    <dgm:pt modelId="{052E3E8B-3464-4B6B-A053-1A7E3FE6C737}" type="pres">
      <dgm:prSet presAssocID="{B19A33F5-F2CC-4403-9BCF-314E5FC92324}" presName="level2Shape" presStyleLbl="node4" presStyleIdx="7" presStyleCnt="10"/>
      <dgm:spPr/>
      <dgm:t>
        <a:bodyPr/>
        <a:lstStyle/>
        <a:p>
          <a:endParaRPr lang="en-US"/>
        </a:p>
      </dgm:t>
    </dgm:pt>
    <dgm:pt modelId="{1323080D-89FC-4687-9068-0761197ECB16}" type="pres">
      <dgm:prSet presAssocID="{B19A33F5-F2CC-4403-9BCF-314E5FC92324}" presName="hierChild3" presStyleCnt="0"/>
      <dgm:spPr/>
    </dgm:pt>
    <dgm:pt modelId="{D8D96248-2040-4C0D-A90D-0D2C60E04AAF}" type="pres">
      <dgm:prSet presAssocID="{F77C9215-0C46-4C06-8B9F-3D5D7631CB85}" presName="Name19" presStyleLbl="parChTrans1D4" presStyleIdx="8" presStyleCnt="10"/>
      <dgm:spPr/>
      <dgm:t>
        <a:bodyPr/>
        <a:lstStyle/>
        <a:p>
          <a:endParaRPr lang="en-US"/>
        </a:p>
      </dgm:t>
    </dgm:pt>
    <dgm:pt modelId="{A1DA003D-E52E-4552-A7C9-DCE3FBB4C4B3}" type="pres">
      <dgm:prSet presAssocID="{489FF3B9-6DA1-445C-99B2-CC60A07DF6A8}" presName="Name21" presStyleCnt="0"/>
      <dgm:spPr/>
    </dgm:pt>
    <dgm:pt modelId="{50A8C87A-5830-43B4-9190-512E4C78F3FC}" type="pres">
      <dgm:prSet presAssocID="{489FF3B9-6DA1-445C-99B2-CC60A07DF6A8}" presName="level2Shape" presStyleLbl="node4" presStyleIdx="8" presStyleCnt="10"/>
      <dgm:spPr/>
      <dgm:t>
        <a:bodyPr/>
        <a:lstStyle/>
        <a:p>
          <a:endParaRPr lang="en-US"/>
        </a:p>
      </dgm:t>
    </dgm:pt>
    <dgm:pt modelId="{9D8FE27D-D9D3-43DA-89AD-C2FC2B4F1439}" type="pres">
      <dgm:prSet presAssocID="{489FF3B9-6DA1-445C-99B2-CC60A07DF6A8}" presName="hierChild3" presStyleCnt="0"/>
      <dgm:spPr/>
    </dgm:pt>
    <dgm:pt modelId="{A8B9367B-97CC-4CA8-AD2C-CDAFD928F691}" type="pres">
      <dgm:prSet presAssocID="{4BA0FCD3-111F-4D19-89CE-BF42EE13C2C7}" presName="Name19" presStyleLbl="parChTrans1D4" presStyleIdx="9" presStyleCnt="10"/>
      <dgm:spPr/>
      <dgm:t>
        <a:bodyPr/>
        <a:lstStyle/>
        <a:p>
          <a:endParaRPr lang="en-US"/>
        </a:p>
      </dgm:t>
    </dgm:pt>
    <dgm:pt modelId="{7C3E0E17-98C7-4EC1-97AF-E8FABD9977A8}" type="pres">
      <dgm:prSet presAssocID="{DFCB5DAD-D507-402A-8AA5-58EF1F26B90C}" presName="Name21" presStyleCnt="0"/>
      <dgm:spPr/>
    </dgm:pt>
    <dgm:pt modelId="{13950AF5-3733-4526-BB44-6D750B94E157}" type="pres">
      <dgm:prSet presAssocID="{DFCB5DAD-D507-402A-8AA5-58EF1F26B90C}" presName="level2Shape" presStyleLbl="node4" presStyleIdx="9" presStyleCnt="10"/>
      <dgm:spPr/>
      <dgm:t>
        <a:bodyPr/>
        <a:lstStyle/>
        <a:p>
          <a:endParaRPr lang="en-US"/>
        </a:p>
      </dgm:t>
    </dgm:pt>
    <dgm:pt modelId="{D68AAEF5-9175-48E8-877B-3B2BD09F5121}" type="pres">
      <dgm:prSet presAssocID="{DFCB5DAD-D507-402A-8AA5-58EF1F26B90C}" presName="hierChild3" presStyleCnt="0"/>
      <dgm:spPr/>
    </dgm:pt>
    <dgm:pt modelId="{B0EF53A6-BC42-4CEF-98BB-D49499489EC2}" type="pres">
      <dgm:prSet presAssocID="{7DCB372F-3E56-4FE8-B50B-108041A76230}" presName="Name19" presStyleLbl="parChTrans1D3" presStyleIdx="1" presStyleCnt="6"/>
      <dgm:spPr/>
      <dgm:t>
        <a:bodyPr/>
        <a:lstStyle/>
        <a:p>
          <a:endParaRPr lang="en-US"/>
        </a:p>
      </dgm:t>
    </dgm:pt>
    <dgm:pt modelId="{7B42A0A1-A1AC-44A8-BC0D-A17709827603}" type="pres">
      <dgm:prSet presAssocID="{42455373-5715-4B89-91BB-53C6B72BBE31}" presName="Name21" presStyleCnt="0"/>
      <dgm:spPr/>
    </dgm:pt>
    <dgm:pt modelId="{D355C2FE-7739-45EA-8E0E-691ACDBFD80F}" type="pres">
      <dgm:prSet presAssocID="{42455373-5715-4B89-91BB-53C6B72BBE31}" presName="level2Shape" presStyleLbl="node3" presStyleIdx="1" presStyleCnt="6"/>
      <dgm:spPr/>
      <dgm:t>
        <a:bodyPr/>
        <a:lstStyle/>
        <a:p>
          <a:endParaRPr lang="en-US"/>
        </a:p>
      </dgm:t>
    </dgm:pt>
    <dgm:pt modelId="{56D73ECF-AEFF-4FE9-9563-418A8E0CE761}" type="pres">
      <dgm:prSet presAssocID="{42455373-5715-4B89-91BB-53C6B72BBE31}" presName="hierChild3" presStyleCnt="0"/>
      <dgm:spPr/>
    </dgm:pt>
    <dgm:pt modelId="{966C0155-9434-4924-A182-17942DDF7DC0}" type="pres">
      <dgm:prSet presAssocID="{83E1D355-B029-4FAE-8FD8-87236738C866}" presName="Name19" presStyleLbl="parChTrans1D3" presStyleIdx="2" presStyleCnt="6"/>
      <dgm:spPr/>
      <dgm:t>
        <a:bodyPr/>
        <a:lstStyle/>
        <a:p>
          <a:endParaRPr lang="en-US"/>
        </a:p>
      </dgm:t>
    </dgm:pt>
    <dgm:pt modelId="{816E94D2-D1FD-4DA5-AC3B-750D004EE8E3}" type="pres">
      <dgm:prSet presAssocID="{3470A599-666F-49CD-9C53-C9F0EC9727FC}" presName="Name21" presStyleCnt="0"/>
      <dgm:spPr/>
    </dgm:pt>
    <dgm:pt modelId="{C8F85FDD-4ECE-4305-9986-A5EBC8A3FE2C}" type="pres">
      <dgm:prSet presAssocID="{3470A599-666F-49CD-9C53-C9F0EC9727FC}" presName="level2Shape" presStyleLbl="node3" presStyleIdx="2" presStyleCnt="6"/>
      <dgm:spPr/>
      <dgm:t>
        <a:bodyPr/>
        <a:lstStyle/>
        <a:p>
          <a:endParaRPr lang="en-US"/>
        </a:p>
      </dgm:t>
    </dgm:pt>
    <dgm:pt modelId="{080EAB08-FB05-4B89-9446-2404F6F531B1}" type="pres">
      <dgm:prSet presAssocID="{3470A599-666F-49CD-9C53-C9F0EC9727FC}" presName="hierChild3" presStyleCnt="0"/>
      <dgm:spPr/>
    </dgm:pt>
    <dgm:pt modelId="{A9428F00-86FA-4E50-92DD-C28219C5CA3E}" type="pres">
      <dgm:prSet presAssocID="{2873813C-85D6-4B76-853F-2E95D84604B6}" presName="Name19" presStyleLbl="parChTrans1D2" presStyleIdx="1" presStyleCnt="2"/>
      <dgm:spPr/>
      <dgm:t>
        <a:bodyPr/>
        <a:lstStyle/>
        <a:p>
          <a:endParaRPr lang="en-US"/>
        </a:p>
      </dgm:t>
    </dgm:pt>
    <dgm:pt modelId="{A4EE0E7F-CCA1-4F26-B1E5-4E994003803F}" type="pres">
      <dgm:prSet presAssocID="{410C4F1E-E9A8-4194-B0F3-CBFDC63B143F}" presName="Name21" presStyleCnt="0"/>
      <dgm:spPr/>
    </dgm:pt>
    <dgm:pt modelId="{390510A1-C4D3-4798-B54C-24A40119FCAB}" type="pres">
      <dgm:prSet presAssocID="{410C4F1E-E9A8-4194-B0F3-CBFDC63B143F}" presName="level2Shape" presStyleLbl="node2" presStyleIdx="1" presStyleCnt="2"/>
      <dgm:spPr/>
      <dgm:t>
        <a:bodyPr/>
        <a:lstStyle/>
        <a:p>
          <a:endParaRPr lang="en-US"/>
        </a:p>
      </dgm:t>
    </dgm:pt>
    <dgm:pt modelId="{B0E20B3A-0206-4DE3-844D-D10B3510C3A1}" type="pres">
      <dgm:prSet presAssocID="{410C4F1E-E9A8-4194-B0F3-CBFDC63B143F}" presName="hierChild3" presStyleCnt="0"/>
      <dgm:spPr/>
    </dgm:pt>
    <dgm:pt modelId="{C9494E18-55A5-4E8B-8EDB-05CEE1F8F894}" type="pres">
      <dgm:prSet presAssocID="{CD48A80C-229B-4226-9177-06C6912CCFF4}" presName="Name19" presStyleLbl="parChTrans1D3" presStyleIdx="3" presStyleCnt="6"/>
      <dgm:spPr/>
      <dgm:t>
        <a:bodyPr/>
        <a:lstStyle/>
        <a:p>
          <a:endParaRPr lang="en-US"/>
        </a:p>
      </dgm:t>
    </dgm:pt>
    <dgm:pt modelId="{E739876A-B503-419D-9534-86C0BCBCB4BF}" type="pres">
      <dgm:prSet presAssocID="{375DF39A-B4A7-49A8-BBBC-117C9817FB19}" presName="Name21" presStyleCnt="0"/>
      <dgm:spPr/>
    </dgm:pt>
    <dgm:pt modelId="{F7E8E1E0-622F-48CD-9101-B38BD631B574}" type="pres">
      <dgm:prSet presAssocID="{375DF39A-B4A7-49A8-BBBC-117C9817FB19}" presName="level2Shape" presStyleLbl="node3" presStyleIdx="3" presStyleCnt="6"/>
      <dgm:spPr/>
      <dgm:t>
        <a:bodyPr/>
        <a:lstStyle/>
        <a:p>
          <a:endParaRPr lang="en-US"/>
        </a:p>
      </dgm:t>
    </dgm:pt>
    <dgm:pt modelId="{337727CD-15F8-4F9C-A0DD-0DD2D27CB080}" type="pres">
      <dgm:prSet presAssocID="{375DF39A-B4A7-49A8-BBBC-117C9817FB19}" presName="hierChild3" presStyleCnt="0"/>
      <dgm:spPr/>
    </dgm:pt>
    <dgm:pt modelId="{8A5AE02B-233B-46DC-A968-067FCD01D210}" type="pres">
      <dgm:prSet presAssocID="{A0E49803-2F93-43D5-880E-DE160867290C}" presName="Name19" presStyleLbl="parChTrans1D3" presStyleIdx="4" presStyleCnt="6"/>
      <dgm:spPr/>
      <dgm:t>
        <a:bodyPr/>
        <a:lstStyle/>
        <a:p>
          <a:endParaRPr lang="en-US"/>
        </a:p>
      </dgm:t>
    </dgm:pt>
    <dgm:pt modelId="{2FEB845C-0415-4443-844A-B5BC53A7E178}" type="pres">
      <dgm:prSet presAssocID="{61F62326-2CD0-4661-A5AA-B6B593660254}" presName="Name21" presStyleCnt="0"/>
      <dgm:spPr/>
    </dgm:pt>
    <dgm:pt modelId="{B6223A8D-3FF1-48C3-880B-C320297E5547}" type="pres">
      <dgm:prSet presAssocID="{61F62326-2CD0-4661-A5AA-B6B593660254}" presName="level2Shape" presStyleLbl="node3" presStyleIdx="4" presStyleCnt="6"/>
      <dgm:spPr/>
      <dgm:t>
        <a:bodyPr/>
        <a:lstStyle/>
        <a:p>
          <a:endParaRPr lang="en-US"/>
        </a:p>
      </dgm:t>
    </dgm:pt>
    <dgm:pt modelId="{A5242B4F-729A-444D-9341-0C6B4D443DF7}" type="pres">
      <dgm:prSet presAssocID="{61F62326-2CD0-4661-A5AA-B6B593660254}" presName="hierChild3" presStyleCnt="0"/>
      <dgm:spPr/>
    </dgm:pt>
    <dgm:pt modelId="{A26C3E27-E251-40B7-8294-4009C073FA19}" type="pres">
      <dgm:prSet presAssocID="{D05EAAC6-88A6-4501-8066-C1EF481E8883}" presName="Name19" presStyleLbl="parChTrans1D3" presStyleIdx="5" presStyleCnt="6"/>
      <dgm:spPr/>
      <dgm:t>
        <a:bodyPr/>
        <a:lstStyle/>
        <a:p>
          <a:endParaRPr lang="en-US"/>
        </a:p>
      </dgm:t>
    </dgm:pt>
    <dgm:pt modelId="{C5D18744-8143-4FC5-A373-4048E0B45C86}" type="pres">
      <dgm:prSet presAssocID="{A1E2EA40-4EE1-4983-82AE-C9F75239BBE0}" presName="Name21" presStyleCnt="0"/>
      <dgm:spPr/>
    </dgm:pt>
    <dgm:pt modelId="{F5804369-C241-403E-93F1-E25803B3F7D4}" type="pres">
      <dgm:prSet presAssocID="{A1E2EA40-4EE1-4983-82AE-C9F75239BBE0}" presName="level2Shape" presStyleLbl="node3" presStyleIdx="5" presStyleCnt="6"/>
      <dgm:spPr/>
      <dgm:t>
        <a:bodyPr/>
        <a:lstStyle/>
        <a:p>
          <a:endParaRPr lang="en-US"/>
        </a:p>
      </dgm:t>
    </dgm:pt>
    <dgm:pt modelId="{37AE8669-CA22-4F95-AF97-2EA660C12979}" type="pres">
      <dgm:prSet presAssocID="{A1E2EA40-4EE1-4983-82AE-C9F75239BBE0}" presName="hierChild3" presStyleCnt="0"/>
      <dgm:spPr/>
    </dgm:pt>
    <dgm:pt modelId="{1C434941-C1AD-4E48-B7C1-7A6132BD4FFB}" type="pres">
      <dgm:prSet presAssocID="{F0ADD5FD-0912-4CC7-8046-FE6AA9E02C8B}" presName="bgShapesFlow" presStyleCnt="0"/>
      <dgm:spPr/>
    </dgm:pt>
    <dgm:pt modelId="{3C76A5BF-2B42-4315-AB91-61DAE11BD551}" type="pres">
      <dgm:prSet presAssocID="{5F4A27C8-505E-48F4-AC03-7C346B9A56EE}" presName="rectComp" presStyleCnt="0"/>
      <dgm:spPr/>
    </dgm:pt>
    <dgm:pt modelId="{5BF22C0C-6F3D-4C41-9B90-72AEC447F881}" type="pres">
      <dgm:prSet presAssocID="{5F4A27C8-505E-48F4-AC03-7C346B9A56EE}" presName="bgRect" presStyleLbl="bgShp" presStyleIdx="0" presStyleCnt="5"/>
      <dgm:spPr/>
      <dgm:t>
        <a:bodyPr/>
        <a:lstStyle/>
        <a:p>
          <a:endParaRPr lang="en-US"/>
        </a:p>
      </dgm:t>
    </dgm:pt>
    <dgm:pt modelId="{393A7C6C-C621-453B-BD84-6A30D9129FD2}" type="pres">
      <dgm:prSet presAssocID="{5F4A27C8-505E-48F4-AC03-7C346B9A56EE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FF7AB-3746-4966-B708-BCB3E8AA6620}" type="pres">
      <dgm:prSet presAssocID="{5F4A27C8-505E-48F4-AC03-7C346B9A56EE}" presName="spComp" presStyleCnt="0"/>
      <dgm:spPr/>
    </dgm:pt>
    <dgm:pt modelId="{79F9FADE-BFDC-4740-A084-168C32B61B73}" type="pres">
      <dgm:prSet presAssocID="{5F4A27C8-505E-48F4-AC03-7C346B9A56EE}" presName="vSp" presStyleCnt="0"/>
      <dgm:spPr/>
    </dgm:pt>
    <dgm:pt modelId="{FD6BCDF4-F253-45D0-8C50-9AFB7B55AF9C}" type="pres">
      <dgm:prSet presAssocID="{AE96988B-F5B0-4CDF-AB5C-0D01A20545AC}" presName="rectComp" presStyleCnt="0"/>
      <dgm:spPr/>
    </dgm:pt>
    <dgm:pt modelId="{00C1E198-99D8-4254-A437-6B4A5BDFC49E}" type="pres">
      <dgm:prSet presAssocID="{AE96988B-F5B0-4CDF-AB5C-0D01A20545AC}" presName="bgRect" presStyleLbl="bgShp" presStyleIdx="1" presStyleCnt="5"/>
      <dgm:spPr/>
      <dgm:t>
        <a:bodyPr/>
        <a:lstStyle/>
        <a:p>
          <a:endParaRPr lang="en-US"/>
        </a:p>
      </dgm:t>
    </dgm:pt>
    <dgm:pt modelId="{834A3F6C-8DB6-4534-BA06-90EB2F18A701}" type="pres">
      <dgm:prSet presAssocID="{AE96988B-F5B0-4CDF-AB5C-0D01A20545AC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504FF-EE7F-4833-9340-59FC796DC20C}" type="pres">
      <dgm:prSet presAssocID="{AE96988B-F5B0-4CDF-AB5C-0D01A20545AC}" presName="spComp" presStyleCnt="0"/>
      <dgm:spPr/>
    </dgm:pt>
    <dgm:pt modelId="{CF953DE5-6FAD-4F02-943E-34459B7A5C20}" type="pres">
      <dgm:prSet presAssocID="{AE96988B-F5B0-4CDF-AB5C-0D01A20545AC}" presName="vSp" presStyleCnt="0"/>
      <dgm:spPr/>
    </dgm:pt>
    <dgm:pt modelId="{4D3A7CC9-2DCC-4020-8DD3-A15E0552E088}" type="pres">
      <dgm:prSet presAssocID="{BD8D70BC-758E-43E9-9BA0-8EB0CA10466D}" presName="rectComp" presStyleCnt="0"/>
      <dgm:spPr/>
    </dgm:pt>
    <dgm:pt modelId="{CEEC59F6-0B76-4EF8-A4B5-82D2F124DD0D}" type="pres">
      <dgm:prSet presAssocID="{BD8D70BC-758E-43E9-9BA0-8EB0CA10466D}" presName="bgRect" presStyleLbl="bgShp" presStyleIdx="2" presStyleCnt="5"/>
      <dgm:spPr/>
      <dgm:t>
        <a:bodyPr/>
        <a:lstStyle/>
        <a:p>
          <a:endParaRPr lang="en-US"/>
        </a:p>
      </dgm:t>
    </dgm:pt>
    <dgm:pt modelId="{1219586A-247C-41FC-B31D-51127DBBCF1A}" type="pres">
      <dgm:prSet presAssocID="{BD8D70BC-758E-43E9-9BA0-8EB0CA10466D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7E136-61EF-4C40-9A6D-EA87C0B13AA8}" type="pres">
      <dgm:prSet presAssocID="{BD8D70BC-758E-43E9-9BA0-8EB0CA10466D}" presName="spComp" presStyleCnt="0"/>
      <dgm:spPr/>
    </dgm:pt>
    <dgm:pt modelId="{6B11B92F-87E2-42A2-BB9C-432867F12C0A}" type="pres">
      <dgm:prSet presAssocID="{BD8D70BC-758E-43E9-9BA0-8EB0CA10466D}" presName="vSp" presStyleCnt="0"/>
      <dgm:spPr/>
    </dgm:pt>
    <dgm:pt modelId="{A8BCEEBA-107B-4EC2-A979-0B221E1E5234}" type="pres">
      <dgm:prSet presAssocID="{AED89DEB-2A54-4F0A-9C50-AA3C0F42F4E8}" presName="rectComp" presStyleCnt="0"/>
      <dgm:spPr/>
    </dgm:pt>
    <dgm:pt modelId="{581A567E-AEED-46B4-B65B-5FC9B5C6E490}" type="pres">
      <dgm:prSet presAssocID="{AED89DEB-2A54-4F0A-9C50-AA3C0F42F4E8}" presName="bgRect" presStyleLbl="bgShp" presStyleIdx="3" presStyleCnt="5"/>
      <dgm:spPr/>
      <dgm:t>
        <a:bodyPr/>
        <a:lstStyle/>
        <a:p>
          <a:endParaRPr lang="en-US"/>
        </a:p>
      </dgm:t>
    </dgm:pt>
    <dgm:pt modelId="{163F4C43-B7C7-4428-B987-81527D136D32}" type="pres">
      <dgm:prSet presAssocID="{AED89DEB-2A54-4F0A-9C50-AA3C0F42F4E8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21574-416D-4FE8-BE47-4D83D78C4FDA}" type="pres">
      <dgm:prSet presAssocID="{AED89DEB-2A54-4F0A-9C50-AA3C0F42F4E8}" presName="spComp" presStyleCnt="0"/>
      <dgm:spPr/>
    </dgm:pt>
    <dgm:pt modelId="{5F38D0F8-A5D5-4DDB-B2C7-A459004401D5}" type="pres">
      <dgm:prSet presAssocID="{AED89DEB-2A54-4F0A-9C50-AA3C0F42F4E8}" presName="vSp" presStyleCnt="0"/>
      <dgm:spPr/>
    </dgm:pt>
    <dgm:pt modelId="{3EE34142-C19D-4BEF-A202-5D9FF75544F4}" type="pres">
      <dgm:prSet presAssocID="{943C6885-5B2B-44E2-B582-A4245C4C136F}" presName="rectComp" presStyleCnt="0"/>
      <dgm:spPr/>
    </dgm:pt>
    <dgm:pt modelId="{1124BCBB-6C0A-4D19-9E88-5D125CBB9E58}" type="pres">
      <dgm:prSet presAssocID="{943C6885-5B2B-44E2-B582-A4245C4C136F}" presName="bgRect" presStyleLbl="bgShp" presStyleIdx="4" presStyleCnt="5"/>
      <dgm:spPr/>
      <dgm:t>
        <a:bodyPr/>
        <a:lstStyle/>
        <a:p>
          <a:endParaRPr lang="en-US"/>
        </a:p>
      </dgm:t>
    </dgm:pt>
    <dgm:pt modelId="{7D44DD46-1C78-4608-970F-3BF87133F343}" type="pres">
      <dgm:prSet presAssocID="{943C6885-5B2B-44E2-B582-A4245C4C136F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31454F-0C59-4CBA-B230-A8FF428AF743}" type="presOf" srcId="{0E855A9C-C5E2-4A92-AD37-9F6193D9BF1B}" destId="{BB4BAB3A-BFA9-4D8B-835B-93FF7251EA4F}" srcOrd="0" destOrd="0" presId="urn:microsoft.com/office/officeart/2005/8/layout/hierarchy6"/>
    <dgm:cxn modelId="{CA0AE56E-0BC1-4AAD-8C24-B3AE56F03BEB}" type="presOf" srcId="{5F4A27C8-505E-48F4-AC03-7C346B9A56EE}" destId="{393A7C6C-C621-453B-BD84-6A30D9129FD2}" srcOrd="1" destOrd="0" presId="urn:microsoft.com/office/officeart/2005/8/layout/hierarchy6"/>
    <dgm:cxn modelId="{72C6ED92-67DB-4E75-A927-0BA266790453}" srcId="{297F664D-F6BD-4D50-931D-5CCC71228416}" destId="{B478F0D7-E15C-4D37-9AC7-F948DFC1FD09}" srcOrd="0" destOrd="0" parTransId="{8D4A3A8A-D41A-492F-A1D5-070C42A7AA4B}" sibTransId="{794817D7-3ABF-4941-A9A6-3245F7835EEE}"/>
    <dgm:cxn modelId="{100DFBD7-5181-4B65-BA32-1970920ABBF3}" type="presOf" srcId="{08AD312C-DDB9-462C-BDF0-63F42E827290}" destId="{435091B3-C683-48C4-9BEA-96F50062CCE6}" srcOrd="0" destOrd="0" presId="urn:microsoft.com/office/officeart/2005/8/layout/hierarchy6"/>
    <dgm:cxn modelId="{0DDCA8BD-2859-4354-AF15-0BDDD9B9EDAB}" srcId="{B478F0D7-E15C-4D37-9AC7-F948DFC1FD09}" destId="{B19A33F5-F2CC-4403-9BCF-314E5FC92324}" srcOrd="2" destOrd="0" parTransId="{0673ACF8-D584-4C23-9C4B-8F82E74E3636}" sibTransId="{08511F32-BE83-481A-9D0B-BEC522A48D25}"/>
    <dgm:cxn modelId="{71815620-8E9D-46E1-9255-21BEEEBE7358}" type="presOf" srcId="{F0ADD5FD-0912-4CC7-8046-FE6AA9E02C8B}" destId="{0ACE20C0-10A4-4075-9A9D-12DD7B68695C}" srcOrd="0" destOrd="0" presId="urn:microsoft.com/office/officeart/2005/8/layout/hierarchy6"/>
    <dgm:cxn modelId="{7973F232-F440-4D36-A022-523A1B3CF8BD}" srcId="{410C4F1E-E9A8-4194-B0F3-CBFDC63B143F}" destId="{375DF39A-B4A7-49A8-BBBC-117C9817FB19}" srcOrd="0" destOrd="0" parTransId="{CD48A80C-229B-4226-9177-06C6912CCFF4}" sibTransId="{537ABDCF-9027-491F-9A5C-9E70941D1FE7}"/>
    <dgm:cxn modelId="{29B7D2F5-2313-4539-A5E8-EDCECE02D026}" type="presOf" srcId="{943C6885-5B2B-44E2-B582-A4245C4C136F}" destId="{1124BCBB-6C0A-4D19-9E88-5D125CBB9E58}" srcOrd="0" destOrd="0" presId="urn:microsoft.com/office/officeart/2005/8/layout/hierarchy6"/>
    <dgm:cxn modelId="{34E86B58-E3B2-469C-8711-80A4EF03C94E}" srcId="{8607DF94-38FB-478C-886C-8657355201FF}" destId="{410C4F1E-E9A8-4194-B0F3-CBFDC63B143F}" srcOrd="1" destOrd="0" parTransId="{2873813C-85D6-4B76-853F-2E95D84604B6}" sibTransId="{806D31D7-A6F2-45EB-A3C1-E9B1144800B1}"/>
    <dgm:cxn modelId="{37B7C32D-D4C7-49FC-809D-6ADEAC09F938}" type="presOf" srcId="{F77C9215-0C46-4C06-8B9F-3D5D7631CB85}" destId="{D8D96248-2040-4C0D-A90D-0D2C60E04AAF}" srcOrd="0" destOrd="0" presId="urn:microsoft.com/office/officeart/2005/8/layout/hierarchy6"/>
    <dgm:cxn modelId="{F1EA691C-F320-4D72-8DBA-4D85F726D442}" type="presOf" srcId="{25B7D917-8EFA-4E08-9159-723C15783850}" destId="{E15D9B35-020A-4E5A-BC07-146343FBFD40}" srcOrd="0" destOrd="0" presId="urn:microsoft.com/office/officeart/2005/8/layout/hierarchy6"/>
    <dgm:cxn modelId="{C64898BC-570B-4734-AEA2-1E588E5B69BE}" srcId="{F0ADD5FD-0912-4CC7-8046-FE6AA9E02C8B}" destId="{AED89DEB-2A54-4F0A-9C50-AA3C0F42F4E8}" srcOrd="4" destOrd="0" parTransId="{5C772B18-80D8-4E48-AE14-3C67CA23F64A}" sibTransId="{217A61B4-BC9B-47A7-936C-2FA90142A9B4}"/>
    <dgm:cxn modelId="{F089C552-53EF-4DC4-885E-0DFB6A6313FE}" type="presOf" srcId="{943C6885-5B2B-44E2-B582-A4245C4C136F}" destId="{7D44DD46-1C78-4608-970F-3BF87133F343}" srcOrd="1" destOrd="0" presId="urn:microsoft.com/office/officeart/2005/8/layout/hierarchy6"/>
    <dgm:cxn modelId="{9D05C055-C761-41AA-AF89-57D7B8DE9716}" type="presOf" srcId="{83E1D355-B029-4FAE-8FD8-87236738C866}" destId="{966C0155-9434-4924-A182-17942DDF7DC0}" srcOrd="0" destOrd="0" presId="urn:microsoft.com/office/officeart/2005/8/layout/hierarchy6"/>
    <dgm:cxn modelId="{AAAC59F9-2716-42E4-B6F9-1E27721F25E6}" srcId="{410C4F1E-E9A8-4194-B0F3-CBFDC63B143F}" destId="{A1E2EA40-4EE1-4983-82AE-C9F75239BBE0}" srcOrd="2" destOrd="0" parTransId="{D05EAAC6-88A6-4501-8066-C1EF481E8883}" sibTransId="{728A833C-6129-4041-B9CA-6D983F63D5CA}"/>
    <dgm:cxn modelId="{F66310BA-E8EA-442C-8504-378CDE25909C}" type="presOf" srcId="{AED89DEB-2A54-4F0A-9C50-AA3C0F42F4E8}" destId="{163F4C43-B7C7-4428-B987-81527D136D32}" srcOrd="1" destOrd="0" presId="urn:microsoft.com/office/officeart/2005/8/layout/hierarchy6"/>
    <dgm:cxn modelId="{2589D180-3DB5-4F31-8837-35DF029EF446}" type="presOf" srcId="{A0E49803-2F93-43D5-880E-DE160867290C}" destId="{8A5AE02B-233B-46DC-A968-067FCD01D210}" srcOrd="0" destOrd="0" presId="urn:microsoft.com/office/officeart/2005/8/layout/hierarchy6"/>
    <dgm:cxn modelId="{16725045-F427-49A7-9924-E53490288B53}" type="presOf" srcId="{88C6E333-A209-466D-8F95-8E8F49D4F181}" destId="{4A6807FB-B7C6-4DDD-82FF-AF4482B55BA4}" srcOrd="0" destOrd="0" presId="urn:microsoft.com/office/officeart/2005/8/layout/hierarchy6"/>
    <dgm:cxn modelId="{CFD5F6F9-1440-4D11-8D69-99C5A39B8BC2}" type="presOf" srcId="{10C53007-96B7-446B-9121-D105B26A76CD}" destId="{E310FFD3-51BC-4801-87E0-13EB3B045C07}" srcOrd="0" destOrd="0" presId="urn:microsoft.com/office/officeart/2005/8/layout/hierarchy6"/>
    <dgm:cxn modelId="{910680CE-E791-4DBD-9D53-DB68936EFD30}" type="presOf" srcId="{375DF39A-B4A7-49A8-BBBC-117C9817FB19}" destId="{F7E8E1E0-622F-48CD-9101-B38BD631B574}" srcOrd="0" destOrd="0" presId="urn:microsoft.com/office/officeart/2005/8/layout/hierarchy6"/>
    <dgm:cxn modelId="{A971CE2D-606F-4E0B-B3D6-DB3204807FD0}" type="presOf" srcId="{8B5520BF-295F-4762-9BFF-A555E79C5D0A}" destId="{E9820FCF-AFDC-4E47-8CDB-EE22014010BD}" srcOrd="0" destOrd="0" presId="urn:microsoft.com/office/officeart/2005/8/layout/hierarchy6"/>
    <dgm:cxn modelId="{B73D2189-9A3E-4971-8B27-ED9423FE3305}" type="presOf" srcId="{4BA0FCD3-111F-4D19-89CE-BF42EE13C2C7}" destId="{A8B9367B-97CC-4CA8-AD2C-CDAFD928F691}" srcOrd="0" destOrd="0" presId="urn:microsoft.com/office/officeart/2005/8/layout/hierarchy6"/>
    <dgm:cxn modelId="{013410BD-205E-4ACB-A436-DA58882FFA75}" type="presOf" srcId="{297F664D-F6BD-4D50-931D-5CCC71228416}" destId="{74E8D5D4-C7FE-440D-A13A-AD4CDF0989BD}" srcOrd="0" destOrd="0" presId="urn:microsoft.com/office/officeart/2005/8/layout/hierarchy6"/>
    <dgm:cxn modelId="{B412E6D2-A011-4804-AABC-5F71E59ACA4E}" type="presOf" srcId="{AED89DEB-2A54-4F0A-9C50-AA3C0F42F4E8}" destId="{581A567E-AEED-46B4-B65B-5FC9B5C6E490}" srcOrd="0" destOrd="0" presId="urn:microsoft.com/office/officeart/2005/8/layout/hierarchy6"/>
    <dgm:cxn modelId="{9AFC7412-0338-49A8-B3A0-0DF1897546BE}" type="presOf" srcId="{DFCB5DAD-D507-402A-8AA5-58EF1F26B90C}" destId="{13950AF5-3733-4526-BB44-6D750B94E157}" srcOrd="0" destOrd="0" presId="urn:microsoft.com/office/officeart/2005/8/layout/hierarchy6"/>
    <dgm:cxn modelId="{B4EAB7F6-6F1D-4F02-92CF-41930B777813}" type="presOf" srcId="{7DCB372F-3E56-4FE8-B50B-108041A76230}" destId="{B0EF53A6-BC42-4CEF-98BB-D49499489EC2}" srcOrd="0" destOrd="0" presId="urn:microsoft.com/office/officeart/2005/8/layout/hierarchy6"/>
    <dgm:cxn modelId="{C6E3C56B-C6FD-4232-A1C9-FBEDC6C339E9}" srcId="{08AD312C-DDB9-462C-BDF0-63F42E827290}" destId="{468FC033-C7C0-4E23-B7E7-E242652F3B6A}" srcOrd="1" destOrd="0" parTransId="{8B296940-76C0-4A5B-BD97-3B3BA1E62D28}" sibTransId="{8A1287F9-4310-4989-9F21-998D93887128}"/>
    <dgm:cxn modelId="{715CE799-939C-48DE-A299-97E4D384A8DC}" type="presOf" srcId="{489FF3B9-6DA1-445C-99B2-CC60A07DF6A8}" destId="{50A8C87A-5830-43B4-9190-512E4C78F3FC}" srcOrd="0" destOrd="0" presId="urn:microsoft.com/office/officeart/2005/8/layout/hierarchy6"/>
    <dgm:cxn modelId="{DC4DB5E4-1F82-4963-8955-3ACDC0DE4F89}" type="presOf" srcId="{AE96988B-F5B0-4CDF-AB5C-0D01A20545AC}" destId="{834A3F6C-8DB6-4534-BA06-90EB2F18A701}" srcOrd="1" destOrd="0" presId="urn:microsoft.com/office/officeart/2005/8/layout/hierarchy6"/>
    <dgm:cxn modelId="{7F9A7BAC-BCCE-4037-8006-EF5E9117006A}" type="presOf" srcId="{42455373-5715-4B89-91BB-53C6B72BBE31}" destId="{D355C2FE-7739-45EA-8E0E-691ACDBFD80F}" srcOrd="0" destOrd="0" presId="urn:microsoft.com/office/officeart/2005/8/layout/hierarchy6"/>
    <dgm:cxn modelId="{6AE2E67F-BB4E-46EF-BC68-C9C17557C311}" srcId="{8607DF94-38FB-478C-886C-8657355201FF}" destId="{297F664D-F6BD-4D50-931D-5CCC71228416}" srcOrd="0" destOrd="0" parTransId="{CFFA09C8-B007-441A-8AD8-E3DFD1DE85B4}" sibTransId="{C648B7D2-E06C-429C-B57C-D05448DF3FC6}"/>
    <dgm:cxn modelId="{0E355249-4B24-4FE2-A881-E245AEDF382B}" type="presOf" srcId="{0673ACF8-D584-4C23-9C4B-8F82E74E3636}" destId="{551D33CB-CA99-4783-A194-4CDDC60E6745}" srcOrd="0" destOrd="0" presId="urn:microsoft.com/office/officeart/2005/8/layout/hierarchy6"/>
    <dgm:cxn modelId="{03A01731-4069-49B1-AC25-70AFADF24579}" type="presOf" srcId="{D05EAAC6-88A6-4501-8066-C1EF481E8883}" destId="{A26C3E27-E251-40B7-8294-4009C073FA19}" srcOrd="0" destOrd="0" presId="urn:microsoft.com/office/officeart/2005/8/layout/hierarchy6"/>
    <dgm:cxn modelId="{DC98700F-0771-4695-AAF4-1E3556AD0824}" type="presOf" srcId="{BD8D70BC-758E-43E9-9BA0-8EB0CA10466D}" destId="{1219586A-247C-41FC-B31D-51127DBBCF1A}" srcOrd="1" destOrd="0" presId="urn:microsoft.com/office/officeart/2005/8/layout/hierarchy6"/>
    <dgm:cxn modelId="{5C1D7D4B-B0FB-44BF-8A5A-95C631C046F1}" type="presOf" srcId="{468FC033-C7C0-4E23-B7E7-E242652F3B6A}" destId="{70649BA7-5FD1-4342-A076-DA009D3C7D92}" srcOrd="0" destOrd="0" presId="urn:microsoft.com/office/officeart/2005/8/layout/hierarchy6"/>
    <dgm:cxn modelId="{D3118AC5-055C-4F87-98A5-EB79547A4052}" srcId="{F0ADD5FD-0912-4CC7-8046-FE6AA9E02C8B}" destId="{5F4A27C8-505E-48F4-AC03-7C346B9A56EE}" srcOrd="1" destOrd="0" parTransId="{AE6A8F57-CFDF-402B-B6C0-6B51F8C9C128}" sibTransId="{E20C340C-FC03-4B32-9FF8-A174CC75D29A}"/>
    <dgm:cxn modelId="{2177277F-C18A-4338-B898-7A626651D947}" type="presOf" srcId="{B478F0D7-E15C-4D37-9AC7-F948DFC1FD09}" destId="{97642AAF-4DE5-4D7A-B97D-61A406A7DDE9}" srcOrd="0" destOrd="0" presId="urn:microsoft.com/office/officeart/2005/8/layout/hierarchy6"/>
    <dgm:cxn modelId="{0D1C5EC6-C78A-4E8B-8154-B8E95B823E3E}" type="presOf" srcId="{8607DF94-38FB-478C-886C-8657355201FF}" destId="{E49F2B4C-03C5-450C-BE1C-F2C4BA6E3A91}" srcOrd="0" destOrd="0" presId="urn:microsoft.com/office/officeart/2005/8/layout/hierarchy6"/>
    <dgm:cxn modelId="{27AA5F4E-EC57-4102-913E-C6FEF4FAEA7F}" type="presOf" srcId="{FE05B390-E7BD-4E7B-92D1-4C171A1A0DED}" destId="{BA546B3B-F32B-4D3E-960A-9AE68CA960FE}" srcOrd="0" destOrd="0" presId="urn:microsoft.com/office/officeart/2005/8/layout/hierarchy6"/>
    <dgm:cxn modelId="{DA6278D8-F9CE-463E-8533-21A9F5E0099D}" type="presOf" srcId="{410C4F1E-E9A8-4194-B0F3-CBFDC63B143F}" destId="{390510A1-C4D3-4798-B54C-24A40119FCAB}" srcOrd="0" destOrd="0" presId="urn:microsoft.com/office/officeart/2005/8/layout/hierarchy6"/>
    <dgm:cxn modelId="{4B5FE0E6-6C11-482D-A18B-1E5E93EA884A}" type="presOf" srcId="{CFFA09C8-B007-441A-8AD8-E3DFD1DE85B4}" destId="{CEAC91BB-A0FB-46AB-B097-A3C30A41C970}" srcOrd="0" destOrd="0" presId="urn:microsoft.com/office/officeart/2005/8/layout/hierarchy6"/>
    <dgm:cxn modelId="{0ADD3B11-8C1D-4F29-A24D-2A6769F0F184}" srcId="{8ACEAB62-5159-4B24-9231-ECD5F9154E91}" destId="{88C6E333-A209-466D-8F95-8E8F49D4F181}" srcOrd="0" destOrd="0" parTransId="{10C53007-96B7-446B-9121-D105B26A76CD}" sibTransId="{29E77965-E344-46A0-B16A-0A6BDF7F99A6}"/>
    <dgm:cxn modelId="{34D53BAA-838C-4352-8AF5-A4E7C7408B27}" srcId="{B19A33F5-F2CC-4403-9BCF-314E5FC92324}" destId="{DFCB5DAD-D507-402A-8AA5-58EF1F26B90C}" srcOrd="1" destOrd="0" parTransId="{4BA0FCD3-111F-4D19-89CE-BF42EE13C2C7}" sibTransId="{ADA39EE1-D3E6-484C-9681-D15E9F4E58EE}"/>
    <dgm:cxn modelId="{B0BF846E-AD8D-4F1B-8831-7884A52798FC}" type="presOf" srcId="{A1E2EA40-4EE1-4983-82AE-C9F75239BBE0}" destId="{F5804369-C241-403E-93F1-E25803B3F7D4}" srcOrd="0" destOrd="0" presId="urn:microsoft.com/office/officeart/2005/8/layout/hierarchy6"/>
    <dgm:cxn modelId="{BE49300A-1C6C-4B3E-9D11-01130509D0DB}" type="presOf" srcId="{8ACEAB62-5159-4B24-9231-ECD5F9154E91}" destId="{42123867-14AB-453D-9B96-9E4C5DE0AB75}" srcOrd="0" destOrd="0" presId="urn:microsoft.com/office/officeart/2005/8/layout/hierarchy6"/>
    <dgm:cxn modelId="{04A26176-5228-4F53-B191-2C8DB27EF6F1}" type="presOf" srcId="{B19A33F5-F2CC-4403-9BCF-314E5FC92324}" destId="{052E3E8B-3464-4B6B-A053-1A7E3FE6C737}" srcOrd="0" destOrd="0" presId="urn:microsoft.com/office/officeart/2005/8/layout/hierarchy6"/>
    <dgm:cxn modelId="{8BFFE995-D409-4027-999E-596BA63C17C4}" srcId="{410C4F1E-E9A8-4194-B0F3-CBFDC63B143F}" destId="{61F62326-2CD0-4661-A5AA-B6B593660254}" srcOrd="1" destOrd="0" parTransId="{A0E49803-2F93-43D5-880E-DE160867290C}" sibTransId="{8D752552-8D71-4684-A261-67D8769C5CA5}"/>
    <dgm:cxn modelId="{7080358A-76CA-48EC-A8A1-BDCD622F4432}" srcId="{F0ADD5FD-0912-4CC7-8046-FE6AA9E02C8B}" destId="{8607DF94-38FB-478C-886C-8657355201FF}" srcOrd="0" destOrd="0" parTransId="{C762AC57-9117-4C63-BF6D-BC82A6B44C74}" sibTransId="{045E8BD4-4B5E-44CC-B617-C9A7FDE09AD7}"/>
    <dgm:cxn modelId="{12A43C21-A4FA-4148-AABD-32DD1C42DAB5}" srcId="{F0ADD5FD-0912-4CC7-8046-FE6AA9E02C8B}" destId="{943C6885-5B2B-44E2-B582-A4245C4C136F}" srcOrd="5" destOrd="0" parTransId="{C3B27AB9-D9A7-40F2-90BE-EA608326F497}" sibTransId="{2EAFCACC-58D2-4FBE-8D84-009BE8C3ECB2}"/>
    <dgm:cxn modelId="{6706F9BC-4CA6-4FBA-B707-AB2D4B701114}" type="presOf" srcId="{5E4F22B0-D0B0-49E9-B7C9-83553793B096}" destId="{845F9DE5-9AD8-48A8-9D05-D4E10760061A}" srcOrd="0" destOrd="0" presId="urn:microsoft.com/office/officeart/2005/8/layout/hierarchy6"/>
    <dgm:cxn modelId="{BA45C376-5D25-4118-AB3E-2DED9FE4FF39}" type="presOf" srcId="{8B296940-76C0-4A5B-BD97-3B3BA1E62D28}" destId="{4181C7C9-86F7-4AE0-B366-476541DB5145}" srcOrd="0" destOrd="0" presId="urn:microsoft.com/office/officeart/2005/8/layout/hierarchy6"/>
    <dgm:cxn modelId="{A1FB6650-A96E-4B81-9768-120C6AAC4A77}" type="presOf" srcId="{2873813C-85D6-4B76-853F-2E95D84604B6}" destId="{A9428F00-86FA-4E50-92DD-C28219C5CA3E}" srcOrd="0" destOrd="0" presId="urn:microsoft.com/office/officeart/2005/8/layout/hierarchy6"/>
    <dgm:cxn modelId="{EA06BF75-E694-4E78-8A4A-4BBBBEB9DE6F}" type="presOf" srcId="{CD48A80C-229B-4226-9177-06C6912CCFF4}" destId="{C9494E18-55A5-4E8B-8EDB-05CEE1F8F894}" srcOrd="0" destOrd="0" presId="urn:microsoft.com/office/officeart/2005/8/layout/hierarchy6"/>
    <dgm:cxn modelId="{D105CEE0-53FC-4FBD-A616-E6C7EB269327}" type="presOf" srcId="{873FCCAA-12B0-4935-B430-A84027AAB882}" destId="{8046F708-0B11-47E9-9438-4488A079A301}" srcOrd="0" destOrd="0" presId="urn:microsoft.com/office/officeart/2005/8/layout/hierarchy6"/>
    <dgm:cxn modelId="{28136798-A5E5-4DC6-8B16-D31DA025EB4A}" type="presOf" srcId="{AE96988B-F5B0-4CDF-AB5C-0D01A20545AC}" destId="{00C1E198-99D8-4254-A437-6B4A5BDFC49E}" srcOrd="0" destOrd="0" presId="urn:microsoft.com/office/officeart/2005/8/layout/hierarchy6"/>
    <dgm:cxn modelId="{F9ECE80C-A77D-4FD7-8A56-6DC8C72139EE}" srcId="{B19A33F5-F2CC-4403-9BCF-314E5FC92324}" destId="{489FF3B9-6DA1-445C-99B2-CC60A07DF6A8}" srcOrd="0" destOrd="0" parTransId="{F77C9215-0C46-4C06-8B9F-3D5D7631CB85}" sibTransId="{EC399A34-1EB1-4D50-9426-3EBE4B2EC059}"/>
    <dgm:cxn modelId="{A0736E80-A73A-4EFB-9ED9-471762689F03}" type="presOf" srcId="{BD8D70BC-758E-43E9-9BA0-8EB0CA10466D}" destId="{CEEC59F6-0B76-4EF8-A4B5-82D2F124DD0D}" srcOrd="0" destOrd="0" presId="urn:microsoft.com/office/officeart/2005/8/layout/hierarchy6"/>
    <dgm:cxn modelId="{13034F87-9DE3-4270-80D4-01E1719FC920}" type="presOf" srcId="{8D4A3A8A-D41A-492F-A1D5-070C42A7AA4B}" destId="{C7306CEE-A443-431B-8DC3-428DF12EAE59}" srcOrd="0" destOrd="0" presId="urn:microsoft.com/office/officeart/2005/8/layout/hierarchy6"/>
    <dgm:cxn modelId="{C4D9521F-51BA-40E0-9296-98E488A9BFBA}" srcId="{B478F0D7-E15C-4D37-9AC7-F948DFC1FD09}" destId="{08AD312C-DDB9-462C-BDF0-63F42E827290}" srcOrd="0" destOrd="0" parTransId="{873FCCAA-12B0-4935-B430-A84027AAB882}" sibTransId="{36891B3A-01C6-400F-9FD5-2811309ACBB1}"/>
    <dgm:cxn modelId="{A9EDFB86-0C2A-4990-8295-2E48EB960102}" srcId="{297F664D-F6BD-4D50-931D-5CCC71228416}" destId="{42455373-5715-4B89-91BB-53C6B72BBE31}" srcOrd="1" destOrd="0" parTransId="{7DCB372F-3E56-4FE8-B50B-108041A76230}" sibTransId="{71756F53-3073-491A-A7E5-BB2F0EEB2162}"/>
    <dgm:cxn modelId="{452773C6-BCFC-4C8B-A033-0AD6CA44F8E8}" srcId="{8ACEAB62-5159-4B24-9231-ECD5F9154E91}" destId="{96F223D1-9D4A-49B3-8D1E-8D70192CD69B}" srcOrd="1" destOrd="0" parTransId="{23674C56-11D9-466B-B9F3-54742D63BD41}" sibTransId="{7A21F545-EF6B-4731-BCF4-315C539667D2}"/>
    <dgm:cxn modelId="{86D9C12C-8760-4703-AC7D-A5F168882195}" type="presOf" srcId="{23674C56-11D9-466B-B9F3-54742D63BD41}" destId="{B49CA8F9-4482-4A06-A450-71B9C4044F3F}" srcOrd="0" destOrd="0" presId="urn:microsoft.com/office/officeart/2005/8/layout/hierarchy6"/>
    <dgm:cxn modelId="{886898B4-C1C2-4FAE-8124-EFD7E9448CD2}" srcId="{08AD312C-DDB9-462C-BDF0-63F42E827290}" destId="{25B7D917-8EFA-4E08-9159-723C15783850}" srcOrd="2" destOrd="0" parTransId="{FE05B390-E7BD-4E7B-92D1-4C171A1A0DED}" sibTransId="{56E3DD25-62A7-4DB4-894B-E4B5FB621AAF}"/>
    <dgm:cxn modelId="{6EFF993B-76B2-48FE-8526-4ACF3D91A3AE}" srcId="{F0ADD5FD-0912-4CC7-8046-FE6AA9E02C8B}" destId="{BD8D70BC-758E-43E9-9BA0-8EB0CA10466D}" srcOrd="3" destOrd="0" parTransId="{A7FDA268-75C7-4E19-89FC-5C6F16793D6C}" sibTransId="{0D7794EC-CE2C-4E3C-87CA-5DEA97AD6B01}"/>
    <dgm:cxn modelId="{77F4D148-B4CF-4B88-91A1-B26E1543BEB5}" type="presOf" srcId="{61F62326-2CD0-4661-A5AA-B6B593660254}" destId="{B6223A8D-3FF1-48C3-880B-C320297E5547}" srcOrd="0" destOrd="0" presId="urn:microsoft.com/office/officeart/2005/8/layout/hierarchy6"/>
    <dgm:cxn modelId="{06BE7CBB-5C0B-44CE-A9AE-CB52BB23884E}" type="presOf" srcId="{5F4A27C8-505E-48F4-AC03-7C346B9A56EE}" destId="{5BF22C0C-6F3D-4C41-9B90-72AEC447F881}" srcOrd="0" destOrd="0" presId="urn:microsoft.com/office/officeart/2005/8/layout/hierarchy6"/>
    <dgm:cxn modelId="{7D30006F-9842-45DF-8AC6-7EA71699A347}" type="presOf" srcId="{3470A599-666F-49CD-9C53-C9F0EC9727FC}" destId="{C8F85FDD-4ECE-4305-9986-A5EBC8A3FE2C}" srcOrd="0" destOrd="0" presId="urn:microsoft.com/office/officeart/2005/8/layout/hierarchy6"/>
    <dgm:cxn modelId="{4F535DB9-7733-476D-8D7D-BEB62487A10B}" type="presOf" srcId="{96F223D1-9D4A-49B3-8D1E-8D70192CD69B}" destId="{466466BA-322D-4529-A3F9-277594076053}" srcOrd="0" destOrd="0" presId="urn:microsoft.com/office/officeart/2005/8/layout/hierarchy6"/>
    <dgm:cxn modelId="{4F65A7DD-00A6-4A90-B211-B73FA027F111}" srcId="{08AD312C-DDB9-462C-BDF0-63F42E827290}" destId="{5E4F22B0-D0B0-49E9-B7C9-83553793B096}" srcOrd="0" destOrd="0" parTransId="{8B5520BF-295F-4762-9BFF-A555E79C5D0A}" sibTransId="{61B1B2D5-9985-41CF-90D7-45C987ECAEE1}"/>
    <dgm:cxn modelId="{A2A99DA6-868F-45E4-951D-612BD763A5B9}" srcId="{297F664D-F6BD-4D50-931D-5CCC71228416}" destId="{3470A599-666F-49CD-9C53-C9F0EC9727FC}" srcOrd="2" destOrd="0" parTransId="{83E1D355-B029-4FAE-8FD8-87236738C866}" sibTransId="{202CF37F-8685-420F-B9B8-FF8794651298}"/>
    <dgm:cxn modelId="{E5998610-56C8-42E5-9EFA-67052C4CDB02}" srcId="{F0ADD5FD-0912-4CC7-8046-FE6AA9E02C8B}" destId="{AE96988B-F5B0-4CDF-AB5C-0D01A20545AC}" srcOrd="2" destOrd="0" parTransId="{36F5745E-0B62-4731-8FCE-09CEF47DDDF1}" sibTransId="{116377A6-19E4-40E4-8A3F-2B5A851A01F0}"/>
    <dgm:cxn modelId="{632854FA-CC87-4983-9FD7-E939516DBA0B}" srcId="{B478F0D7-E15C-4D37-9AC7-F948DFC1FD09}" destId="{8ACEAB62-5159-4B24-9231-ECD5F9154E91}" srcOrd="1" destOrd="0" parTransId="{0E855A9C-C5E2-4A92-AD37-9F6193D9BF1B}" sibTransId="{344E2058-BA93-416A-91CF-19E2FBA31D23}"/>
    <dgm:cxn modelId="{89CE1968-D285-42FF-BDD9-6884B0F2F5C8}" type="presParOf" srcId="{0ACE20C0-10A4-4075-9A9D-12DD7B68695C}" destId="{A99A3FB3-4AD7-4E3B-ABB7-FB8709E407D2}" srcOrd="0" destOrd="0" presId="urn:microsoft.com/office/officeart/2005/8/layout/hierarchy6"/>
    <dgm:cxn modelId="{88A08998-E1E2-4ECD-930C-752B07F10CFC}" type="presParOf" srcId="{A99A3FB3-4AD7-4E3B-ABB7-FB8709E407D2}" destId="{90DD4874-F7AF-45D0-9C88-F6683FFD8187}" srcOrd="0" destOrd="0" presId="urn:microsoft.com/office/officeart/2005/8/layout/hierarchy6"/>
    <dgm:cxn modelId="{79B31CEE-5C8B-4740-BA38-2F8B53F8291F}" type="presParOf" srcId="{A99A3FB3-4AD7-4E3B-ABB7-FB8709E407D2}" destId="{D8C33B03-63B8-436B-AA01-787FEC7866FA}" srcOrd="1" destOrd="0" presId="urn:microsoft.com/office/officeart/2005/8/layout/hierarchy6"/>
    <dgm:cxn modelId="{017E77AD-E54F-44FE-8290-932A7BA6ED01}" type="presParOf" srcId="{D8C33B03-63B8-436B-AA01-787FEC7866FA}" destId="{FFA1EBA6-8479-455E-9394-EA6A46F4249C}" srcOrd="0" destOrd="0" presId="urn:microsoft.com/office/officeart/2005/8/layout/hierarchy6"/>
    <dgm:cxn modelId="{2859BFDF-C325-47DE-ADE5-2385AC127460}" type="presParOf" srcId="{FFA1EBA6-8479-455E-9394-EA6A46F4249C}" destId="{E49F2B4C-03C5-450C-BE1C-F2C4BA6E3A91}" srcOrd="0" destOrd="0" presId="urn:microsoft.com/office/officeart/2005/8/layout/hierarchy6"/>
    <dgm:cxn modelId="{ED8544D7-B157-4A30-8B67-3F40AAB2F1AA}" type="presParOf" srcId="{FFA1EBA6-8479-455E-9394-EA6A46F4249C}" destId="{E3E26833-BAE7-4873-840E-51D47277518C}" srcOrd="1" destOrd="0" presId="urn:microsoft.com/office/officeart/2005/8/layout/hierarchy6"/>
    <dgm:cxn modelId="{72593D5C-4B1F-462B-BF2C-D1E4471E4C0D}" type="presParOf" srcId="{E3E26833-BAE7-4873-840E-51D47277518C}" destId="{CEAC91BB-A0FB-46AB-B097-A3C30A41C970}" srcOrd="0" destOrd="0" presId="urn:microsoft.com/office/officeart/2005/8/layout/hierarchy6"/>
    <dgm:cxn modelId="{EC10F776-C5DE-4AA7-9DEA-B04911ECA955}" type="presParOf" srcId="{E3E26833-BAE7-4873-840E-51D47277518C}" destId="{4E250F5C-F1FA-4D32-8F95-A812BBC3E03D}" srcOrd="1" destOrd="0" presId="urn:microsoft.com/office/officeart/2005/8/layout/hierarchy6"/>
    <dgm:cxn modelId="{5754B6FA-9F1A-411C-B7AE-89CBF328A6C9}" type="presParOf" srcId="{4E250F5C-F1FA-4D32-8F95-A812BBC3E03D}" destId="{74E8D5D4-C7FE-440D-A13A-AD4CDF0989BD}" srcOrd="0" destOrd="0" presId="urn:microsoft.com/office/officeart/2005/8/layout/hierarchy6"/>
    <dgm:cxn modelId="{05489370-BA66-4A02-B648-D46737B6B0B9}" type="presParOf" srcId="{4E250F5C-F1FA-4D32-8F95-A812BBC3E03D}" destId="{DB85A490-DD92-4D3A-9307-0816CAFC24C5}" srcOrd="1" destOrd="0" presId="urn:microsoft.com/office/officeart/2005/8/layout/hierarchy6"/>
    <dgm:cxn modelId="{026C0FC5-8F56-48F7-B49A-F8CD28C54B1D}" type="presParOf" srcId="{DB85A490-DD92-4D3A-9307-0816CAFC24C5}" destId="{C7306CEE-A443-431B-8DC3-428DF12EAE59}" srcOrd="0" destOrd="0" presId="urn:microsoft.com/office/officeart/2005/8/layout/hierarchy6"/>
    <dgm:cxn modelId="{6CF03550-8569-4663-9756-79037D9C207C}" type="presParOf" srcId="{DB85A490-DD92-4D3A-9307-0816CAFC24C5}" destId="{60561253-70F9-4251-AEB0-B3E1191DC9F8}" srcOrd="1" destOrd="0" presId="urn:microsoft.com/office/officeart/2005/8/layout/hierarchy6"/>
    <dgm:cxn modelId="{3AFABC29-5EF8-41E2-B37A-937309E9269F}" type="presParOf" srcId="{60561253-70F9-4251-AEB0-B3E1191DC9F8}" destId="{97642AAF-4DE5-4D7A-B97D-61A406A7DDE9}" srcOrd="0" destOrd="0" presId="urn:microsoft.com/office/officeart/2005/8/layout/hierarchy6"/>
    <dgm:cxn modelId="{A8DA3D1E-4E6B-469F-A444-7C640633E89E}" type="presParOf" srcId="{60561253-70F9-4251-AEB0-B3E1191DC9F8}" destId="{C658A8AA-0D53-4F73-9D31-E48090A62E66}" srcOrd="1" destOrd="0" presId="urn:microsoft.com/office/officeart/2005/8/layout/hierarchy6"/>
    <dgm:cxn modelId="{DFB500B1-F4C9-45CE-A375-29D8887F8944}" type="presParOf" srcId="{C658A8AA-0D53-4F73-9D31-E48090A62E66}" destId="{8046F708-0B11-47E9-9438-4488A079A301}" srcOrd="0" destOrd="0" presId="urn:microsoft.com/office/officeart/2005/8/layout/hierarchy6"/>
    <dgm:cxn modelId="{393973E2-8AB6-4E95-AECB-79D270660EA0}" type="presParOf" srcId="{C658A8AA-0D53-4F73-9D31-E48090A62E66}" destId="{34BC38F7-7E91-41C3-B22B-11C5B366B599}" srcOrd="1" destOrd="0" presId="urn:microsoft.com/office/officeart/2005/8/layout/hierarchy6"/>
    <dgm:cxn modelId="{2FA3E73F-C422-4071-A6AB-990967A95E76}" type="presParOf" srcId="{34BC38F7-7E91-41C3-B22B-11C5B366B599}" destId="{435091B3-C683-48C4-9BEA-96F50062CCE6}" srcOrd="0" destOrd="0" presId="urn:microsoft.com/office/officeart/2005/8/layout/hierarchy6"/>
    <dgm:cxn modelId="{0B7E4CB5-908B-4CAE-9ECC-37A83881E387}" type="presParOf" srcId="{34BC38F7-7E91-41C3-B22B-11C5B366B599}" destId="{1FE51D80-3583-4F6F-A797-337ED51ADD58}" srcOrd="1" destOrd="0" presId="urn:microsoft.com/office/officeart/2005/8/layout/hierarchy6"/>
    <dgm:cxn modelId="{0CAB594F-865C-45E1-B198-A20D6C0C31DA}" type="presParOf" srcId="{1FE51D80-3583-4F6F-A797-337ED51ADD58}" destId="{E9820FCF-AFDC-4E47-8CDB-EE22014010BD}" srcOrd="0" destOrd="0" presId="urn:microsoft.com/office/officeart/2005/8/layout/hierarchy6"/>
    <dgm:cxn modelId="{3DF48A37-10A6-4A7E-A016-0CFF5B4EB0EF}" type="presParOf" srcId="{1FE51D80-3583-4F6F-A797-337ED51ADD58}" destId="{1EB31FE3-039E-4D2D-B216-F2680F95FB83}" srcOrd="1" destOrd="0" presId="urn:microsoft.com/office/officeart/2005/8/layout/hierarchy6"/>
    <dgm:cxn modelId="{9A7BE0EF-6DC0-405B-8A28-57FBE88F5823}" type="presParOf" srcId="{1EB31FE3-039E-4D2D-B216-F2680F95FB83}" destId="{845F9DE5-9AD8-48A8-9D05-D4E10760061A}" srcOrd="0" destOrd="0" presId="urn:microsoft.com/office/officeart/2005/8/layout/hierarchy6"/>
    <dgm:cxn modelId="{02B38F79-B47A-4CDF-A3FF-4730C27E547C}" type="presParOf" srcId="{1EB31FE3-039E-4D2D-B216-F2680F95FB83}" destId="{C0ED2070-E602-4A57-89A6-A6B07F86C9CD}" srcOrd="1" destOrd="0" presId="urn:microsoft.com/office/officeart/2005/8/layout/hierarchy6"/>
    <dgm:cxn modelId="{DADDC5C4-4721-42DA-A6E6-97E2CC0B3FDD}" type="presParOf" srcId="{1FE51D80-3583-4F6F-A797-337ED51ADD58}" destId="{4181C7C9-86F7-4AE0-B366-476541DB5145}" srcOrd="2" destOrd="0" presId="urn:microsoft.com/office/officeart/2005/8/layout/hierarchy6"/>
    <dgm:cxn modelId="{3C752CD9-B208-465B-9B47-F303EFE231D4}" type="presParOf" srcId="{1FE51D80-3583-4F6F-A797-337ED51ADD58}" destId="{F56ECDC2-8E23-4F38-8969-901BDC186224}" srcOrd="3" destOrd="0" presId="urn:microsoft.com/office/officeart/2005/8/layout/hierarchy6"/>
    <dgm:cxn modelId="{91D89B4A-B4F4-444F-B7F3-4EC19AC49B9F}" type="presParOf" srcId="{F56ECDC2-8E23-4F38-8969-901BDC186224}" destId="{70649BA7-5FD1-4342-A076-DA009D3C7D92}" srcOrd="0" destOrd="0" presId="urn:microsoft.com/office/officeart/2005/8/layout/hierarchy6"/>
    <dgm:cxn modelId="{B2C20E25-C458-4B9F-8E7B-C539EC98066A}" type="presParOf" srcId="{F56ECDC2-8E23-4F38-8969-901BDC186224}" destId="{CE7B59BF-1E8F-4A64-803A-BCB820B5D87F}" srcOrd="1" destOrd="0" presId="urn:microsoft.com/office/officeart/2005/8/layout/hierarchy6"/>
    <dgm:cxn modelId="{CA343EE7-16E3-424C-BC92-A956116CBA4C}" type="presParOf" srcId="{1FE51D80-3583-4F6F-A797-337ED51ADD58}" destId="{BA546B3B-F32B-4D3E-960A-9AE68CA960FE}" srcOrd="4" destOrd="0" presId="urn:microsoft.com/office/officeart/2005/8/layout/hierarchy6"/>
    <dgm:cxn modelId="{E9012E3C-C5FB-45DB-B4F7-FE0401D16CC2}" type="presParOf" srcId="{1FE51D80-3583-4F6F-A797-337ED51ADD58}" destId="{5EE6F507-52C2-4271-83AF-0EB52CE00D4B}" srcOrd="5" destOrd="0" presId="urn:microsoft.com/office/officeart/2005/8/layout/hierarchy6"/>
    <dgm:cxn modelId="{FB4753EF-93FB-46D9-BD66-6246EC6929AE}" type="presParOf" srcId="{5EE6F507-52C2-4271-83AF-0EB52CE00D4B}" destId="{E15D9B35-020A-4E5A-BC07-146343FBFD40}" srcOrd="0" destOrd="0" presId="urn:microsoft.com/office/officeart/2005/8/layout/hierarchy6"/>
    <dgm:cxn modelId="{78586881-B04D-4055-90E8-6090AF2DDCD9}" type="presParOf" srcId="{5EE6F507-52C2-4271-83AF-0EB52CE00D4B}" destId="{4AFDE41F-DF92-4E47-9D61-295B222C6790}" srcOrd="1" destOrd="0" presId="urn:microsoft.com/office/officeart/2005/8/layout/hierarchy6"/>
    <dgm:cxn modelId="{875905FB-370E-4DA5-B589-63BD5C4BFAF1}" type="presParOf" srcId="{C658A8AA-0D53-4F73-9D31-E48090A62E66}" destId="{BB4BAB3A-BFA9-4D8B-835B-93FF7251EA4F}" srcOrd="2" destOrd="0" presId="urn:microsoft.com/office/officeart/2005/8/layout/hierarchy6"/>
    <dgm:cxn modelId="{33B8AF08-357C-4798-8308-44A23CB9B360}" type="presParOf" srcId="{C658A8AA-0D53-4F73-9D31-E48090A62E66}" destId="{579D17ED-CEDB-4AA8-AB0F-439346131914}" srcOrd="3" destOrd="0" presId="urn:microsoft.com/office/officeart/2005/8/layout/hierarchy6"/>
    <dgm:cxn modelId="{9F3445D4-DB10-4B51-8ADC-189F14FFBC5B}" type="presParOf" srcId="{579D17ED-CEDB-4AA8-AB0F-439346131914}" destId="{42123867-14AB-453D-9B96-9E4C5DE0AB75}" srcOrd="0" destOrd="0" presId="urn:microsoft.com/office/officeart/2005/8/layout/hierarchy6"/>
    <dgm:cxn modelId="{6C20FD01-60ED-4D51-87A4-CD50160EC23C}" type="presParOf" srcId="{579D17ED-CEDB-4AA8-AB0F-439346131914}" destId="{96B1A896-9128-4A75-91DA-05A7E874F12C}" srcOrd="1" destOrd="0" presId="urn:microsoft.com/office/officeart/2005/8/layout/hierarchy6"/>
    <dgm:cxn modelId="{14AAEA29-29F7-4AD1-8BFE-226185A4694F}" type="presParOf" srcId="{96B1A896-9128-4A75-91DA-05A7E874F12C}" destId="{E310FFD3-51BC-4801-87E0-13EB3B045C07}" srcOrd="0" destOrd="0" presId="urn:microsoft.com/office/officeart/2005/8/layout/hierarchy6"/>
    <dgm:cxn modelId="{2E33138E-055A-419C-B06E-7CE917E4F4BA}" type="presParOf" srcId="{96B1A896-9128-4A75-91DA-05A7E874F12C}" destId="{68F61F2A-D7C4-4DF0-9561-8FA359D476F3}" srcOrd="1" destOrd="0" presId="urn:microsoft.com/office/officeart/2005/8/layout/hierarchy6"/>
    <dgm:cxn modelId="{569129CB-B371-47CA-928E-FD7AB5831B10}" type="presParOf" srcId="{68F61F2A-D7C4-4DF0-9561-8FA359D476F3}" destId="{4A6807FB-B7C6-4DDD-82FF-AF4482B55BA4}" srcOrd="0" destOrd="0" presId="urn:microsoft.com/office/officeart/2005/8/layout/hierarchy6"/>
    <dgm:cxn modelId="{8A9C4029-A229-4C59-9D13-5794A5BD39A9}" type="presParOf" srcId="{68F61F2A-D7C4-4DF0-9561-8FA359D476F3}" destId="{9C864AFB-6FA7-432F-BBDA-2952E6988DD6}" srcOrd="1" destOrd="0" presId="urn:microsoft.com/office/officeart/2005/8/layout/hierarchy6"/>
    <dgm:cxn modelId="{C587F6D1-8B56-4EC4-8911-FAC11E51E572}" type="presParOf" srcId="{96B1A896-9128-4A75-91DA-05A7E874F12C}" destId="{B49CA8F9-4482-4A06-A450-71B9C4044F3F}" srcOrd="2" destOrd="0" presId="urn:microsoft.com/office/officeart/2005/8/layout/hierarchy6"/>
    <dgm:cxn modelId="{55F24AA2-FCF6-4D53-9885-1F7FBD9BD331}" type="presParOf" srcId="{96B1A896-9128-4A75-91DA-05A7E874F12C}" destId="{D56F357F-A2CD-4EB0-AE56-9A3C6D488107}" srcOrd="3" destOrd="0" presId="urn:microsoft.com/office/officeart/2005/8/layout/hierarchy6"/>
    <dgm:cxn modelId="{351790E3-3643-44BC-B472-DF11808408AE}" type="presParOf" srcId="{D56F357F-A2CD-4EB0-AE56-9A3C6D488107}" destId="{466466BA-322D-4529-A3F9-277594076053}" srcOrd="0" destOrd="0" presId="urn:microsoft.com/office/officeart/2005/8/layout/hierarchy6"/>
    <dgm:cxn modelId="{FBCE22BF-3F5A-4B20-85BB-E6CF02E0F42C}" type="presParOf" srcId="{D56F357F-A2CD-4EB0-AE56-9A3C6D488107}" destId="{18DA8150-91BC-4A87-9089-10D3E0403747}" srcOrd="1" destOrd="0" presId="urn:microsoft.com/office/officeart/2005/8/layout/hierarchy6"/>
    <dgm:cxn modelId="{F8440101-A9C4-4A54-9127-C277AA4897DF}" type="presParOf" srcId="{C658A8AA-0D53-4F73-9D31-E48090A62E66}" destId="{551D33CB-CA99-4783-A194-4CDDC60E6745}" srcOrd="4" destOrd="0" presId="urn:microsoft.com/office/officeart/2005/8/layout/hierarchy6"/>
    <dgm:cxn modelId="{81A464D5-D41A-40E4-B2ED-6E994F9F2634}" type="presParOf" srcId="{C658A8AA-0D53-4F73-9D31-E48090A62E66}" destId="{C3E8798A-E1E3-4870-B903-21CA58CF5BEC}" srcOrd="5" destOrd="0" presId="urn:microsoft.com/office/officeart/2005/8/layout/hierarchy6"/>
    <dgm:cxn modelId="{404D8F31-8F10-4926-B42B-7BD70D01EB6A}" type="presParOf" srcId="{C3E8798A-E1E3-4870-B903-21CA58CF5BEC}" destId="{052E3E8B-3464-4B6B-A053-1A7E3FE6C737}" srcOrd="0" destOrd="0" presId="urn:microsoft.com/office/officeart/2005/8/layout/hierarchy6"/>
    <dgm:cxn modelId="{92217F08-4DA4-47DF-8947-91440F179930}" type="presParOf" srcId="{C3E8798A-E1E3-4870-B903-21CA58CF5BEC}" destId="{1323080D-89FC-4687-9068-0761197ECB16}" srcOrd="1" destOrd="0" presId="urn:microsoft.com/office/officeart/2005/8/layout/hierarchy6"/>
    <dgm:cxn modelId="{A8E76C20-F010-44D9-B90B-3F9CFCB41A84}" type="presParOf" srcId="{1323080D-89FC-4687-9068-0761197ECB16}" destId="{D8D96248-2040-4C0D-A90D-0D2C60E04AAF}" srcOrd="0" destOrd="0" presId="urn:microsoft.com/office/officeart/2005/8/layout/hierarchy6"/>
    <dgm:cxn modelId="{5EF986E6-725F-4EE0-949D-7F6A08AE0DA8}" type="presParOf" srcId="{1323080D-89FC-4687-9068-0761197ECB16}" destId="{A1DA003D-E52E-4552-A7C9-DCE3FBB4C4B3}" srcOrd="1" destOrd="0" presId="urn:microsoft.com/office/officeart/2005/8/layout/hierarchy6"/>
    <dgm:cxn modelId="{7808111D-550F-4DAA-BA7D-32BCA4E0D2C3}" type="presParOf" srcId="{A1DA003D-E52E-4552-A7C9-DCE3FBB4C4B3}" destId="{50A8C87A-5830-43B4-9190-512E4C78F3FC}" srcOrd="0" destOrd="0" presId="urn:microsoft.com/office/officeart/2005/8/layout/hierarchy6"/>
    <dgm:cxn modelId="{1980D405-B688-4ED3-BBDE-E8B6A1C09C84}" type="presParOf" srcId="{A1DA003D-E52E-4552-A7C9-DCE3FBB4C4B3}" destId="{9D8FE27D-D9D3-43DA-89AD-C2FC2B4F1439}" srcOrd="1" destOrd="0" presId="urn:microsoft.com/office/officeart/2005/8/layout/hierarchy6"/>
    <dgm:cxn modelId="{F84334A7-71FF-4641-94B7-7E0C3B7E0188}" type="presParOf" srcId="{1323080D-89FC-4687-9068-0761197ECB16}" destId="{A8B9367B-97CC-4CA8-AD2C-CDAFD928F691}" srcOrd="2" destOrd="0" presId="urn:microsoft.com/office/officeart/2005/8/layout/hierarchy6"/>
    <dgm:cxn modelId="{B769C798-7130-4F75-8DED-DCEE2E904B9B}" type="presParOf" srcId="{1323080D-89FC-4687-9068-0761197ECB16}" destId="{7C3E0E17-98C7-4EC1-97AF-E8FABD9977A8}" srcOrd="3" destOrd="0" presId="urn:microsoft.com/office/officeart/2005/8/layout/hierarchy6"/>
    <dgm:cxn modelId="{10A5A5A7-F78E-4413-9360-A8FA7937D1E8}" type="presParOf" srcId="{7C3E0E17-98C7-4EC1-97AF-E8FABD9977A8}" destId="{13950AF5-3733-4526-BB44-6D750B94E157}" srcOrd="0" destOrd="0" presId="urn:microsoft.com/office/officeart/2005/8/layout/hierarchy6"/>
    <dgm:cxn modelId="{85BDF2F7-B78F-4808-9647-647E1C33FD40}" type="presParOf" srcId="{7C3E0E17-98C7-4EC1-97AF-E8FABD9977A8}" destId="{D68AAEF5-9175-48E8-877B-3B2BD09F5121}" srcOrd="1" destOrd="0" presId="urn:microsoft.com/office/officeart/2005/8/layout/hierarchy6"/>
    <dgm:cxn modelId="{73CCD9DA-D983-4C28-988B-EB39DBAC6A6C}" type="presParOf" srcId="{DB85A490-DD92-4D3A-9307-0816CAFC24C5}" destId="{B0EF53A6-BC42-4CEF-98BB-D49499489EC2}" srcOrd="2" destOrd="0" presId="urn:microsoft.com/office/officeart/2005/8/layout/hierarchy6"/>
    <dgm:cxn modelId="{FD44F3D4-F110-4C7F-B364-74365974C7E9}" type="presParOf" srcId="{DB85A490-DD92-4D3A-9307-0816CAFC24C5}" destId="{7B42A0A1-A1AC-44A8-BC0D-A17709827603}" srcOrd="3" destOrd="0" presId="urn:microsoft.com/office/officeart/2005/8/layout/hierarchy6"/>
    <dgm:cxn modelId="{CECDE02C-F28C-48F1-A57A-D6B1BC89555A}" type="presParOf" srcId="{7B42A0A1-A1AC-44A8-BC0D-A17709827603}" destId="{D355C2FE-7739-45EA-8E0E-691ACDBFD80F}" srcOrd="0" destOrd="0" presId="urn:microsoft.com/office/officeart/2005/8/layout/hierarchy6"/>
    <dgm:cxn modelId="{BD72D92A-415C-4C46-8393-FE6BF10A571F}" type="presParOf" srcId="{7B42A0A1-A1AC-44A8-BC0D-A17709827603}" destId="{56D73ECF-AEFF-4FE9-9563-418A8E0CE761}" srcOrd="1" destOrd="0" presId="urn:microsoft.com/office/officeart/2005/8/layout/hierarchy6"/>
    <dgm:cxn modelId="{431534CD-430A-4EA9-9B5A-9306B613DA1A}" type="presParOf" srcId="{DB85A490-DD92-4D3A-9307-0816CAFC24C5}" destId="{966C0155-9434-4924-A182-17942DDF7DC0}" srcOrd="4" destOrd="0" presId="urn:microsoft.com/office/officeart/2005/8/layout/hierarchy6"/>
    <dgm:cxn modelId="{41F42535-2008-4C37-8E0F-31A195F5CE33}" type="presParOf" srcId="{DB85A490-DD92-4D3A-9307-0816CAFC24C5}" destId="{816E94D2-D1FD-4DA5-AC3B-750D004EE8E3}" srcOrd="5" destOrd="0" presId="urn:microsoft.com/office/officeart/2005/8/layout/hierarchy6"/>
    <dgm:cxn modelId="{E2FAC241-AF2C-48FF-8CCE-104A064E845E}" type="presParOf" srcId="{816E94D2-D1FD-4DA5-AC3B-750D004EE8E3}" destId="{C8F85FDD-4ECE-4305-9986-A5EBC8A3FE2C}" srcOrd="0" destOrd="0" presId="urn:microsoft.com/office/officeart/2005/8/layout/hierarchy6"/>
    <dgm:cxn modelId="{43C36397-AEDB-4A69-B971-E95ADEF7CDBB}" type="presParOf" srcId="{816E94D2-D1FD-4DA5-AC3B-750D004EE8E3}" destId="{080EAB08-FB05-4B89-9446-2404F6F531B1}" srcOrd="1" destOrd="0" presId="urn:microsoft.com/office/officeart/2005/8/layout/hierarchy6"/>
    <dgm:cxn modelId="{EF926474-0F35-477E-BEAA-351274DBB6D3}" type="presParOf" srcId="{E3E26833-BAE7-4873-840E-51D47277518C}" destId="{A9428F00-86FA-4E50-92DD-C28219C5CA3E}" srcOrd="2" destOrd="0" presId="urn:microsoft.com/office/officeart/2005/8/layout/hierarchy6"/>
    <dgm:cxn modelId="{C5AC8641-8617-4371-A295-E38130DF11AB}" type="presParOf" srcId="{E3E26833-BAE7-4873-840E-51D47277518C}" destId="{A4EE0E7F-CCA1-4F26-B1E5-4E994003803F}" srcOrd="3" destOrd="0" presId="urn:microsoft.com/office/officeart/2005/8/layout/hierarchy6"/>
    <dgm:cxn modelId="{F6BEAB13-CDBE-42CD-A5F5-537FDB65B9E5}" type="presParOf" srcId="{A4EE0E7F-CCA1-4F26-B1E5-4E994003803F}" destId="{390510A1-C4D3-4798-B54C-24A40119FCAB}" srcOrd="0" destOrd="0" presId="urn:microsoft.com/office/officeart/2005/8/layout/hierarchy6"/>
    <dgm:cxn modelId="{AA8B5AE9-B921-4817-B6F9-9E82966083B4}" type="presParOf" srcId="{A4EE0E7F-CCA1-4F26-B1E5-4E994003803F}" destId="{B0E20B3A-0206-4DE3-844D-D10B3510C3A1}" srcOrd="1" destOrd="0" presId="urn:microsoft.com/office/officeart/2005/8/layout/hierarchy6"/>
    <dgm:cxn modelId="{D1368A39-019E-4296-B025-7DC986EE2253}" type="presParOf" srcId="{B0E20B3A-0206-4DE3-844D-D10B3510C3A1}" destId="{C9494E18-55A5-4E8B-8EDB-05CEE1F8F894}" srcOrd="0" destOrd="0" presId="urn:microsoft.com/office/officeart/2005/8/layout/hierarchy6"/>
    <dgm:cxn modelId="{0123D09A-A236-4205-BE7B-A83E146E72BF}" type="presParOf" srcId="{B0E20B3A-0206-4DE3-844D-D10B3510C3A1}" destId="{E739876A-B503-419D-9534-86C0BCBCB4BF}" srcOrd="1" destOrd="0" presId="urn:microsoft.com/office/officeart/2005/8/layout/hierarchy6"/>
    <dgm:cxn modelId="{BD156878-AE1F-41B5-A63E-B9CFCC986780}" type="presParOf" srcId="{E739876A-B503-419D-9534-86C0BCBCB4BF}" destId="{F7E8E1E0-622F-48CD-9101-B38BD631B574}" srcOrd="0" destOrd="0" presId="urn:microsoft.com/office/officeart/2005/8/layout/hierarchy6"/>
    <dgm:cxn modelId="{A67FD997-03AC-4113-AC67-18BBBC4925DF}" type="presParOf" srcId="{E739876A-B503-419D-9534-86C0BCBCB4BF}" destId="{337727CD-15F8-4F9C-A0DD-0DD2D27CB080}" srcOrd="1" destOrd="0" presId="urn:microsoft.com/office/officeart/2005/8/layout/hierarchy6"/>
    <dgm:cxn modelId="{E04EC914-275D-4E73-9E85-2A9AFAC22FF0}" type="presParOf" srcId="{B0E20B3A-0206-4DE3-844D-D10B3510C3A1}" destId="{8A5AE02B-233B-46DC-A968-067FCD01D210}" srcOrd="2" destOrd="0" presId="urn:microsoft.com/office/officeart/2005/8/layout/hierarchy6"/>
    <dgm:cxn modelId="{2A26B024-1417-47AA-80D5-AC5A91058121}" type="presParOf" srcId="{B0E20B3A-0206-4DE3-844D-D10B3510C3A1}" destId="{2FEB845C-0415-4443-844A-B5BC53A7E178}" srcOrd="3" destOrd="0" presId="urn:microsoft.com/office/officeart/2005/8/layout/hierarchy6"/>
    <dgm:cxn modelId="{D0C494A5-62A2-4704-8ACF-53023B3543FB}" type="presParOf" srcId="{2FEB845C-0415-4443-844A-B5BC53A7E178}" destId="{B6223A8D-3FF1-48C3-880B-C320297E5547}" srcOrd="0" destOrd="0" presId="urn:microsoft.com/office/officeart/2005/8/layout/hierarchy6"/>
    <dgm:cxn modelId="{689E86D0-1C3C-4385-B097-75D67D26C56A}" type="presParOf" srcId="{2FEB845C-0415-4443-844A-B5BC53A7E178}" destId="{A5242B4F-729A-444D-9341-0C6B4D443DF7}" srcOrd="1" destOrd="0" presId="urn:microsoft.com/office/officeart/2005/8/layout/hierarchy6"/>
    <dgm:cxn modelId="{B92C71AD-FB8F-44DE-8285-2B45AA2D8761}" type="presParOf" srcId="{B0E20B3A-0206-4DE3-844D-D10B3510C3A1}" destId="{A26C3E27-E251-40B7-8294-4009C073FA19}" srcOrd="4" destOrd="0" presId="urn:microsoft.com/office/officeart/2005/8/layout/hierarchy6"/>
    <dgm:cxn modelId="{77812230-6BCD-46CC-8EE8-AE58052310C6}" type="presParOf" srcId="{B0E20B3A-0206-4DE3-844D-D10B3510C3A1}" destId="{C5D18744-8143-4FC5-A373-4048E0B45C86}" srcOrd="5" destOrd="0" presId="urn:microsoft.com/office/officeart/2005/8/layout/hierarchy6"/>
    <dgm:cxn modelId="{2A5D3D94-7120-401B-B0BC-EE56F5AC3D26}" type="presParOf" srcId="{C5D18744-8143-4FC5-A373-4048E0B45C86}" destId="{F5804369-C241-403E-93F1-E25803B3F7D4}" srcOrd="0" destOrd="0" presId="urn:microsoft.com/office/officeart/2005/8/layout/hierarchy6"/>
    <dgm:cxn modelId="{E2487B9B-1697-4E7B-B5DD-5150A23B3D1D}" type="presParOf" srcId="{C5D18744-8143-4FC5-A373-4048E0B45C86}" destId="{37AE8669-CA22-4F95-AF97-2EA660C12979}" srcOrd="1" destOrd="0" presId="urn:microsoft.com/office/officeart/2005/8/layout/hierarchy6"/>
    <dgm:cxn modelId="{9BB0BC96-1B88-408B-A8A8-9FB93A3DC681}" type="presParOf" srcId="{0ACE20C0-10A4-4075-9A9D-12DD7B68695C}" destId="{1C434941-C1AD-4E48-B7C1-7A6132BD4FFB}" srcOrd="1" destOrd="0" presId="urn:microsoft.com/office/officeart/2005/8/layout/hierarchy6"/>
    <dgm:cxn modelId="{72DCB007-D7EA-4314-9878-C6CA32FF0E8D}" type="presParOf" srcId="{1C434941-C1AD-4E48-B7C1-7A6132BD4FFB}" destId="{3C76A5BF-2B42-4315-AB91-61DAE11BD551}" srcOrd="0" destOrd="0" presId="urn:microsoft.com/office/officeart/2005/8/layout/hierarchy6"/>
    <dgm:cxn modelId="{D58D8063-6FE2-480E-B5E3-8D3D706DBDF0}" type="presParOf" srcId="{3C76A5BF-2B42-4315-AB91-61DAE11BD551}" destId="{5BF22C0C-6F3D-4C41-9B90-72AEC447F881}" srcOrd="0" destOrd="0" presId="urn:microsoft.com/office/officeart/2005/8/layout/hierarchy6"/>
    <dgm:cxn modelId="{94EEDCBF-F296-4BA4-9B8B-E529D0980112}" type="presParOf" srcId="{3C76A5BF-2B42-4315-AB91-61DAE11BD551}" destId="{393A7C6C-C621-453B-BD84-6A30D9129FD2}" srcOrd="1" destOrd="0" presId="urn:microsoft.com/office/officeart/2005/8/layout/hierarchy6"/>
    <dgm:cxn modelId="{06E132B1-67F6-456A-8C45-95BE22314E7F}" type="presParOf" srcId="{1C434941-C1AD-4E48-B7C1-7A6132BD4FFB}" destId="{886FF7AB-3746-4966-B708-BCB3E8AA6620}" srcOrd="1" destOrd="0" presId="urn:microsoft.com/office/officeart/2005/8/layout/hierarchy6"/>
    <dgm:cxn modelId="{CFFE036B-3972-4499-8A14-440898790DBA}" type="presParOf" srcId="{886FF7AB-3746-4966-B708-BCB3E8AA6620}" destId="{79F9FADE-BFDC-4740-A084-168C32B61B73}" srcOrd="0" destOrd="0" presId="urn:microsoft.com/office/officeart/2005/8/layout/hierarchy6"/>
    <dgm:cxn modelId="{DC5E833C-2A6F-47E4-92E1-87DF2C5C1F34}" type="presParOf" srcId="{1C434941-C1AD-4E48-B7C1-7A6132BD4FFB}" destId="{FD6BCDF4-F253-45D0-8C50-9AFB7B55AF9C}" srcOrd="2" destOrd="0" presId="urn:microsoft.com/office/officeart/2005/8/layout/hierarchy6"/>
    <dgm:cxn modelId="{0EC8466A-DF8C-4044-8D2A-2840E078CF30}" type="presParOf" srcId="{FD6BCDF4-F253-45D0-8C50-9AFB7B55AF9C}" destId="{00C1E198-99D8-4254-A437-6B4A5BDFC49E}" srcOrd="0" destOrd="0" presId="urn:microsoft.com/office/officeart/2005/8/layout/hierarchy6"/>
    <dgm:cxn modelId="{FFE09CCD-B0A5-434B-A76D-C50322FE19EB}" type="presParOf" srcId="{FD6BCDF4-F253-45D0-8C50-9AFB7B55AF9C}" destId="{834A3F6C-8DB6-4534-BA06-90EB2F18A701}" srcOrd="1" destOrd="0" presId="urn:microsoft.com/office/officeart/2005/8/layout/hierarchy6"/>
    <dgm:cxn modelId="{B9EB7408-EFF8-45A4-A1FC-1427E644B0F0}" type="presParOf" srcId="{1C434941-C1AD-4E48-B7C1-7A6132BD4FFB}" destId="{CED504FF-EE7F-4833-9340-59FC796DC20C}" srcOrd="3" destOrd="0" presId="urn:microsoft.com/office/officeart/2005/8/layout/hierarchy6"/>
    <dgm:cxn modelId="{A1E78E91-92F2-414F-A8FF-B411E96C53D6}" type="presParOf" srcId="{CED504FF-EE7F-4833-9340-59FC796DC20C}" destId="{CF953DE5-6FAD-4F02-943E-34459B7A5C20}" srcOrd="0" destOrd="0" presId="urn:microsoft.com/office/officeart/2005/8/layout/hierarchy6"/>
    <dgm:cxn modelId="{239C6A3D-34DB-4040-AC92-9363616DE0F9}" type="presParOf" srcId="{1C434941-C1AD-4E48-B7C1-7A6132BD4FFB}" destId="{4D3A7CC9-2DCC-4020-8DD3-A15E0552E088}" srcOrd="4" destOrd="0" presId="urn:microsoft.com/office/officeart/2005/8/layout/hierarchy6"/>
    <dgm:cxn modelId="{B92D79E7-091E-4A31-AF29-31688F542EDD}" type="presParOf" srcId="{4D3A7CC9-2DCC-4020-8DD3-A15E0552E088}" destId="{CEEC59F6-0B76-4EF8-A4B5-82D2F124DD0D}" srcOrd="0" destOrd="0" presId="urn:microsoft.com/office/officeart/2005/8/layout/hierarchy6"/>
    <dgm:cxn modelId="{0ECB084D-C8E4-4607-AFA0-433D5F2F7A3A}" type="presParOf" srcId="{4D3A7CC9-2DCC-4020-8DD3-A15E0552E088}" destId="{1219586A-247C-41FC-B31D-51127DBBCF1A}" srcOrd="1" destOrd="0" presId="urn:microsoft.com/office/officeart/2005/8/layout/hierarchy6"/>
    <dgm:cxn modelId="{40E7D954-0406-4ECB-B46A-0872BA10DE67}" type="presParOf" srcId="{1C434941-C1AD-4E48-B7C1-7A6132BD4FFB}" destId="{F4A7E136-61EF-4C40-9A6D-EA87C0B13AA8}" srcOrd="5" destOrd="0" presId="urn:microsoft.com/office/officeart/2005/8/layout/hierarchy6"/>
    <dgm:cxn modelId="{DF8A3F34-6833-482C-8AE3-0F1E4584A8D5}" type="presParOf" srcId="{F4A7E136-61EF-4C40-9A6D-EA87C0B13AA8}" destId="{6B11B92F-87E2-42A2-BB9C-432867F12C0A}" srcOrd="0" destOrd="0" presId="urn:microsoft.com/office/officeart/2005/8/layout/hierarchy6"/>
    <dgm:cxn modelId="{3EE1F2E6-A8FB-4C06-878C-097B176BA5E9}" type="presParOf" srcId="{1C434941-C1AD-4E48-B7C1-7A6132BD4FFB}" destId="{A8BCEEBA-107B-4EC2-A979-0B221E1E5234}" srcOrd="6" destOrd="0" presId="urn:microsoft.com/office/officeart/2005/8/layout/hierarchy6"/>
    <dgm:cxn modelId="{7EBF7B1B-AE52-47E1-B04A-2CBA7CC7DAA5}" type="presParOf" srcId="{A8BCEEBA-107B-4EC2-A979-0B221E1E5234}" destId="{581A567E-AEED-46B4-B65B-5FC9B5C6E490}" srcOrd="0" destOrd="0" presId="urn:microsoft.com/office/officeart/2005/8/layout/hierarchy6"/>
    <dgm:cxn modelId="{24F936F6-CBB9-4CF4-9D96-D12DBEEAD0EE}" type="presParOf" srcId="{A8BCEEBA-107B-4EC2-A979-0B221E1E5234}" destId="{163F4C43-B7C7-4428-B987-81527D136D32}" srcOrd="1" destOrd="0" presId="urn:microsoft.com/office/officeart/2005/8/layout/hierarchy6"/>
    <dgm:cxn modelId="{FE9C5923-0C54-4994-9B2D-DDDD81545CE3}" type="presParOf" srcId="{1C434941-C1AD-4E48-B7C1-7A6132BD4FFB}" destId="{CD721574-416D-4FE8-BE47-4D83D78C4FDA}" srcOrd="7" destOrd="0" presId="urn:microsoft.com/office/officeart/2005/8/layout/hierarchy6"/>
    <dgm:cxn modelId="{C24759BE-6121-41FC-AC0D-AF4CDD167829}" type="presParOf" srcId="{CD721574-416D-4FE8-BE47-4D83D78C4FDA}" destId="{5F38D0F8-A5D5-4DDB-B2C7-A459004401D5}" srcOrd="0" destOrd="0" presId="urn:microsoft.com/office/officeart/2005/8/layout/hierarchy6"/>
    <dgm:cxn modelId="{210F092D-9001-4903-BF53-BC148585A0EF}" type="presParOf" srcId="{1C434941-C1AD-4E48-B7C1-7A6132BD4FFB}" destId="{3EE34142-C19D-4BEF-A202-5D9FF75544F4}" srcOrd="8" destOrd="0" presId="urn:microsoft.com/office/officeart/2005/8/layout/hierarchy6"/>
    <dgm:cxn modelId="{5CBDC03B-CA12-4852-9DAB-10CA5A0820B8}" type="presParOf" srcId="{3EE34142-C19D-4BEF-A202-5D9FF75544F4}" destId="{1124BCBB-6C0A-4D19-9E88-5D125CBB9E58}" srcOrd="0" destOrd="0" presId="urn:microsoft.com/office/officeart/2005/8/layout/hierarchy6"/>
    <dgm:cxn modelId="{529ADA13-356F-4646-AA1E-273825E0523D}" type="presParOf" srcId="{3EE34142-C19D-4BEF-A202-5D9FF75544F4}" destId="{7D44DD46-1C78-4608-970F-3BF87133F34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4BCBB-6C0A-4D19-9E88-5D125CBB9E58}">
      <dsp:nvSpPr>
        <dsp:cNvPr id="0" name=""/>
        <dsp:cNvSpPr/>
      </dsp:nvSpPr>
      <dsp:spPr>
        <a:xfrm>
          <a:off x="0" y="3012851"/>
          <a:ext cx="8229600" cy="3817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Role (</a:t>
          </a:r>
          <a:r>
            <a:rPr lang="en-US" sz="1600" kern="1200" dirty="0" err="1" smtClean="0"/>
            <a:t>dev</a:t>
          </a:r>
          <a:r>
            <a:rPr lang="en-US" sz="1600" kern="1200" dirty="0" smtClean="0"/>
            <a:t>/test/designer/PM)</a:t>
          </a:r>
          <a:endParaRPr lang="en-US" sz="1600" kern="1200" dirty="0"/>
        </a:p>
      </dsp:txBody>
      <dsp:txXfrm>
        <a:off x="0" y="3012851"/>
        <a:ext cx="2468880" cy="381744"/>
      </dsp:txXfrm>
    </dsp:sp>
    <dsp:sp modelId="{581A567E-AEED-46B4-B65B-5FC9B5C6E490}">
      <dsp:nvSpPr>
        <dsp:cNvPr id="0" name=""/>
        <dsp:cNvSpPr/>
      </dsp:nvSpPr>
      <dsp:spPr>
        <a:xfrm>
          <a:off x="0" y="2567483"/>
          <a:ext cx="8229600" cy="3817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 level/PM/Architect</a:t>
          </a:r>
          <a:endParaRPr lang="en-US" sz="1600" kern="1200" dirty="0"/>
        </a:p>
      </dsp:txBody>
      <dsp:txXfrm>
        <a:off x="0" y="2567483"/>
        <a:ext cx="2468880" cy="381744"/>
      </dsp:txXfrm>
    </dsp:sp>
    <dsp:sp modelId="{CEEC59F6-0B76-4EF8-A4B5-82D2F124DD0D}">
      <dsp:nvSpPr>
        <dsp:cNvPr id="0" name=""/>
        <dsp:cNvSpPr/>
      </dsp:nvSpPr>
      <dsp:spPr>
        <a:xfrm>
          <a:off x="0" y="2122115"/>
          <a:ext cx="8229600" cy="3817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Proj</a:t>
          </a:r>
          <a:r>
            <a:rPr lang="en-US" sz="1600" kern="1200" dirty="0" smtClean="0"/>
            <a:t> mgmt</a:t>
          </a:r>
          <a:endParaRPr lang="en-US" sz="1600" kern="1200" dirty="0"/>
        </a:p>
      </dsp:txBody>
      <dsp:txXfrm>
        <a:off x="0" y="2122115"/>
        <a:ext cx="2468880" cy="381744"/>
      </dsp:txXfrm>
    </dsp:sp>
    <dsp:sp modelId="{00C1E198-99D8-4254-A437-6B4A5BDFC49E}">
      <dsp:nvSpPr>
        <dsp:cNvPr id="0" name=""/>
        <dsp:cNvSpPr/>
      </dsp:nvSpPr>
      <dsp:spPr>
        <a:xfrm>
          <a:off x="0" y="1676747"/>
          <a:ext cx="8229600" cy="3817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End user</a:t>
          </a:r>
          <a:endParaRPr lang="en-US" sz="1600" kern="1200" dirty="0"/>
        </a:p>
      </dsp:txBody>
      <dsp:txXfrm>
        <a:off x="0" y="1676747"/>
        <a:ext cx="2468880" cy="381744"/>
      </dsp:txXfrm>
    </dsp:sp>
    <dsp:sp modelId="{5BF22C0C-6F3D-4C41-9B90-72AEC447F881}">
      <dsp:nvSpPr>
        <dsp:cNvPr id="0" name=""/>
        <dsp:cNvSpPr/>
      </dsp:nvSpPr>
      <dsp:spPr>
        <a:xfrm>
          <a:off x="0" y="1231379"/>
          <a:ext cx="8229600" cy="3817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Customer</a:t>
          </a:r>
          <a:endParaRPr lang="en-US" sz="1600" kern="1200" dirty="0"/>
        </a:p>
      </dsp:txBody>
      <dsp:txXfrm>
        <a:off x="0" y="1231379"/>
        <a:ext cx="2468880" cy="381744"/>
      </dsp:txXfrm>
    </dsp:sp>
    <dsp:sp modelId="{E49F2B4C-03C5-450C-BE1C-F2C4BA6E3A91}">
      <dsp:nvSpPr>
        <dsp:cNvPr id="0" name=""/>
        <dsp:cNvSpPr/>
      </dsp:nvSpPr>
      <dsp:spPr>
        <a:xfrm>
          <a:off x="6036397" y="1263191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software</a:t>
          </a:r>
          <a:endParaRPr lang="en-US" sz="800" kern="1200" dirty="0"/>
        </a:p>
      </dsp:txBody>
      <dsp:txXfrm>
        <a:off x="6045714" y="1272508"/>
        <a:ext cx="458546" cy="299486"/>
      </dsp:txXfrm>
    </dsp:sp>
    <dsp:sp modelId="{CEAC91BB-A0FB-46AB-B097-A3C30A41C970}">
      <dsp:nvSpPr>
        <dsp:cNvPr id="0" name=""/>
        <dsp:cNvSpPr/>
      </dsp:nvSpPr>
      <dsp:spPr>
        <a:xfrm>
          <a:off x="5344485" y="1581311"/>
          <a:ext cx="930501" cy="127248"/>
        </a:xfrm>
        <a:custGeom>
          <a:avLst/>
          <a:gdLst/>
          <a:ahLst/>
          <a:cxnLst/>
          <a:rect l="0" t="0" r="0" b="0"/>
          <a:pathLst>
            <a:path>
              <a:moveTo>
                <a:pt x="930501" y="0"/>
              </a:moveTo>
              <a:lnTo>
                <a:pt x="930501" y="63624"/>
              </a:lnTo>
              <a:lnTo>
                <a:pt x="0" y="63624"/>
              </a:lnTo>
              <a:lnTo>
                <a:pt x="0" y="12724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8D5D4-C7FE-440D-A13A-AD4CDF0989BD}">
      <dsp:nvSpPr>
        <dsp:cNvPr id="0" name=""/>
        <dsp:cNvSpPr/>
      </dsp:nvSpPr>
      <dsp:spPr>
        <a:xfrm>
          <a:off x="5105895" y="1708559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Feature1</a:t>
          </a:r>
          <a:endParaRPr lang="en-US" sz="800" kern="1200" dirty="0"/>
        </a:p>
      </dsp:txBody>
      <dsp:txXfrm>
        <a:off x="5115212" y="1717876"/>
        <a:ext cx="458546" cy="299486"/>
      </dsp:txXfrm>
    </dsp:sp>
    <dsp:sp modelId="{C7306CEE-A443-431B-8DC3-428DF12EAE59}">
      <dsp:nvSpPr>
        <dsp:cNvPr id="0" name=""/>
        <dsp:cNvSpPr/>
      </dsp:nvSpPr>
      <dsp:spPr>
        <a:xfrm>
          <a:off x="4724151" y="2026679"/>
          <a:ext cx="620334" cy="127248"/>
        </a:xfrm>
        <a:custGeom>
          <a:avLst/>
          <a:gdLst/>
          <a:ahLst/>
          <a:cxnLst/>
          <a:rect l="0" t="0" r="0" b="0"/>
          <a:pathLst>
            <a:path>
              <a:moveTo>
                <a:pt x="620334" y="0"/>
              </a:moveTo>
              <a:lnTo>
                <a:pt x="620334" y="63624"/>
              </a:lnTo>
              <a:lnTo>
                <a:pt x="0" y="63624"/>
              </a:lnTo>
              <a:lnTo>
                <a:pt x="0" y="127248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42AAF-4DE5-4D7A-B97D-61A406A7DDE9}">
      <dsp:nvSpPr>
        <dsp:cNvPr id="0" name=""/>
        <dsp:cNvSpPr/>
      </dsp:nvSpPr>
      <dsp:spPr>
        <a:xfrm>
          <a:off x="4485561" y="2153927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Sub-feature1</a:t>
          </a:r>
          <a:endParaRPr lang="en-US" sz="800" kern="1200" dirty="0"/>
        </a:p>
      </dsp:txBody>
      <dsp:txXfrm>
        <a:off x="4494878" y="2163244"/>
        <a:ext cx="458546" cy="299486"/>
      </dsp:txXfrm>
    </dsp:sp>
    <dsp:sp modelId="{8046F708-0B11-47E9-9438-4488A079A301}">
      <dsp:nvSpPr>
        <dsp:cNvPr id="0" name=""/>
        <dsp:cNvSpPr/>
      </dsp:nvSpPr>
      <dsp:spPr>
        <a:xfrm>
          <a:off x="3328399" y="2472047"/>
          <a:ext cx="1395752" cy="127248"/>
        </a:xfrm>
        <a:custGeom>
          <a:avLst/>
          <a:gdLst/>
          <a:ahLst/>
          <a:cxnLst/>
          <a:rect l="0" t="0" r="0" b="0"/>
          <a:pathLst>
            <a:path>
              <a:moveTo>
                <a:pt x="1395752" y="0"/>
              </a:moveTo>
              <a:lnTo>
                <a:pt x="1395752" y="63624"/>
              </a:lnTo>
              <a:lnTo>
                <a:pt x="0" y="63624"/>
              </a:lnTo>
              <a:lnTo>
                <a:pt x="0" y="127248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091B3-C683-48C4-9BEA-96F50062CCE6}">
      <dsp:nvSpPr>
        <dsp:cNvPr id="0" name=""/>
        <dsp:cNvSpPr/>
      </dsp:nvSpPr>
      <dsp:spPr>
        <a:xfrm>
          <a:off x="3089809" y="2599295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UI</a:t>
          </a:r>
          <a:endParaRPr lang="en-US" sz="800" kern="1200" dirty="0"/>
        </a:p>
      </dsp:txBody>
      <dsp:txXfrm>
        <a:off x="3099126" y="2608612"/>
        <a:ext cx="458546" cy="299486"/>
      </dsp:txXfrm>
    </dsp:sp>
    <dsp:sp modelId="{E9820FCF-AFDC-4E47-8CDB-EE22014010BD}">
      <dsp:nvSpPr>
        <dsp:cNvPr id="0" name=""/>
        <dsp:cNvSpPr/>
      </dsp:nvSpPr>
      <dsp:spPr>
        <a:xfrm>
          <a:off x="2708065" y="2917415"/>
          <a:ext cx="620334" cy="127248"/>
        </a:xfrm>
        <a:custGeom>
          <a:avLst/>
          <a:gdLst/>
          <a:ahLst/>
          <a:cxnLst/>
          <a:rect l="0" t="0" r="0" b="0"/>
          <a:pathLst>
            <a:path>
              <a:moveTo>
                <a:pt x="620334" y="0"/>
              </a:moveTo>
              <a:lnTo>
                <a:pt x="620334" y="63624"/>
              </a:lnTo>
              <a:lnTo>
                <a:pt x="0" y="63624"/>
              </a:lnTo>
              <a:lnTo>
                <a:pt x="0" y="127248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F9DE5-9AD8-48A8-9D05-D4E10760061A}">
      <dsp:nvSpPr>
        <dsp:cNvPr id="0" name=""/>
        <dsp:cNvSpPr/>
      </dsp:nvSpPr>
      <dsp:spPr>
        <a:xfrm>
          <a:off x="2469475" y="3044663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UX designer</a:t>
          </a:r>
          <a:endParaRPr lang="en-US" sz="800" kern="1200" dirty="0"/>
        </a:p>
      </dsp:txBody>
      <dsp:txXfrm>
        <a:off x="2478792" y="3053980"/>
        <a:ext cx="458546" cy="299486"/>
      </dsp:txXfrm>
    </dsp:sp>
    <dsp:sp modelId="{4181C7C9-86F7-4AE0-B366-476541DB5145}">
      <dsp:nvSpPr>
        <dsp:cNvPr id="0" name=""/>
        <dsp:cNvSpPr/>
      </dsp:nvSpPr>
      <dsp:spPr>
        <a:xfrm>
          <a:off x="3282679" y="2917415"/>
          <a:ext cx="91440" cy="127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48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49BA7-5FD1-4342-A076-DA009D3C7D92}">
      <dsp:nvSpPr>
        <dsp:cNvPr id="0" name=""/>
        <dsp:cNvSpPr/>
      </dsp:nvSpPr>
      <dsp:spPr>
        <a:xfrm>
          <a:off x="3089809" y="3044663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Dev</a:t>
          </a:r>
          <a:endParaRPr lang="en-US" sz="800" kern="1200" dirty="0"/>
        </a:p>
      </dsp:txBody>
      <dsp:txXfrm>
        <a:off x="3099126" y="3053980"/>
        <a:ext cx="458546" cy="299486"/>
      </dsp:txXfrm>
    </dsp:sp>
    <dsp:sp modelId="{BA546B3B-F32B-4D3E-960A-9AE68CA960FE}">
      <dsp:nvSpPr>
        <dsp:cNvPr id="0" name=""/>
        <dsp:cNvSpPr/>
      </dsp:nvSpPr>
      <dsp:spPr>
        <a:xfrm>
          <a:off x="3328399" y="2917415"/>
          <a:ext cx="620334" cy="12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24"/>
              </a:lnTo>
              <a:lnTo>
                <a:pt x="620334" y="63624"/>
              </a:lnTo>
              <a:lnTo>
                <a:pt x="620334" y="127248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5D9B35-020A-4E5A-BC07-146343FBFD40}">
      <dsp:nvSpPr>
        <dsp:cNvPr id="0" name=""/>
        <dsp:cNvSpPr/>
      </dsp:nvSpPr>
      <dsp:spPr>
        <a:xfrm>
          <a:off x="3710143" y="3044663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</a:t>
          </a:r>
          <a:endParaRPr lang="en-US" sz="800" kern="1200" dirty="0"/>
        </a:p>
      </dsp:txBody>
      <dsp:txXfrm>
        <a:off x="3719460" y="3053980"/>
        <a:ext cx="458546" cy="299486"/>
      </dsp:txXfrm>
    </dsp:sp>
    <dsp:sp modelId="{BB4BAB3A-BFA9-4D8B-835B-93FF7251EA4F}">
      <dsp:nvSpPr>
        <dsp:cNvPr id="0" name=""/>
        <dsp:cNvSpPr/>
      </dsp:nvSpPr>
      <dsp:spPr>
        <a:xfrm>
          <a:off x="4724151" y="2472047"/>
          <a:ext cx="155083" cy="12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24"/>
              </a:lnTo>
              <a:lnTo>
                <a:pt x="155083" y="63624"/>
              </a:lnTo>
              <a:lnTo>
                <a:pt x="155083" y="127248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23867-14AB-453D-9B96-9E4C5DE0AB75}">
      <dsp:nvSpPr>
        <dsp:cNvPr id="0" name=""/>
        <dsp:cNvSpPr/>
      </dsp:nvSpPr>
      <dsp:spPr>
        <a:xfrm>
          <a:off x="4640645" y="2599295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Logic</a:t>
          </a:r>
          <a:endParaRPr lang="en-US" sz="800" kern="1200" dirty="0"/>
        </a:p>
      </dsp:txBody>
      <dsp:txXfrm>
        <a:off x="4649962" y="2608612"/>
        <a:ext cx="458546" cy="299486"/>
      </dsp:txXfrm>
    </dsp:sp>
    <dsp:sp modelId="{E310FFD3-51BC-4801-87E0-13EB3B045C07}">
      <dsp:nvSpPr>
        <dsp:cNvPr id="0" name=""/>
        <dsp:cNvSpPr/>
      </dsp:nvSpPr>
      <dsp:spPr>
        <a:xfrm>
          <a:off x="4569067" y="2917415"/>
          <a:ext cx="310167" cy="127248"/>
        </a:xfrm>
        <a:custGeom>
          <a:avLst/>
          <a:gdLst/>
          <a:ahLst/>
          <a:cxnLst/>
          <a:rect l="0" t="0" r="0" b="0"/>
          <a:pathLst>
            <a:path>
              <a:moveTo>
                <a:pt x="310167" y="0"/>
              </a:moveTo>
              <a:lnTo>
                <a:pt x="310167" y="63624"/>
              </a:lnTo>
              <a:lnTo>
                <a:pt x="0" y="63624"/>
              </a:lnTo>
              <a:lnTo>
                <a:pt x="0" y="127248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807FB-B7C6-4DDD-82FF-AF4482B55BA4}">
      <dsp:nvSpPr>
        <dsp:cNvPr id="0" name=""/>
        <dsp:cNvSpPr/>
      </dsp:nvSpPr>
      <dsp:spPr>
        <a:xfrm>
          <a:off x="4330477" y="3044663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Dev</a:t>
          </a:r>
          <a:endParaRPr lang="en-US" sz="800" kern="1200" dirty="0"/>
        </a:p>
      </dsp:txBody>
      <dsp:txXfrm>
        <a:off x="4339794" y="3053980"/>
        <a:ext cx="458546" cy="299486"/>
      </dsp:txXfrm>
    </dsp:sp>
    <dsp:sp modelId="{B49CA8F9-4482-4A06-A450-71B9C4044F3F}">
      <dsp:nvSpPr>
        <dsp:cNvPr id="0" name=""/>
        <dsp:cNvSpPr/>
      </dsp:nvSpPr>
      <dsp:spPr>
        <a:xfrm>
          <a:off x="4879235" y="2917415"/>
          <a:ext cx="310167" cy="12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24"/>
              </a:lnTo>
              <a:lnTo>
                <a:pt x="310167" y="63624"/>
              </a:lnTo>
              <a:lnTo>
                <a:pt x="310167" y="127248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466BA-322D-4529-A3F9-277594076053}">
      <dsp:nvSpPr>
        <dsp:cNvPr id="0" name=""/>
        <dsp:cNvSpPr/>
      </dsp:nvSpPr>
      <dsp:spPr>
        <a:xfrm>
          <a:off x="4950812" y="3044663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</a:t>
          </a:r>
          <a:endParaRPr lang="en-US" sz="800" kern="1200" dirty="0"/>
        </a:p>
      </dsp:txBody>
      <dsp:txXfrm>
        <a:off x="4960129" y="3053980"/>
        <a:ext cx="458546" cy="299486"/>
      </dsp:txXfrm>
    </dsp:sp>
    <dsp:sp modelId="{551D33CB-CA99-4783-A194-4CDDC60E6745}">
      <dsp:nvSpPr>
        <dsp:cNvPr id="0" name=""/>
        <dsp:cNvSpPr/>
      </dsp:nvSpPr>
      <dsp:spPr>
        <a:xfrm>
          <a:off x="4724151" y="2472047"/>
          <a:ext cx="1395752" cy="12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24"/>
              </a:lnTo>
              <a:lnTo>
                <a:pt x="1395752" y="63624"/>
              </a:lnTo>
              <a:lnTo>
                <a:pt x="1395752" y="127248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E3E8B-3464-4B6B-A053-1A7E3FE6C737}">
      <dsp:nvSpPr>
        <dsp:cNvPr id="0" name=""/>
        <dsp:cNvSpPr/>
      </dsp:nvSpPr>
      <dsp:spPr>
        <a:xfrm>
          <a:off x="5881313" y="2599295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DB</a:t>
          </a:r>
          <a:endParaRPr lang="en-US" sz="800" kern="1200" dirty="0"/>
        </a:p>
      </dsp:txBody>
      <dsp:txXfrm>
        <a:off x="5890630" y="2608612"/>
        <a:ext cx="458546" cy="299486"/>
      </dsp:txXfrm>
    </dsp:sp>
    <dsp:sp modelId="{D8D96248-2040-4C0D-A90D-0D2C60E04AAF}">
      <dsp:nvSpPr>
        <dsp:cNvPr id="0" name=""/>
        <dsp:cNvSpPr/>
      </dsp:nvSpPr>
      <dsp:spPr>
        <a:xfrm>
          <a:off x="5809736" y="2917415"/>
          <a:ext cx="310167" cy="127248"/>
        </a:xfrm>
        <a:custGeom>
          <a:avLst/>
          <a:gdLst/>
          <a:ahLst/>
          <a:cxnLst/>
          <a:rect l="0" t="0" r="0" b="0"/>
          <a:pathLst>
            <a:path>
              <a:moveTo>
                <a:pt x="310167" y="0"/>
              </a:moveTo>
              <a:lnTo>
                <a:pt x="310167" y="63624"/>
              </a:lnTo>
              <a:lnTo>
                <a:pt x="0" y="63624"/>
              </a:lnTo>
              <a:lnTo>
                <a:pt x="0" y="127248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8C87A-5830-43B4-9190-512E4C78F3FC}">
      <dsp:nvSpPr>
        <dsp:cNvPr id="0" name=""/>
        <dsp:cNvSpPr/>
      </dsp:nvSpPr>
      <dsp:spPr>
        <a:xfrm>
          <a:off x="5571146" y="3044663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Architect</a:t>
          </a:r>
          <a:endParaRPr lang="en-US" sz="800" kern="1200" dirty="0"/>
        </a:p>
      </dsp:txBody>
      <dsp:txXfrm>
        <a:off x="5580463" y="3053980"/>
        <a:ext cx="458546" cy="299486"/>
      </dsp:txXfrm>
    </dsp:sp>
    <dsp:sp modelId="{A8B9367B-97CC-4CA8-AD2C-CDAFD928F691}">
      <dsp:nvSpPr>
        <dsp:cNvPr id="0" name=""/>
        <dsp:cNvSpPr/>
      </dsp:nvSpPr>
      <dsp:spPr>
        <a:xfrm>
          <a:off x="6119903" y="2917415"/>
          <a:ext cx="310167" cy="12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24"/>
              </a:lnTo>
              <a:lnTo>
                <a:pt x="310167" y="63624"/>
              </a:lnTo>
              <a:lnTo>
                <a:pt x="310167" y="127248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50AF5-3733-4526-BB44-6D750B94E157}">
      <dsp:nvSpPr>
        <dsp:cNvPr id="0" name=""/>
        <dsp:cNvSpPr/>
      </dsp:nvSpPr>
      <dsp:spPr>
        <a:xfrm>
          <a:off x="6191480" y="3044663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Dev</a:t>
          </a:r>
          <a:endParaRPr lang="en-US" sz="800" kern="1200" dirty="0"/>
        </a:p>
      </dsp:txBody>
      <dsp:txXfrm>
        <a:off x="6200797" y="3053980"/>
        <a:ext cx="458546" cy="299486"/>
      </dsp:txXfrm>
    </dsp:sp>
    <dsp:sp modelId="{B0EF53A6-BC42-4CEF-98BB-D49499489EC2}">
      <dsp:nvSpPr>
        <dsp:cNvPr id="0" name=""/>
        <dsp:cNvSpPr/>
      </dsp:nvSpPr>
      <dsp:spPr>
        <a:xfrm>
          <a:off x="5298765" y="2026679"/>
          <a:ext cx="91440" cy="127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48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5C2FE-7739-45EA-8E0E-691ACDBFD80F}">
      <dsp:nvSpPr>
        <dsp:cNvPr id="0" name=""/>
        <dsp:cNvSpPr/>
      </dsp:nvSpPr>
      <dsp:spPr>
        <a:xfrm>
          <a:off x="5105895" y="2153927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Sub-Feature2</a:t>
          </a:r>
          <a:endParaRPr lang="en-US" sz="800" kern="1200" dirty="0"/>
        </a:p>
      </dsp:txBody>
      <dsp:txXfrm>
        <a:off x="5115212" y="2163244"/>
        <a:ext cx="458546" cy="299486"/>
      </dsp:txXfrm>
    </dsp:sp>
    <dsp:sp modelId="{966C0155-9434-4924-A182-17942DDF7DC0}">
      <dsp:nvSpPr>
        <dsp:cNvPr id="0" name=""/>
        <dsp:cNvSpPr/>
      </dsp:nvSpPr>
      <dsp:spPr>
        <a:xfrm>
          <a:off x="5344485" y="2026679"/>
          <a:ext cx="620334" cy="12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24"/>
              </a:lnTo>
              <a:lnTo>
                <a:pt x="620334" y="63624"/>
              </a:lnTo>
              <a:lnTo>
                <a:pt x="620334" y="127248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85FDD-4ECE-4305-9986-A5EBC8A3FE2C}">
      <dsp:nvSpPr>
        <dsp:cNvPr id="0" name=""/>
        <dsp:cNvSpPr/>
      </dsp:nvSpPr>
      <dsp:spPr>
        <a:xfrm>
          <a:off x="5726229" y="2153927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Sub-Feature3</a:t>
          </a:r>
          <a:endParaRPr lang="en-US" sz="800" kern="1200" dirty="0"/>
        </a:p>
      </dsp:txBody>
      <dsp:txXfrm>
        <a:off x="5735546" y="2163244"/>
        <a:ext cx="458546" cy="299486"/>
      </dsp:txXfrm>
    </dsp:sp>
    <dsp:sp modelId="{A9428F00-86FA-4E50-92DD-C28219C5CA3E}">
      <dsp:nvSpPr>
        <dsp:cNvPr id="0" name=""/>
        <dsp:cNvSpPr/>
      </dsp:nvSpPr>
      <dsp:spPr>
        <a:xfrm>
          <a:off x="6274987" y="1581311"/>
          <a:ext cx="930501" cy="12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24"/>
              </a:lnTo>
              <a:lnTo>
                <a:pt x="930501" y="63624"/>
              </a:lnTo>
              <a:lnTo>
                <a:pt x="930501" y="12724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510A1-C4D3-4798-B54C-24A40119FCAB}">
      <dsp:nvSpPr>
        <dsp:cNvPr id="0" name=""/>
        <dsp:cNvSpPr/>
      </dsp:nvSpPr>
      <dsp:spPr>
        <a:xfrm>
          <a:off x="6966898" y="1708559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Feature2</a:t>
          </a:r>
          <a:endParaRPr lang="en-US" sz="800" kern="1200" dirty="0"/>
        </a:p>
      </dsp:txBody>
      <dsp:txXfrm>
        <a:off x="6976215" y="1717876"/>
        <a:ext cx="458546" cy="299486"/>
      </dsp:txXfrm>
    </dsp:sp>
    <dsp:sp modelId="{C9494E18-55A5-4E8B-8EDB-05CEE1F8F894}">
      <dsp:nvSpPr>
        <dsp:cNvPr id="0" name=""/>
        <dsp:cNvSpPr/>
      </dsp:nvSpPr>
      <dsp:spPr>
        <a:xfrm>
          <a:off x="6585154" y="2026679"/>
          <a:ext cx="620334" cy="127248"/>
        </a:xfrm>
        <a:custGeom>
          <a:avLst/>
          <a:gdLst/>
          <a:ahLst/>
          <a:cxnLst/>
          <a:rect l="0" t="0" r="0" b="0"/>
          <a:pathLst>
            <a:path>
              <a:moveTo>
                <a:pt x="620334" y="0"/>
              </a:moveTo>
              <a:lnTo>
                <a:pt x="620334" y="63624"/>
              </a:lnTo>
              <a:lnTo>
                <a:pt x="0" y="63624"/>
              </a:lnTo>
              <a:lnTo>
                <a:pt x="0" y="127248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8E1E0-622F-48CD-9101-B38BD631B574}">
      <dsp:nvSpPr>
        <dsp:cNvPr id="0" name=""/>
        <dsp:cNvSpPr/>
      </dsp:nvSpPr>
      <dsp:spPr>
        <a:xfrm>
          <a:off x="6346564" y="2153927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UI</a:t>
          </a:r>
          <a:endParaRPr lang="en-US" sz="800" kern="1200" dirty="0"/>
        </a:p>
      </dsp:txBody>
      <dsp:txXfrm>
        <a:off x="6355881" y="2163244"/>
        <a:ext cx="458546" cy="299486"/>
      </dsp:txXfrm>
    </dsp:sp>
    <dsp:sp modelId="{8A5AE02B-233B-46DC-A968-067FCD01D210}">
      <dsp:nvSpPr>
        <dsp:cNvPr id="0" name=""/>
        <dsp:cNvSpPr/>
      </dsp:nvSpPr>
      <dsp:spPr>
        <a:xfrm>
          <a:off x="7159768" y="2026679"/>
          <a:ext cx="91440" cy="127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248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23A8D-3FF1-48C3-880B-C320297E5547}">
      <dsp:nvSpPr>
        <dsp:cNvPr id="0" name=""/>
        <dsp:cNvSpPr/>
      </dsp:nvSpPr>
      <dsp:spPr>
        <a:xfrm>
          <a:off x="6966898" y="2153927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Logic</a:t>
          </a:r>
          <a:endParaRPr lang="en-US" sz="800" kern="1200" dirty="0"/>
        </a:p>
      </dsp:txBody>
      <dsp:txXfrm>
        <a:off x="6976215" y="2163244"/>
        <a:ext cx="458546" cy="299486"/>
      </dsp:txXfrm>
    </dsp:sp>
    <dsp:sp modelId="{A26C3E27-E251-40B7-8294-4009C073FA19}">
      <dsp:nvSpPr>
        <dsp:cNvPr id="0" name=""/>
        <dsp:cNvSpPr/>
      </dsp:nvSpPr>
      <dsp:spPr>
        <a:xfrm>
          <a:off x="7205488" y="2026679"/>
          <a:ext cx="620334" cy="12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24"/>
              </a:lnTo>
              <a:lnTo>
                <a:pt x="620334" y="63624"/>
              </a:lnTo>
              <a:lnTo>
                <a:pt x="620334" y="127248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04369-C241-403E-93F1-E25803B3F7D4}">
      <dsp:nvSpPr>
        <dsp:cNvPr id="0" name=""/>
        <dsp:cNvSpPr/>
      </dsp:nvSpPr>
      <dsp:spPr>
        <a:xfrm>
          <a:off x="7587232" y="2153927"/>
          <a:ext cx="477180" cy="318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DB</a:t>
          </a:r>
          <a:endParaRPr lang="en-US" sz="800" kern="1200" dirty="0"/>
        </a:p>
      </dsp:txBody>
      <dsp:txXfrm>
        <a:off x="7596549" y="2163244"/>
        <a:ext cx="458546" cy="299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77BD0F5-DE7B-48F7-97CF-356449798E74}" type="datetimeFigureOut">
              <a:rPr lang="en-US"/>
              <a:pPr>
                <a:defRPr/>
              </a:pPr>
              <a:t>11/28/2015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B9D14E1-6E7D-40D5-8A45-128BDC88F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25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书上都有例子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9D14E1-6E7D-40D5-8A45-128BDC88FEA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7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对产品功能性的需求：要求产品必须实现某些功能。例如，学校的选课软件只允许有学生 身份的用户浏览并选择课程，同时要求学生选择某一门课时必须要满足“先修课”的要求， 等等。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对产品开发过程的需求：要求软件的开发流程必须满足某些约束条件，例如，开发过程必 须产生某种类型的文档，必须在某个时间点达到某个状态，必须对源代码施以某种约束（安 全性核查、代码版权核查、代码规范和支持文档的核查）。 </a:t>
            </a:r>
            <a:r>
              <a:rPr lang="en-US" altLang="zh-CN" dirty="0" smtClean="0"/>
              <a:t>3. </a:t>
            </a:r>
            <a:r>
              <a:rPr lang="zh-CN" altLang="en-US" dirty="0" smtClean="0"/>
              <a:t>非功能性需求：这也叫“服务质量需求”（</a:t>
            </a:r>
            <a:r>
              <a:rPr lang="en-US" altLang="zh-CN" dirty="0" smtClean="0"/>
              <a:t>Quality of Service Requirement</a:t>
            </a:r>
            <a:r>
              <a:rPr lang="zh-CN" altLang="en-US" dirty="0" smtClean="0"/>
              <a:t>），例如，股 票交易系统必须在一定时间内返回用户查询结果（它对时间的要求要比“科技文献检索” 网站要高），火车票购票系统、大学选课软件必须能支持一定数量的用户同时访问，等等。 </a:t>
            </a:r>
            <a:r>
              <a:rPr lang="en-US" altLang="zh-CN" dirty="0" smtClean="0"/>
              <a:t>4. </a:t>
            </a:r>
            <a:r>
              <a:rPr lang="zh-CN" altLang="en-US" dirty="0" smtClean="0"/>
              <a:t>综合需求：有些需求并不是单单一个软件模块就能满足，例如，“购物网站必须在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 时内把货物发送到用户手中”，这个需求牵涉到软件系统、货物派送系统、送货部门、监 控系统等不同部门的功能和执行能力。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9D14E1-6E7D-40D5-8A45-128BDC88FEA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63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zh-CN" altLang="en-US" dirty="0" smtClean="0"/>
              <a:t>情深深雨蒙蒙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，第四十一集</a:t>
            </a:r>
            <a:endParaRPr lang="en-US" altLang="zh-CN" dirty="0" smtClean="0"/>
          </a:p>
          <a:p>
            <a:r>
              <a:rPr lang="zh-CN" altLang="en-US" dirty="0" smtClean="0"/>
              <a:t>书桓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9D14E1-6E7D-40D5-8A45-128BDC88FEA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4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Gf</a:t>
            </a:r>
            <a:r>
              <a:rPr lang="zh-CN" altLang="en-US" smtClean="0"/>
              <a:t> </a:t>
            </a:r>
            <a:r>
              <a:rPr lang="en-US" altLang="zh-CN" smtClean="0"/>
              <a:t>might as an extra hour to prepare herself</a:t>
            </a: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91558E-95A9-45FF-98F6-6056503D85C3}" type="slidenum">
              <a:rPr lang="en-US"/>
              <a:pPr eaLnBrk="1" hangingPunct="1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2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Gf</a:t>
            </a:r>
            <a:r>
              <a:rPr lang="zh-CN" altLang="en-US" smtClean="0"/>
              <a:t> </a:t>
            </a:r>
            <a:r>
              <a:rPr lang="en-US" altLang="zh-CN" smtClean="0"/>
              <a:t>might as an extra hour to prepare herself</a:t>
            </a: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91558E-95A9-45FF-98F6-6056503D85C3}" type="slidenum">
              <a:rPr lang="en-US"/>
              <a:pPr eaLnBrk="1" hangingPunct="1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3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Gf</a:t>
            </a:r>
            <a:r>
              <a:rPr lang="zh-CN" altLang="en-US" smtClean="0"/>
              <a:t> </a:t>
            </a:r>
            <a:r>
              <a:rPr lang="en-US" altLang="zh-CN" smtClean="0"/>
              <a:t>might as an extra hour to prepare herself</a:t>
            </a: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91558E-95A9-45FF-98F6-6056503D85C3}" type="slidenum">
              <a:rPr lang="en-US"/>
              <a:pPr eaLnBrk="1" hangingPunct="1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2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9D14E1-6E7D-40D5-8A45-128BDC88FEA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单击以编辑母版副标题样式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0ABD2-38CC-47E2-A9E4-FD7D00AABBB7}" type="datetimeFigureOut">
              <a:rPr lang="en-US" smtClean="0"/>
              <a:pPr>
                <a:defRPr/>
              </a:pPr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BA36F-CEEE-4299-9ED1-593E0C14D2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56356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0ABD2-38CC-47E2-A9E4-FD7D00AABBB7}" type="datetimeFigureOut">
              <a:rPr lang="en-US" smtClean="0"/>
              <a:pPr>
                <a:defRPr/>
              </a:pPr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BA36F-CEEE-4299-9ED1-593E0C14D2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7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0ABD2-38CC-47E2-A9E4-FD7D00AABBB7}" type="datetimeFigureOut">
              <a:rPr lang="en-US" smtClean="0"/>
              <a:pPr>
                <a:defRPr/>
              </a:pPr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BA36F-CEEE-4299-9ED1-593E0C14D2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9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0ABD2-38CC-47E2-A9E4-FD7D00AABBB7}" type="datetimeFigureOut">
              <a:rPr lang="en-US" smtClean="0"/>
              <a:pPr>
                <a:defRPr/>
              </a:pPr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BA36F-CEEE-4299-9ED1-593E0C14D2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95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0ABD2-38CC-47E2-A9E4-FD7D00AABBB7}" type="datetimeFigureOut">
              <a:rPr lang="en-US" smtClean="0"/>
              <a:pPr>
                <a:defRPr/>
              </a:pPr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BA36F-CEEE-4299-9ED1-593E0C14D2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82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0ABD2-38CC-47E2-A9E4-FD7D00AABBB7}" type="datetimeFigureOut">
              <a:rPr lang="en-US" smtClean="0"/>
              <a:pPr>
                <a:defRPr/>
              </a:pPr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BA36F-CEEE-4299-9ED1-593E0C14D2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0ABD2-38CC-47E2-A9E4-FD7D00AABBB7}" type="datetimeFigureOut">
              <a:rPr lang="en-US" smtClean="0"/>
              <a:pPr>
                <a:defRPr/>
              </a:pPr>
              <a:t>11/28/2015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BA36F-CEEE-4299-9ED1-593E0C14D2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7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0ABD2-38CC-47E2-A9E4-FD7D00AABBB7}" type="datetimeFigureOut">
              <a:rPr lang="en-US" smtClean="0"/>
              <a:pPr>
                <a:defRPr/>
              </a:pPr>
              <a:t>11/28/2015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BA36F-CEEE-4299-9ED1-593E0C14D2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28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0ABD2-38CC-47E2-A9E4-FD7D00AABBB7}" type="datetimeFigureOut">
              <a:rPr lang="en-US" smtClean="0"/>
              <a:pPr>
                <a:defRPr/>
              </a:pPr>
              <a:t>11/28/2015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BA36F-CEEE-4299-9ED1-593E0C14D2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1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0ABD2-38CC-47E2-A9E4-FD7D00AABBB7}" type="datetimeFigureOut">
              <a:rPr lang="en-US" smtClean="0"/>
              <a:pPr>
                <a:defRPr/>
              </a:pPr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BA36F-CEEE-4299-9ED1-593E0C14D2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8828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27A0ABD2-38CC-47E2-A9E4-FD7D00AABBB7}" type="datetimeFigureOut">
              <a:rPr lang="en-US" smtClean="0"/>
              <a:pPr>
                <a:defRPr/>
              </a:pPr>
              <a:t>11/28/2015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492BA36F-CEEE-4299-9ED1-593E0C14D2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69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27A0ABD2-38CC-47E2-A9E4-FD7D00AABBB7}" type="datetimeFigureOut">
              <a:rPr lang="en-US" smtClean="0"/>
              <a:pPr>
                <a:defRPr/>
              </a:pPr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492BA36F-CEEE-4299-9ED1-593E0C14D2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需求分析</a:t>
            </a:r>
            <a:endParaRPr 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72830" y="5334000"/>
            <a:ext cx="6400800" cy="1371600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500" dirty="0" smtClean="0"/>
              <a:t>邹欣</a:t>
            </a:r>
            <a:endParaRPr lang="en-US" altLang="zh-CN" sz="25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500" dirty="0" smtClean="0"/>
              <a:t>2015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2500" dirty="0" smtClean="0"/>
              <a:t>构建之法 </a:t>
            </a:r>
            <a:r>
              <a:rPr lang="en-US" altLang="zh-CN" sz="2500" dirty="0" smtClean="0"/>
              <a:t>– </a:t>
            </a:r>
            <a:r>
              <a:rPr lang="zh-CN" altLang="en-US" sz="2500" dirty="0" smtClean="0"/>
              <a:t>现代软件工程</a:t>
            </a:r>
            <a:endParaRPr lang="en-US" sz="25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Methods</a:t>
            </a:r>
            <a:endParaRPr lang="en-US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992137" y="3643037"/>
            <a:ext cx="1542882" cy="1016259"/>
            <a:chOff x="592496" y="3311665"/>
            <a:chExt cx="2229867" cy="1525747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460" y="3311665"/>
              <a:ext cx="2226903" cy="1456696"/>
            </a:xfrm>
            <a:prstGeom prst="roundRect">
              <a:avLst>
                <a:gd name="adj" fmla="val 5048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50000"/>
                </a:prst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592496" y="4393818"/>
              <a:ext cx="2227448" cy="443594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  <a:effectLst/>
          </p:spPr>
          <p:txBody>
            <a:bodyPr lIns="0" tIns="27432" rIns="0" bIns="13716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None/>
                <a:defRPr sz="1400"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>
                    <a:outerShdw blurRad="127000" algn="ctr" rotWithShape="0">
                      <a:srgbClr val="000000"/>
                    </a:outerShdw>
                  </a:effectLst>
                </a:defRPr>
              </a:lvl1pPr>
              <a:lvl2pPr marL="855663" indent="-395288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2pPr>
              <a:lvl3pPr marL="1258888" indent="-40322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4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3pPr>
              <a:lvl4pPr marL="1604963" indent="-34607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4pPr>
              <a:lvl5pPr marL="1941513" indent="-336550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5pPr>
              <a:lvl6pPr marL="2514499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81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63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45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>
                <a:defRPr/>
              </a:pPr>
              <a:r>
                <a:rPr 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latin typeface="Segoe"/>
                </a:rPr>
                <a:t>Surveys</a:t>
              </a:r>
            </a:p>
            <a:p>
              <a:pPr>
                <a:defRPr/>
              </a:pPr>
              <a:r>
                <a:rPr lang="zh-CN" alt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latin typeface="Segoe"/>
                </a:rPr>
                <a:t>调</a:t>
              </a:r>
              <a:r>
                <a:rPr lang="zh-CN" alt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latin typeface="Segoe"/>
                </a:rPr>
                <a:t>查问卷</a:t>
              </a:r>
              <a:endParaRPr lang="en-US" sz="1050" dirty="0">
                <a:solidFill>
                  <a:srgbClr val="DDDDDD">
                    <a:lumMod val="40000"/>
                    <a:lumOff val="60000"/>
                  </a:srgbClr>
                </a:solidFill>
                <a:latin typeface="Segoe"/>
              </a:endParaRP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1977069" y="4829287"/>
            <a:ext cx="1565486" cy="881476"/>
            <a:chOff x="1960749" y="5022947"/>
            <a:chExt cx="2100874" cy="1584939"/>
          </a:xfrm>
        </p:grpSpPr>
        <p:pic>
          <p:nvPicPr>
            <p:cNvPr id="8" name="Picture 6" descr="C:\Users\xiyuan\Pictures\1276068552638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062" y="5022947"/>
              <a:ext cx="2089289" cy="1566967"/>
            </a:xfrm>
            <a:prstGeom prst="roundRect">
              <a:avLst>
                <a:gd name="adj" fmla="val 5048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50000"/>
                </a:prstClr>
              </a:outerShdw>
            </a:effectLst>
            <a:extLst/>
          </p:spPr>
        </p:pic>
        <p:sp>
          <p:nvSpPr>
            <p:cNvPr id="9" name="TextBox 8"/>
            <p:cNvSpPr txBox="1"/>
            <p:nvPr/>
          </p:nvSpPr>
          <p:spPr>
            <a:xfrm>
              <a:off x="1960749" y="6076623"/>
              <a:ext cx="2100874" cy="531263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  <a:effectLst/>
          </p:spPr>
          <p:txBody>
            <a:bodyPr lIns="0" tIns="27432" rIns="0" bIns="13716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None/>
                <a:defRPr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1pPr>
              <a:lvl2pPr marL="855663" indent="-395288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2pPr>
              <a:lvl3pPr marL="1258888" indent="-40322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4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3pPr>
              <a:lvl4pPr marL="1604963" indent="-34607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4pPr>
              <a:lvl5pPr marL="1941513" indent="-336550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5pPr>
              <a:lvl6pPr marL="2514499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81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63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45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>
                <a:defRPr/>
              </a:pPr>
              <a:r>
                <a:rPr 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Paper Prototype Studies </a:t>
              </a:r>
              <a:endParaRPr lang="en-US" sz="825" dirty="0">
                <a:solidFill>
                  <a:srgbClr val="DDDDDD">
                    <a:lumMod val="40000"/>
                    <a:lumOff val="60000"/>
                  </a:srgbClr>
                </a:solidFill>
                <a:effectLst>
                  <a:outerShdw blurRad="127000" algn="ctr" rotWithShape="0">
                    <a:srgbClr val="000000"/>
                  </a:outerShdw>
                </a:effectLst>
                <a:latin typeface="Segoe"/>
              </a:endParaRPr>
            </a:p>
            <a:p>
              <a:pPr>
                <a:defRPr/>
              </a:pPr>
              <a:r>
                <a:rPr lang="zh-CN" alt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纸上模型研究</a:t>
              </a:r>
              <a:endParaRPr lang="en-US" sz="1050" dirty="0">
                <a:solidFill>
                  <a:srgbClr val="DDDDDD">
                    <a:lumMod val="40000"/>
                    <a:lumOff val="60000"/>
                  </a:srgbClr>
                </a:solidFill>
                <a:effectLst>
                  <a:outerShdw blurRad="127000" algn="ctr" rotWithShape="0">
                    <a:srgbClr val="000000"/>
                  </a:outerShdw>
                </a:effectLst>
                <a:latin typeface="Segoe"/>
              </a:endParaRP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3860674" y="4849384"/>
            <a:ext cx="1598135" cy="976077"/>
            <a:chOff x="4152231" y="4986241"/>
            <a:chExt cx="1968479" cy="1880655"/>
          </a:xfrm>
        </p:grpSpPr>
        <p:pic>
          <p:nvPicPr>
            <p:cNvPr id="11" name="Picture 7" descr="C:\Users\xiyuan\Pictures\SO-FO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231" y="4986241"/>
              <a:ext cx="1968479" cy="1640402"/>
            </a:xfrm>
            <a:prstGeom prst="roundRect">
              <a:avLst>
                <a:gd name="adj" fmla="val 5048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50000"/>
                </a:prstClr>
              </a:outerShdw>
            </a:effectLst>
            <a:extLst/>
          </p:spPr>
        </p:pic>
        <p:sp>
          <p:nvSpPr>
            <p:cNvPr id="12" name="TextBox 11"/>
            <p:cNvSpPr txBox="1"/>
            <p:nvPr/>
          </p:nvSpPr>
          <p:spPr>
            <a:xfrm>
              <a:off x="4152231" y="6297607"/>
              <a:ext cx="1968479" cy="569289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  <a:effectLst/>
          </p:spPr>
          <p:txBody>
            <a:bodyPr lIns="0" tIns="27432" rIns="0" bIns="13716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None/>
                <a:defRPr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1pPr>
              <a:lvl2pPr marL="855663" indent="-395288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2pPr>
              <a:lvl3pPr marL="1258888" indent="-40322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4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3pPr>
              <a:lvl4pPr marL="1604963" indent="-34607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4pPr>
              <a:lvl5pPr marL="1941513" indent="-336550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5pPr>
              <a:lvl6pPr marL="2514499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81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63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45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>
                <a:defRPr/>
              </a:pPr>
              <a:r>
                <a:rPr 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Diary </a:t>
              </a:r>
              <a:r>
                <a:rPr 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Studies</a:t>
              </a:r>
            </a:p>
            <a:p>
              <a:pPr>
                <a:defRPr/>
              </a:pPr>
              <a:r>
                <a:rPr lang="zh-CN" alt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日志</a:t>
              </a:r>
              <a:r>
                <a:rPr lang="zh-CN" alt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调研</a:t>
              </a:r>
              <a:endParaRPr lang="en-US" sz="1050" dirty="0">
                <a:solidFill>
                  <a:srgbClr val="DDDDDD">
                    <a:lumMod val="40000"/>
                    <a:lumOff val="60000"/>
                  </a:srgbClr>
                </a:solidFill>
                <a:effectLst>
                  <a:outerShdw blurRad="127000" algn="ctr" rotWithShape="0">
                    <a:srgbClr val="000000"/>
                  </a:outerShdw>
                </a:effectLst>
                <a:latin typeface="Segoe"/>
              </a:endParaRPr>
            </a:p>
          </p:txBody>
        </p: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5852274" y="4760643"/>
            <a:ext cx="1534511" cy="1026306"/>
            <a:chOff x="6484396" y="4768362"/>
            <a:chExt cx="1871663" cy="1333741"/>
          </a:xfrm>
        </p:grpSpPr>
        <p:pic>
          <p:nvPicPr>
            <p:cNvPr id="14" name="Picture 8" descr="C:\Users\xiyuan\Pictures\istock_000004875971xsmall-dybde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396" y="4768362"/>
              <a:ext cx="1871663" cy="1242420"/>
            </a:xfrm>
            <a:prstGeom prst="roundRect">
              <a:avLst>
                <a:gd name="adj" fmla="val 5048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50000"/>
                </a:prstClr>
              </a:outerShdw>
            </a:effectLst>
            <a:extLst/>
          </p:spPr>
        </p:pic>
        <p:sp>
          <p:nvSpPr>
            <p:cNvPr id="15" name="TextBox 14"/>
            <p:cNvSpPr txBox="1"/>
            <p:nvPr/>
          </p:nvSpPr>
          <p:spPr>
            <a:xfrm>
              <a:off x="6484396" y="5718129"/>
              <a:ext cx="1871663" cy="383974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  <a:effectLst/>
          </p:spPr>
          <p:txBody>
            <a:bodyPr lIns="0" tIns="27432" rIns="0" bIns="13716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None/>
                <a:defRPr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1pPr>
              <a:lvl2pPr marL="855663" indent="-395288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2pPr>
              <a:lvl3pPr marL="1258888" indent="-40322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4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3pPr>
              <a:lvl4pPr marL="1604963" indent="-34607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4pPr>
              <a:lvl5pPr marL="1941513" indent="-336550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5pPr>
              <a:lvl6pPr marL="2514499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81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63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45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>
                <a:defRPr/>
              </a:pPr>
              <a:r>
                <a:rPr 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In-depth </a:t>
              </a:r>
              <a:r>
                <a:rPr 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Interview</a:t>
              </a:r>
            </a:p>
            <a:p>
              <a:pPr>
                <a:defRPr/>
              </a:pPr>
              <a:r>
                <a:rPr lang="zh-CN" alt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深</a:t>
              </a:r>
              <a:r>
                <a:rPr lang="zh-CN" alt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入面谈</a:t>
              </a:r>
              <a:endParaRPr lang="en-US" sz="1050" dirty="0">
                <a:solidFill>
                  <a:srgbClr val="DDDDDD">
                    <a:lumMod val="40000"/>
                    <a:lumOff val="60000"/>
                  </a:srgbClr>
                </a:solidFill>
                <a:effectLst>
                  <a:outerShdw blurRad="127000" algn="ctr" rotWithShape="0">
                    <a:srgbClr val="000000"/>
                  </a:outerShdw>
                </a:effectLst>
                <a:latin typeface="Segoe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00" y="3615650"/>
            <a:ext cx="1521458" cy="970760"/>
          </a:xfrm>
          <a:prstGeom prst="roundRect">
            <a:avLst>
              <a:gd name="adj" fmla="val 50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1941909" y="2506225"/>
            <a:ext cx="1580555" cy="1070981"/>
            <a:chOff x="595460" y="1488106"/>
            <a:chExt cx="2503425" cy="1784215"/>
          </a:xfrm>
        </p:grpSpPr>
        <p:pic>
          <p:nvPicPr>
            <p:cNvPr id="18" name="Picture 2" descr="\\teamatc\Root\Share\ATC_Studios\people\Xiaomeng\Training\UE picture\UsabilityTestDSC_1446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460" y="1488106"/>
              <a:ext cx="2503425" cy="1676400"/>
            </a:xfrm>
            <a:prstGeom prst="roundRect">
              <a:avLst>
                <a:gd name="adj" fmla="val 5048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50000"/>
                </a:prstClr>
              </a:outerShdw>
            </a:effectLst>
            <a:extLst/>
          </p:spPr>
        </p:pic>
        <p:sp>
          <p:nvSpPr>
            <p:cNvPr id="19" name="TextBox 18"/>
            <p:cNvSpPr txBox="1"/>
            <p:nvPr/>
          </p:nvSpPr>
          <p:spPr>
            <a:xfrm>
              <a:off x="595460" y="2799101"/>
              <a:ext cx="2503425" cy="47322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  <a:effectLst/>
          </p:spPr>
          <p:txBody>
            <a:bodyPr lIns="0" tIns="27432" rIns="0" bIns="13716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None/>
                <a:defRPr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1pPr>
              <a:lvl2pPr marL="855663" indent="-395288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2pPr>
              <a:lvl3pPr marL="1258888" indent="-40322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4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3pPr>
              <a:lvl4pPr marL="1604963" indent="-34607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4pPr>
              <a:lvl5pPr marL="1941513" indent="-336550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5pPr>
              <a:lvl6pPr marL="2514499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81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63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45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>
                <a:defRPr/>
              </a:pPr>
              <a:r>
                <a:rPr lang="en-US" sz="788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Usability </a:t>
              </a:r>
              <a:r>
                <a:rPr lang="en-US" sz="788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Studies</a:t>
              </a:r>
            </a:p>
            <a:p>
              <a:pPr>
                <a:defRPr/>
              </a:pPr>
              <a:r>
                <a:rPr lang="zh-CN" altLang="en-US" sz="788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可用</a:t>
              </a:r>
              <a:r>
                <a:rPr lang="zh-CN" altLang="en-US" sz="788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性调查</a:t>
              </a:r>
              <a:endParaRPr lang="en-US" sz="788" dirty="0">
                <a:solidFill>
                  <a:srgbClr val="DDDDDD">
                    <a:lumMod val="40000"/>
                    <a:lumOff val="60000"/>
                  </a:srgbClr>
                </a:solidFill>
                <a:effectLst>
                  <a:outerShdw blurRad="127000" algn="ctr" rotWithShape="0">
                    <a:srgbClr val="000000"/>
                  </a:outerShdw>
                </a:effectLst>
                <a:latin typeface="Segoe"/>
              </a:endParaRPr>
            </a:p>
          </p:txBody>
        </p:sp>
      </p:grp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3884116" y="2466041"/>
            <a:ext cx="1490141" cy="1092442"/>
            <a:chOff x="3327400" y="1360911"/>
            <a:chExt cx="2438400" cy="1784754"/>
          </a:xfrm>
        </p:grpSpPr>
        <p:pic>
          <p:nvPicPr>
            <p:cNvPr id="21" name="Picture 3" descr="\\teamatc\Root\Share\ATC_Studios\people\Xiaomeng\Training\UE picture\focusgroup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1360911"/>
              <a:ext cx="2438400" cy="1656272"/>
            </a:xfrm>
            <a:prstGeom prst="roundRect">
              <a:avLst>
                <a:gd name="adj" fmla="val 5048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50000"/>
                </a:prstClr>
              </a:outerShdw>
            </a:effectLst>
            <a:extLst/>
          </p:spPr>
        </p:pic>
        <p:sp>
          <p:nvSpPr>
            <p:cNvPr id="22" name="TextBox 21"/>
            <p:cNvSpPr txBox="1"/>
            <p:nvPr/>
          </p:nvSpPr>
          <p:spPr>
            <a:xfrm>
              <a:off x="3327400" y="2662953"/>
              <a:ext cx="2438400" cy="482712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  <a:effectLst/>
          </p:spPr>
          <p:txBody>
            <a:bodyPr lIns="0" tIns="27432" rIns="0" bIns="13716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None/>
                <a:defRPr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1pPr>
              <a:lvl2pPr marL="855663" indent="-395288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2pPr>
              <a:lvl3pPr marL="1258888" indent="-40322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4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3pPr>
              <a:lvl4pPr marL="1604963" indent="-34607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4pPr>
              <a:lvl5pPr marL="1941513" indent="-336550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5pPr>
              <a:lvl6pPr marL="2514499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81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63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45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>
                <a:defRPr/>
              </a:pPr>
              <a:r>
                <a:rPr 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Focus </a:t>
              </a:r>
              <a:r>
                <a:rPr 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Groups</a:t>
              </a:r>
            </a:p>
            <a:p>
              <a:pPr>
                <a:defRPr/>
              </a:pPr>
              <a:r>
                <a:rPr lang="zh-CN" alt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焦</a:t>
              </a:r>
              <a:r>
                <a:rPr lang="zh-CN" alt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点小组</a:t>
              </a:r>
              <a:endParaRPr lang="en-US" sz="825" dirty="0">
                <a:solidFill>
                  <a:srgbClr val="DDDDDD">
                    <a:lumMod val="40000"/>
                    <a:lumOff val="60000"/>
                  </a:srgbClr>
                </a:solidFill>
                <a:effectLst>
                  <a:outerShdw blurRad="127000" algn="ctr" rotWithShape="0">
                    <a:srgbClr val="000000"/>
                  </a:outerShdw>
                </a:effectLst>
                <a:latin typeface="Segoe"/>
              </a:endParaRPr>
            </a:p>
          </p:txBody>
        </p:sp>
      </p:grp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5847251" y="2463529"/>
            <a:ext cx="1524465" cy="1116719"/>
            <a:chOff x="6509060" y="1093915"/>
            <a:chExt cx="2395644" cy="1836167"/>
          </a:xfrm>
        </p:grpSpPr>
        <p:pic>
          <p:nvPicPr>
            <p:cNvPr id="24" name="Picture 4" descr="\\teamatc\Root\Share\ATC_Studios\people\Xiaomeng\Training\UE picture\cardsort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9060" y="1093915"/>
              <a:ext cx="2395644" cy="1656247"/>
            </a:xfrm>
            <a:prstGeom prst="roundRect">
              <a:avLst>
                <a:gd name="adj" fmla="val 5048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50000"/>
                </a:prstClr>
              </a:outerShdw>
            </a:effectLst>
            <a:extLst/>
          </p:spPr>
        </p:pic>
        <p:sp>
          <p:nvSpPr>
            <p:cNvPr id="25" name="TextBox 24"/>
            <p:cNvSpPr txBox="1"/>
            <p:nvPr/>
          </p:nvSpPr>
          <p:spPr>
            <a:xfrm>
              <a:off x="6516953" y="2444262"/>
              <a:ext cx="2387751" cy="48582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  <a:effectLst/>
          </p:spPr>
          <p:txBody>
            <a:bodyPr lIns="0" tIns="27432" rIns="0" bIns="13716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None/>
                <a:defRPr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1pPr>
              <a:lvl2pPr marL="855663" indent="-395288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2pPr>
              <a:lvl3pPr marL="1258888" indent="-40322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4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3pPr>
              <a:lvl4pPr marL="1604963" indent="-34607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4pPr>
              <a:lvl5pPr marL="1941513" indent="-336550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5pPr>
              <a:lvl6pPr marL="2514499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81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63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45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>
                <a:defRPr/>
              </a:pPr>
              <a:r>
                <a:rPr 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Card </a:t>
              </a:r>
              <a:r>
                <a:rPr 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Sorting</a:t>
              </a:r>
            </a:p>
            <a:p>
              <a:pPr>
                <a:defRPr/>
              </a:pPr>
              <a:r>
                <a:rPr lang="zh-CN" alt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卡</a:t>
              </a:r>
              <a:r>
                <a:rPr lang="zh-CN" alt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片分类</a:t>
              </a:r>
              <a:endParaRPr lang="en-US" sz="1050" dirty="0">
                <a:solidFill>
                  <a:srgbClr val="DDDDDD">
                    <a:lumMod val="40000"/>
                    <a:lumOff val="60000"/>
                  </a:srgbClr>
                </a:solidFill>
                <a:effectLst>
                  <a:outerShdw blurRad="127000" algn="ctr" rotWithShape="0">
                    <a:srgbClr val="000000"/>
                  </a:outerShdw>
                </a:effectLst>
                <a:latin typeface="Segoe"/>
              </a:endParaRPr>
            </a:p>
          </p:txBody>
        </p:sp>
      </p:grp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5847251" y="3607090"/>
            <a:ext cx="1524465" cy="1006215"/>
            <a:chOff x="5854679" y="3349169"/>
            <a:chExt cx="2362200" cy="1341348"/>
          </a:xfrm>
        </p:grpSpPr>
        <p:pic>
          <p:nvPicPr>
            <p:cNvPr id="27" name="Picture 5" descr="\\teamatc\Root\Share\ATC_Studios\people\Xiaomeng\Training\UE picture\eye-tracking-video-gaze-cluster-1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679" y="3349169"/>
              <a:ext cx="2362200" cy="1294544"/>
            </a:xfrm>
            <a:prstGeom prst="roundRect">
              <a:avLst>
                <a:gd name="adj" fmla="val 5048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50000"/>
                </a:prstClr>
              </a:outerShdw>
            </a:effectLst>
            <a:extLst/>
          </p:spPr>
        </p:pic>
        <p:sp>
          <p:nvSpPr>
            <p:cNvPr id="28" name="TextBox 27"/>
            <p:cNvSpPr txBox="1"/>
            <p:nvPr/>
          </p:nvSpPr>
          <p:spPr>
            <a:xfrm>
              <a:off x="5856910" y="4296642"/>
              <a:ext cx="2359969" cy="393875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  <a:effectLst/>
          </p:spPr>
          <p:txBody>
            <a:bodyPr lIns="0" tIns="27432" rIns="0" bIns="13716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None/>
                <a:defRPr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1pPr>
              <a:lvl2pPr marL="855663" indent="-395288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2pPr>
              <a:lvl3pPr marL="1258888" indent="-40322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4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3pPr>
              <a:lvl4pPr marL="1604963" indent="-34607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4pPr>
              <a:lvl5pPr marL="1941513" indent="-336550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5pPr>
              <a:lvl6pPr marL="2514499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81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63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45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>
                <a:defRPr/>
              </a:pPr>
              <a:r>
                <a:rPr 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Eye Tracking </a:t>
              </a:r>
              <a:r>
                <a:rPr 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Studies</a:t>
              </a:r>
            </a:p>
            <a:p>
              <a:pPr>
                <a:defRPr/>
              </a:pPr>
              <a:r>
                <a:rPr lang="zh-CN" alt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眼动跟踪研究</a:t>
              </a:r>
              <a:endParaRPr lang="en-US" sz="825" dirty="0">
                <a:solidFill>
                  <a:srgbClr val="DDDDDD">
                    <a:lumMod val="40000"/>
                    <a:lumOff val="60000"/>
                  </a:srgbClr>
                </a:solidFill>
                <a:effectLst>
                  <a:outerShdw blurRad="127000" algn="ctr" rotWithShape="0">
                    <a:srgbClr val="000000"/>
                  </a:outerShdw>
                </a:effectLst>
                <a:latin typeface="Segoe"/>
              </a:endParaRPr>
            </a:p>
          </p:txBody>
        </p:sp>
      </p:grpSp>
      <p:sp>
        <p:nvSpPr>
          <p:cNvPr id="29" name="TextBox 28"/>
          <p:cNvSpPr txBox="1"/>
          <p:nvPr/>
        </p:nvSpPr>
        <p:spPr bwMode="auto">
          <a:xfrm>
            <a:off x="3864651" y="4317838"/>
            <a:ext cx="1541207" cy="308161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txBody>
          <a:bodyPr lIns="0" tIns="27432" rIns="0" bIns="13716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140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effectLst>
                  <a:outerShdw blurRad="127000" algn="ctr" rotWithShape="0">
                    <a:srgbClr val="000000"/>
                  </a:outerShdw>
                </a:effectLst>
              </a:defRPr>
            </a:lvl1pPr>
            <a:lvl2pPr marL="855663" indent="-395288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8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2pPr>
            <a:lvl3pPr marL="1258888" indent="-403225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4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3pPr>
            <a:lvl4pPr marL="1604963" indent="-346075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0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4pPr>
            <a:lvl5pPr marL="1941513" indent="-336550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3"/>
              </a:buBlip>
              <a:defRPr sz="20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5pPr>
            <a:lvl6pPr marL="2514499" indent="-228591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81" indent="-228591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63" indent="-228591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45" indent="-228591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defRPr/>
            </a:pPr>
            <a:r>
              <a:rPr lang="en-US" sz="825" dirty="0">
                <a:solidFill>
                  <a:srgbClr val="DDDDDD">
                    <a:lumMod val="40000"/>
                    <a:lumOff val="60000"/>
                  </a:srgbClr>
                </a:solidFill>
                <a:latin typeface="Segoe"/>
              </a:rPr>
              <a:t>Ethnology Study</a:t>
            </a:r>
          </a:p>
          <a:p>
            <a:pPr>
              <a:defRPr/>
            </a:pPr>
            <a:r>
              <a:rPr lang="zh-CN" altLang="en-US" sz="900" dirty="0">
                <a:solidFill>
                  <a:srgbClr val="DDDDDD">
                    <a:lumMod val="40000"/>
                    <a:lumOff val="60000"/>
                  </a:srgbClr>
                </a:solidFill>
                <a:latin typeface="Segoe"/>
              </a:rPr>
              <a:t>人类学调查</a:t>
            </a:r>
            <a:endParaRPr lang="en-US" sz="900" dirty="0">
              <a:solidFill>
                <a:srgbClr val="DDDDDD">
                  <a:lumMod val="40000"/>
                  <a:lumOff val="60000"/>
                </a:srgbClr>
              </a:solidFill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126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Methods – </a:t>
            </a:r>
            <a:r>
              <a:rPr lang="en-US" altLang="zh-CN" dirty="0" smtClean="0"/>
              <a:t>A/B Testing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519321" y="2976005"/>
            <a:ext cx="1534511" cy="1039001"/>
            <a:chOff x="6358694" y="2544450"/>
            <a:chExt cx="2046015" cy="13853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8694" y="2544450"/>
              <a:ext cx="2046015" cy="1274713"/>
            </a:xfrm>
            <a:prstGeom prst="rect">
              <a:avLst/>
            </a:prstGeom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6358694" y="3518903"/>
              <a:ext cx="2046015" cy="410881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  <a:effectLst/>
          </p:spPr>
          <p:txBody>
            <a:bodyPr lIns="0" tIns="27432" rIns="0" bIns="13716">
              <a:spAutoFit/>
            </a:bodyPr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None/>
                <a:defRPr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1pPr>
              <a:lvl2pPr marL="855663" indent="-395288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2pPr>
              <a:lvl3pPr marL="1258888" indent="-40322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4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3pPr>
              <a:lvl4pPr marL="1604963" indent="-346075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4pPr>
              <a:lvl5pPr marL="1941513" indent="-336550">
                <a:lnSpc>
                  <a:spcPct val="90000"/>
                </a:lnSpc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defRPr>
              </a:lvl5pPr>
              <a:lvl6pPr marL="2514499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81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63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45" indent="-228591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>
                <a:defRPr/>
              </a:pPr>
              <a:r>
                <a:rPr lang="en-US" sz="825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A/B Test</a:t>
              </a:r>
              <a:endParaRPr lang="en-US" sz="1050" dirty="0">
                <a:solidFill>
                  <a:srgbClr val="DDDDDD">
                    <a:lumMod val="40000"/>
                    <a:lumOff val="60000"/>
                  </a:srgbClr>
                </a:solidFill>
                <a:effectLst>
                  <a:outerShdw blurRad="127000" algn="ctr" rotWithShape="0">
                    <a:srgbClr val="000000"/>
                  </a:outerShdw>
                </a:effectLst>
                <a:latin typeface="Segoe"/>
              </a:endParaRPr>
            </a:p>
            <a:p>
              <a:pPr>
                <a:defRPr/>
              </a:pPr>
              <a:r>
                <a:rPr lang="en-US" altLang="zh-CN" sz="900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A/B </a:t>
              </a:r>
              <a:r>
                <a:rPr lang="zh-CN" altLang="en-US" sz="900" dirty="0">
                  <a:solidFill>
                    <a:srgbClr val="DDDDDD">
                      <a:lumMod val="40000"/>
                      <a:lumOff val="60000"/>
                    </a:srgbClr>
                  </a:solidFill>
                  <a:effectLst>
                    <a:outerShdw blurRad="127000" algn="ctr" rotWithShape="0">
                      <a:srgbClr val="000000"/>
                    </a:outerShdw>
                  </a:effectLst>
                  <a:latin typeface="Segoe"/>
                </a:rPr>
                <a:t>测试</a:t>
              </a:r>
              <a:endParaRPr lang="en-US" sz="825" dirty="0">
                <a:solidFill>
                  <a:srgbClr val="DDDDDD">
                    <a:lumMod val="40000"/>
                    <a:lumOff val="60000"/>
                  </a:srgbClr>
                </a:solidFill>
                <a:effectLst>
                  <a:outerShdw blurRad="127000" algn="ctr" rotWithShape="0">
                    <a:srgbClr val="000000"/>
                  </a:outerShdw>
                </a:effectLst>
                <a:latin typeface="Sego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1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04800"/>
            <a:ext cx="6858000" cy="1298973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70C0"/>
                </a:solidFill>
                <a:latin typeface="Segoe UI Light" panose="020B0502040204020203" pitchFamily="34" charset="0"/>
              </a:rPr>
              <a:t>    Dimensions of Different Methods</a:t>
            </a:r>
            <a:endParaRPr lang="en-US" sz="2400" dirty="0">
              <a:solidFill>
                <a:srgbClr val="0070C0"/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Line 51"/>
          <p:cNvSpPr>
            <a:spLocks noChangeShapeType="1"/>
          </p:cNvSpPr>
          <p:nvPr/>
        </p:nvSpPr>
        <p:spPr bwMode="auto">
          <a:xfrm flipH="1" flipV="1">
            <a:off x="2710160" y="2461246"/>
            <a:ext cx="0" cy="2102105"/>
          </a:xfrm>
          <a:prstGeom prst="line">
            <a:avLst/>
          </a:prstGeom>
          <a:noFill/>
          <a:ln w="762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Segoe"/>
            </a:endParaRPr>
          </a:p>
        </p:txBody>
      </p:sp>
      <p:sp>
        <p:nvSpPr>
          <p:cNvPr id="6" name="Line 52"/>
          <p:cNvSpPr>
            <a:spLocks noChangeShapeType="1"/>
          </p:cNvSpPr>
          <p:nvPr/>
        </p:nvSpPr>
        <p:spPr bwMode="auto">
          <a:xfrm>
            <a:off x="2682534" y="4563350"/>
            <a:ext cx="4292948" cy="0"/>
          </a:xfrm>
          <a:prstGeom prst="line">
            <a:avLst/>
          </a:prstGeom>
          <a:noFill/>
          <a:ln w="762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F2F2F2"/>
              </a:solidFill>
              <a:latin typeface="Segoe"/>
            </a:endParaRPr>
          </a:p>
        </p:txBody>
      </p:sp>
      <p:sp>
        <p:nvSpPr>
          <p:cNvPr id="7" name="Line 53"/>
          <p:cNvSpPr>
            <a:spLocks noChangeShapeType="1"/>
          </p:cNvSpPr>
          <p:nvPr/>
        </p:nvSpPr>
        <p:spPr bwMode="auto">
          <a:xfrm>
            <a:off x="3898089" y="3388817"/>
            <a:ext cx="1998296" cy="0"/>
          </a:xfrm>
          <a:prstGeom prst="line">
            <a:avLst/>
          </a:prstGeom>
          <a:noFill/>
          <a:ln w="25400">
            <a:solidFill>
              <a:srgbClr val="00B1DB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F2F2F2"/>
              </a:solidFill>
              <a:latin typeface="Segoe"/>
            </a:endParaRPr>
          </a:p>
        </p:txBody>
      </p:sp>
      <p:sp>
        <p:nvSpPr>
          <p:cNvPr id="8" name="Line 54"/>
          <p:cNvSpPr>
            <a:spLocks noChangeShapeType="1"/>
          </p:cNvSpPr>
          <p:nvPr/>
        </p:nvSpPr>
        <p:spPr bwMode="auto">
          <a:xfrm flipH="1" flipV="1">
            <a:off x="4870028" y="2679744"/>
            <a:ext cx="0" cy="1397217"/>
          </a:xfrm>
          <a:prstGeom prst="line">
            <a:avLst/>
          </a:prstGeom>
          <a:noFill/>
          <a:ln w="25400">
            <a:solidFill>
              <a:srgbClr val="00B1DB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F2F2F2"/>
              </a:solidFill>
              <a:latin typeface="Segoe"/>
            </a:endParaRPr>
          </a:p>
        </p:txBody>
      </p:sp>
      <p:sp>
        <p:nvSpPr>
          <p:cNvPr id="9" name="Text Box 56"/>
          <p:cNvSpPr txBox="1">
            <a:spLocks noChangeArrowheads="1"/>
          </p:cNvSpPr>
          <p:nvPr/>
        </p:nvSpPr>
        <p:spPr bwMode="auto">
          <a:xfrm>
            <a:off x="2883452" y="3238129"/>
            <a:ext cx="10146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B70F"/>
                </a:solidFill>
                <a:latin typeface="+mj-lt"/>
                <a:ea typeface="幼圆" pitchFamily="49" charset="-122"/>
              </a:rPr>
              <a:t>Why &amp; How to fix</a:t>
            </a:r>
          </a:p>
        </p:txBody>
      </p:sp>
      <p:sp>
        <p:nvSpPr>
          <p:cNvPr id="10" name="Text Box 57"/>
          <p:cNvSpPr txBox="1">
            <a:spLocks noChangeArrowheads="1"/>
          </p:cNvSpPr>
          <p:nvPr/>
        </p:nvSpPr>
        <p:spPr bwMode="auto">
          <a:xfrm>
            <a:off x="5961683" y="3226409"/>
            <a:ext cx="12574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B70F"/>
                </a:solidFill>
                <a:latin typeface="+mj-lt"/>
                <a:ea typeface="宋体" pitchFamily="2" charset="-122"/>
              </a:rPr>
              <a:t>How much &amp; How many</a:t>
            </a:r>
          </a:p>
        </p:txBody>
      </p:sp>
      <p:sp>
        <p:nvSpPr>
          <p:cNvPr id="11" name="Text Box 58"/>
          <p:cNvSpPr txBox="1">
            <a:spLocks noChangeArrowheads="1"/>
          </p:cNvSpPr>
          <p:nvPr/>
        </p:nvSpPr>
        <p:spPr bwMode="auto">
          <a:xfrm>
            <a:off x="4268112" y="4134725"/>
            <a:ext cx="16550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B70F"/>
                </a:solidFill>
                <a:latin typeface="+mj-lt"/>
                <a:ea typeface="宋体" pitchFamily="2" charset="-122"/>
              </a:rPr>
              <a:t>What people say</a:t>
            </a:r>
          </a:p>
        </p:txBody>
      </p:sp>
      <p:sp>
        <p:nvSpPr>
          <p:cNvPr id="12" name="Text Box 59"/>
          <p:cNvSpPr txBox="1">
            <a:spLocks noChangeArrowheads="1"/>
          </p:cNvSpPr>
          <p:nvPr/>
        </p:nvSpPr>
        <p:spPr bwMode="auto">
          <a:xfrm>
            <a:off x="4241323" y="2343206"/>
            <a:ext cx="14650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B70F"/>
                </a:solidFill>
                <a:latin typeface="+mj-lt"/>
                <a:ea typeface="宋体" pitchFamily="2" charset="-122"/>
              </a:rPr>
              <a:t>What people do</a:t>
            </a:r>
          </a:p>
        </p:txBody>
      </p:sp>
      <p:sp>
        <p:nvSpPr>
          <p:cNvPr id="13" name="Text Box 60"/>
          <p:cNvSpPr txBox="1">
            <a:spLocks noChangeArrowheads="1"/>
          </p:cNvSpPr>
          <p:nvPr/>
        </p:nvSpPr>
        <p:spPr bwMode="auto">
          <a:xfrm>
            <a:off x="1494607" y="2357438"/>
            <a:ext cx="1135247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Behavioral</a:t>
            </a: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行为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4" name="Text Box 61"/>
          <p:cNvSpPr txBox="1">
            <a:spLocks noChangeArrowheads="1"/>
          </p:cNvSpPr>
          <p:nvPr/>
        </p:nvSpPr>
        <p:spPr bwMode="auto">
          <a:xfrm>
            <a:off x="1574974" y="4340666"/>
            <a:ext cx="1140056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Attitudinal</a:t>
            </a: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态度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2277350" y="4635345"/>
            <a:ext cx="1853392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Qualitative / 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感觉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6" name="Text Box 63"/>
          <p:cNvSpPr txBox="1">
            <a:spLocks noChangeArrowheads="1"/>
          </p:cNvSpPr>
          <p:nvPr/>
        </p:nvSpPr>
        <p:spPr bwMode="auto">
          <a:xfrm>
            <a:off x="6258037" y="4635345"/>
            <a:ext cx="2446504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+mj-ea"/>
                <a:ea typeface="+mj-ea"/>
              </a:rPr>
              <a:t>Quantitative / </a:t>
            </a:r>
            <a:r>
              <a:rPr lang="zh-CN" altLang="en-US" dirty="0" smtClean="0">
                <a:solidFill>
                  <a:srgbClr val="000000"/>
                </a:solidFill>
                <a:latin typeface="+mj-ea"/>
                <a:ea typeface="+mj-ea"/>
              </a:rPr>
              <a:t>数量化的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7" name="Text Box 68"/>
          <p:cNvSpPr txBox="1">
            <a:spLocks noChangeArrowheads="1"/>
          </p:cNvSpPr>
          <p:nvPr/>
        </p:nvSpPr>
        <p:spPr bwMode="auto">
          <a:xfrm>
            <a:off x="2870894" y="2873965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Usability lab study</a:t>
            </a:r>
          </a:p>
          <a:p>
            <a:pPr>
              <a:defRPr/>
            </a:pPr>
            <a:r>
              <a:rPr lang="en-US" altLang="zh-CN" sz="9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Ethnographic study</a:t>
            </a:r>
          </a:p>
        </p:txBody>
      </p:sp>
      <p:sp>
        <p:nvSpPr>
          <p:cNvPr id="18" name="Text Box 69"/>
          <p:cNvSpPr txBox="1">
            <a:spLocks noChangeArrowheads="1"/>
          </p:cNvSpPr>
          <p:nvPr/>
        </p:nvSpPr>
        <p:spPr bwMode="auto">
          <a:xfrm>
            <a:off x="2870895" y="4134725"/>
            <a:ext cx="11416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Participatory design</a:t>
            </a:r>
          </a:p>
          <a:p>
            <a:pPr>
              <a:defRPr/>
            </a:pPr>
            <a:r>
              <a:rPr lang="en-US" altLang="zh-CN" sz="9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Focus group</a:t>
            </a:r>
          </a:p>
        </p:txBody>
      </p:sp>
      <p:sp>
        <p:nvSpPr>
          <p:cNvPr id="19" name="Text Box 70"/>
          <p:cNvSpPr txBox="1">
            <a:spLocks noChangeArrowheads="1"/>
          </p:cNvSpPr>
          <p:nvPr/>
        </p:nvSpPr>
        <p:spPr bwMode="auto">
          <a:xfrm>
            <a:off x="5923174" y="4134725"/>
            <a:ext cx="51328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Survey</a:t>
            </a:r>
          </a:p>
        </p:txBody>
      </p:sp>
      <p:sp>
        <p:nvSpPr>
          <p:cNvPr id="20" name="Text Box 71"/>
          <p:cNvSpPr txBox="1">
            <a:spLocks noChangeArrowheads="1"/>
          </p:cNvSpPr>
          <p:nvPr/>
        </p:nvSpPr>
        <p:spPr bwMode="auto">
          <a:xfrm>
            <a:off x="4943698" y="2668861"/>
            <a:ext cx="131638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Usability benchmarking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43699" y="2788574"/>
            <a:ext cx="77617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C00000"/>
                </a:solidFill>
                <a:latin typeface="+mj-lt"/>
              </a:rPr>
              <a:t>Eye tracking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93469" y="3772235"/>
            <a:ext cx="7665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C00000"/>
                </a:solidFill>
                <a:latin typeface="+mj-lt"/>
              </a:rPr>
              <a:t>Card sorting</a:t>
            </a:r>
          </a:p>
          <a:p>
            <a:pPr>
              <a:defRPr/>
            </a:pPr>
            <a:r>
              <a:rPr lang="en-US" sz="900" dirty="0">
                <a:solidFill>
                  <a:srgbClr val="C00000"/>
                </a:solidFill>
                <a:latin typeface="+mj-lt"/>
              </a:rPr>
              <a:t>Diary study</a:t>
            </a:r>
          </a:p>
        </p:txBody>
      </p:sp>
    </p:spTree>
    <p:extLst>
      <p:ext uri="{BB962C8B-B14F-4D97-AF65-F5344CB8AC3E}">
        <p14:creationId xmlns:p14="http://schemas.microsoft.com/office/powerpoint/2010/main" val="129944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960835"/>
            <a:ext cx="6858000" cy="64293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0070C0"/>
                </a:solidFill>
                <a:latin typeface="+mn-lt"/>
                <a:ea typeface="Microsoft YaHei" panose="020B0503020204020204" pitchFamily="34" charset="-122"/>
              </a:rPr>
              <a:t>    Dimensions of Different Methods</a:t>
            </a:r>
            <a:endParaRPr lang="en-US" sz="2400" dirty="0">
              <a:solidFill>
                <a:srgbClr val="0070C0"/>
              </a:solidFill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5" name="Line 51"/>
          <p:cNvSpPr>
            <a:spLocks noChangeShapeType="1"/>
          </p:cNvSpPr>
          <p:nvPr/>
        </p:nvSpPr>
        <p:spPr bwMode="auto">
          <a:xfrm flipH="1" flipV="1">
            <a:off x="2710160" y="2461246"/>
            <a:ext cx="0" cy="2102105"/>
          </a:xfrm>
          <a:prstGeom prst="line">
            <a:avLst/>
          </a:prstGeom>
          <a:noFill/>
          <a:ln w="762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6" name="Line 52"/>
          <p:cNvSpPr>
            <a:spLocks noChangeShapeType="1"/>
          </p:cNvSpPr>
          <p:nvPr/>
        </p:nvSpPr>
        <p:spPr bwMode="auto">
          <a:xfrm>
            <a:off x="2682534" y="4563350"/>
            <a:ext cx="4292948" cy="0"/>
          </a:xfrm>
          <a:prstGeom prst="line">
            <a:avLst/>
          </a:prstGeom>
          <a:noFill/>
          <a:ln w="762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F2F2F2"/>
              </a:solidFill>
              <a:ea typeface="Microsoft YaHei" panose="020B0503020204020204" pitchFamily="34" charset="-122"/>
            </a:endParaRPr>
          </a:p>
        </p:txBody>
      </p:sp>
      <p:sp>
        <p:nvSpPr>
          <p:cNvPr id="7" name="Line 53"/>
          <p:cNvSpPr>
            <a:spLocks noChangeShapeType="1"/>
          </p:cNvSpPr>
          <p:nvPr/>
        </p:nvSpPr>
        <p:spPr bwMode="auto">
          <a:xfrm>
            <a:off x="3898089" y="3388817"/>
            <a:ext cx="1998296" cy="0"/>
          </a:xfrm>
          <a:prstGeom prst="line">
            <a:avLst/>
          </a:prstGeom>
          <a:noFill/>
          <a:ln w="25400">
            <a:solidFill>
              <a:srgbClr val="00B1DB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F2F2F2"/>
              </a:solidFill>
              <a:ea typeface="Microsoft YaHei" panose="020B0503020204020204" pitchFamily="34" charset="-122"/>
            </a:endParaRPr>
          </a:p>
        </p:txBody>
      </p:sp>
      <p:sp>
        <p:nvSpPr>
          <p:cNvPr id="8" name="Line 54"/>
          <p:cNvSpPr>
            <a:spLocks noChangeShapeType="1"/>
          </p:cNvSpPr>
          <p:nvPr/>
        </p:nvSpPr>
        <p:spPr bwMode="auto">
          <a:xfrm flipH="1" flipV="1">
            <a:off x="4870028" y="2679744"/>
            <a:ext cx="0" cy="1397217"/>
          </a:xfrm>
          <a:prstGeom prst="line">
            <a:avLst/>
          </a:prstGeom>
          <a:noFill/>
          <a:ln w="25400">
            <a:solidFill>
              <a:srgbClr val="00B1DB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F2F2F2"/>
              </a:solidFill>
              <a:ea typeface="Microsoft YaHei" panose="020B0503020204020204" pitchFamily="34" charset="-122"/>
            </a:endParaRPr>
          </a:p>
        </p:txBody>
      </p:sp>
      <p:sp>
        <p:nvSpPr>
          <p:cNvPr id="9" name="Text Box 60"/>
          <p:cNvSpPr txBox="1">
            <a:spLocks noChangeArrowheads="1"/>
          </p:cNvSpPr>
          <p:nvPr/>
        </p:nvSpPr>
        <p:spPr bwMode="auto">
          <a:xfrm>
            <a:off x="1494607" y="2357438"/>
            <a:ext cx="1402948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Behavioral</a:t>
            </a:r>
          </a:p>
          <a:p>
            <a:pPr>
              <a:defRPr/>
            </a:pPr>
            <a:r>
              <a:rPr lang="zh-CN" altLang="en-US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行为</a:t>
            </a:r>
            <a:r>
              <a:rPr lang="en-US" altLang="zh-CN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观其行</a:t>
            </a:r>
            <a:endParaRPr lang="en-US" altLang="zh-CN" dirty="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0" name="Text Box 61"/>
          <p:cNvSpPr txBox="1">
            <a:spLocks noChangeArrowheads="1"/>
          </p:cNvSpPr>
          <p:nvPr/>
        </p:nvSpPr>
        <p:spPr bwMode="auto">
          <a:xfrm>
            <a:off x="1588858" y="4118485"/>
            <a:ext cx="1402948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Attitudinal</a:t>
            </a:r>
          </a:p>
          <a:p>
            <a:pPr>
              <a:defRPr/>
            </a:pPr>
            <a:r>
              <a:rPr lang="zh-CN" altLang="en-US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态度</a:t>
            </a:r>
            <a:r>
              <a:rPr lang="en-US" altLang="zh-CN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听其言</a:t>
            </a:r>
            <a:endParaRPr lang="en-US" altLang="zh-CN" dirty="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1" name="Text Box 62"/>
          <p:cNvSpPr txBox="1">
            <a:spLocks noChangeArrowheads="1"/>
          </p:cNvSpPr>
          <p:nvPr/>
        </p:nvSpPr>
        <p:spPr bwMode="auto">
          <a:xfrm>
            <a:off x="2277350" y="4635345"/>
            <a:ext cx="1330894" cy="9233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Qualitative /</a:t>
            </a:r>
            <a:r>
              <a:rPr lang="zh-CN" altLang="en-US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定性</a:t>
            </a:r>
            <a:r>
              <a:rPr lang="en-US" altLang="zh-CN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为啥</a:t>
            </a:r>
            <a:r>
              <a:rPr lang="en-US" altLang="zh-CN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怎样改进</a:t>
            </a:r>
            <a:endParaRPr lang="en-US" altLang="zh-CN" dirty="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2" name="Text Box 63"/>
          <p:cNvSpPr txBox="1">
            <a:spLocks noChangeArrowheads="1"/>
          </p:cNvSpPr>
          <p:nvPr/>
        </p:nvSpPr>
        <p:spPr bwMode="auto">
          <a:xfrm>
            <a:off x="6258037" y="4635346"/>
            <a:ext cx="1394868" cy="9233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Quantitative / </a:t>
            </a:r>
            <a:r>
              <a:rPr lang="zh-CN" altLang="en-US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定量</a:t>
            </a:r>
            <a:r>
              <a:rPr lang="en-US" altLang="zh-CN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ea typeface="Microsoft YaHei" panose="020B0503020204020204" pitchFamily="34" charset="-122"/>
              </a:rPr>
              <a:t>是多少</a:t>
            </a:r>
            <a:endParaRPr lang="en-US" altLang="zh-CN" dirty="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3" name="Text Box 68"/>
          <p:cNvSpPr txBox="1">
            <a:spLocks noChangeArrowheads="1"/>
          </p:cNvSpPr>
          <p:nvPr/>
        </p:nvSpPr>
        <p:spPr bwMode="auto">
          <a:xfrm>
            <a:off x="2870894" y="2873965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rgbClr val="C00000"/>
                </a:solidFill>
                <a:ea typeface="Microsoft YaHei" panose="020B0503020204020204" pitchFamily="34" charset="-122"/>
              </a:rPr>
              <a:t>Usability lab study</a:t>
            </a:r>
          </a:p>
          <a:p>
            <a:pPr>
              <a:defRPr/>
            </a:pPr>
            <a:r>
              <a:rPr lang="en-US" altLang="zh-CN" sz="900" dirty="0">
                <a:solidFill>
                  <a:srgbClr val="C00000"/>
                </a:solidFill>
                <a:ea typeface="Microsoft YaHei" panose="020B0503020204020204" pitchFamily="34" charset="-122"/>
              </a:rPr>
              <a:t>Ethnographic study</a:t>
            </a:r>
          </a:p>
        </p:txBody>
      </p:sp>
      <p:sp>
        <p:nvSpPr>
          <p:cNvPr id="14" name="Text Box 69"/>
          <p:cNvSpPr txBox="1">
            <a:spLocks noChangeArrowheads="1"/>
          </p:cNvSpPr>
          <p:nvPr/>
        </p:nvSpPr>
        <p:spPr bwMode="auto">
          <a:xfrm>
            <a:off x="2870894" y="4134725"/>
            <a:ext cx="1095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rgbClr val="C00000"/>
                </a:solidFill>
                <a:ea typeface="Microsoft YaHei" panose="020B0503020204020204" pitchFamily="34" charset="-122"/>
              </a:rPr>
              <a:t>In-depth interview</a:t>
            </a:r>
            <a:endParaRPr lang="en-US" altLang="zh-CN" sz="900" dirty="0">
              <a:solidFill>
                <a:srgbClr val="C00000"/>
              </a:solidFill>
              <a:ea typeface="Microsoft YaHei" panose="020B0503020204020204" pitchFamily="3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rgbClr val="C00000"/>
                </a:solidFill>
                <a:ea typeface="Microsoft YaHei" panose="020B0503020204020204" pitchFamily="34" charset="-122"/>
              </a:rPr>
              <a:t>Focus group</a:t>
            </a:r>
          </a:p>
        </p:txBody>
      </p:sp>
      <p:sp>
        <p:nvSpPr>
          <p:cNvPr id="15" name="Text Box 70"/>
          <p:cNvSpPr txBox="1">
            <a:spLocks noChangeArrowheads="1"/>
          </p:cNvSpPr>
          <p:nvPr/>
        </p:nvSpPr>
        <p:spPr bwMode="auto">
          <a:xfrm>
            <a:off x="5923174" y="4134725"/>
            <a:ext cx="81945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rgbClr val="C00000"/>
                </a:solidFill>
                <a:ea typeface="Microsoft YaHei" panose="020B0503020204020204" pitchFamily="34" charset="-122"/>
              </a:rPr>
              <a:t>User Survey</a:t>
            </a:r>
            <a:endParaRPr lang="en-US" altLang="zh-CN" sz="900" dirty="0">
              <a:solidFill>
                <a:srgbClr val="C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6" name="Text Box 71"/>
          <p:cNvSpPr txBox="1">
            <a:spLocks noChangeArrowheads="1"/>
          </p:cNvSpPr>
          <p:nvPr/>
        </p:nvSpPr>
        <p:spPr bwMode="auto">
          <a:xfrm>
            <a:off x="4943699" y="2668861"/>
            <a:ext cx="1377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rgbClr val="C00000"/>
                </a:solidFill>
                <a:ea typeface="Microsoft YaHei" panose="020B0503020204020204" pitchFamily="34" charset="-122"/>
              </a:rPr>
              <a:t>Usability benchmarking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43699" y="2788574"/>
            <a:ext cx="81945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C00000"/>
                </a:solidFill>
                <a:ea typeface="Microsoft YaHei" panose="020B0503020204020204" pitchFamily="34" charset="-122"/>
              </a:rPr>
              <a:t>Eye tracking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93469" y="3772235"/>
            <a:ext cx="8130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C00000"/>
                </a:solidFill>
                <a:ea typeface="Microsoft YaHei" panose="020B0503020204020204" pitchFamily="34" charset="-122"/>
              </a:rPr>
              <a:t>Card sorting</a:t>
            </a:r>
          </a:p>
          <a:p>
            <a:pPr>
              <a:defRPr/>
            </a:pPr>
            <a:r>
              <a:rPr lang="en-US" sz="900" dirty="0">
                <a:solidFill>
                  <a:srgbClr val="C00000"/>
                </a:solidFill>
                <a:ea typeface="Microsoft YaHei" panose="020B0503020204020204" pitchFamily="34" charset="-122"/>
              </a:rPr>
              <a:t>Diary study</a:t>
            </a:r>
          </a:p>
        </p:txBody>
      </p:sp>
      <p:sp>
        <p:nvSpPr>
          <p:cNvPr id="19" name="Text Box 71"/>
          <p:cNvSpPr txBox="1">
            <a:spLocks noChangeArrowheads="1"/>
          </p:cNvSpPr>
          <p:nvPr/>
        </p:nvSpPr>
        <p:spPr bwMode="auto">
          <a:xfrm>
            <a:off x="6080279" y="2540967"/>
            <a:ext cx="78098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rgbClr val="C00000"/>
                </a:solidFill>
                <a:ea typeface="Microsoft YaHei" panose="020B0503020204020204" pitchFamily="34" charset="-122"/>
              </a:rPr>
              <a:t>A/B Testing</a:t>
            </a:r>
            <a:endParaRPr lang="en-US" altLang="zh-CN" sz="900" dirty="0">
              <a:solidFill>
                <a:srgbClr val="C00000"/>
              </a:solidFill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510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做过头了会怎样？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我们有这么多各式各样的工具</a:t>
            </a:r>
            <a:r>
              <a:rPr lang="en-US" altLang="zh-CN" dirty="0"/>
              <a:t>, </a:t>
            </a:r>
            <a:r>
              <a:rPr lang="zh-CN" altLang="en-US" dirty="0"/>
              <a:t>互联网给我们带来了这么多用户和数据</a:t>
            </a:r>
            <a:r>
              <a:rPr lang="en-US" altLang="zh-CN" dirty="0"/>
              <a:t>, </a:t>
            </a:r>
            <a:r>
              <a:rPr lang="zh-CN" altLang="en-US" dirty="0"/>
              <a:t>这是好事</a:t>
            </a:r>
            <a:r>
              <a:rPr lang="en-US" altLang="zh-CN" dirty="0"/>
              <a:t>, </a:t>
            </a:r>
            <a:r>
              <a:rPr lang="zh-CN" altLang="en-US" dirty="0"/>
              <a:t>也有副作用。 </a:t>
            </a:r>
            <a:endParaRPr lang="en-US" altLang="zh-CN" dirty="0" smtClean="0"/>
          </a:p>
          <a:p>
            <a:r>
              <a:rPr lang="zh-CN" altLang="en-US" dirty="0" smtClean="0"/>
              <a:t>世界</a:t>
            </a:r>
            <a:r>
              <a:rPr lang="zh-CN" altLang="en-US" dirty="0"/>
              <a:t>上能访问用户数据</a:t>
            </a:r>
            <a:r>
              <a:rPr lang="en-US" altLang="zh-CN" dirty="0"/>
              <a:t>, </a:t>
            </a:r>
            <a:r>
              <a:rPr lang="zh-CN" altLang="en-US" dirty="0"/>
              <a:t>并根据数据做分析和改进的公司</a:t>
            </a:r>
            <a:r>
              <a:rPr lang="en-US" altLang="zh-CN" dirty="0"/>
              <a:t>, </a:t>
            </a:r>
            <a:r>
              <a:rPr lang="zh-CN" altLang="en-US" dirty="0"/>
              <a:t>大概 </a:t>
            </a:r>
            <a:r>
              <a:rPr lang="en-US" altLang="zh-CN" dirty="0"/>
              <a:t>Google </a:t>
            </a:r>
            <a:r>
              <a:rPr lang="zh-CN" altLang="en-US" dirty="0"/>
              <a:t>是其中翘楚</a:t>
            </a:r>
            <a:r>
              <a:rPr lang="en-US" altLang="zh-CN" dirty="0"/>
              <a:t>, </a:t>
            </a:r>
            <a:r>
              <a:rPr lang="zh-CN" altLang="en-US" dirty="0"/>
              <a:t>这种 </a:t>
            </a:r>
            <a:r>
              <a:rPr lang="en-US" altLang="zh-CN" dirty="0"/>
              <a:t>data-centric </a:t>
            </a:r>
            <a:r>
              <a:rPr lang="zh-CN" altLang="en-US" dirty="0"/>
              <a:t>的做法做过了头</a:t>
            </a:r>
            <a:r>
              <a:rPr lang="en-US" altLang="zh-CN" dirty="0"/>
              <a:t>, </a:t>
            </a:r>
            <a:r>
              <a:rPr lang="zh-CN" altLang="en-US" dirty="0"/>
              <a:t>也有悲剧发生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Douglas Bowman </a:t>
            </a:r>
            <a:r>
              <a:rPr lang="zh-CN" altLang="en-US" dirty="0"/>
              <a:t>曾经是</a:t>
            </a:r>
            <a:r>
              <a:rPr lang="en-US" altLang="zh-CN" dirty="0"/>
              <a:t>Google </a:t>
            </a:r>
            <a:r>
              <a:rPr lang="zh-CN" altLang="en-US" dirty="0"/>
              <a:t>的视觉设计主管</a:t>
            </a:r>
            <a:r>
              <a:rPr lang="en-US" altLang="zh-CN" dirty="0"/>
              <a:t>, 2009 </a:t>
            </a:r>
            <a:r>
              <a:rPr lang="zh-CN" altLang="en-US" dirty="0"/>
              <a:t>年的一天</a:t>
            </a:r>
            <a:r>
              <a:rPr lang="en-US" altLang="zh-CN" dirty="0"/>
              <a:t>, </a:t>
            </a:r>
            <a:r>
              <a:rPr lang="zh-CN" altLang="en-US" dirty="0"/>
              <a:t>他受不了了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Yes, it's true that a team at Google couldn't decide between two blues, so they're testing 41 shades between each blue to see which one performs better. I had a recent debate over whether a border should be 3, 4, or 5 pixels wide, and was asked to prove my case. I can't operate in an environment like that. I've grown tired of debating such minuscule design decisions... </a:t>
            </a:r>
          </a:p>
          <a:p>
            <a:endParaRPr lang="en-US" altLang="zh-CN" dirty="0"/>
          </a:p>
          <a:p>
            <a:r>
              <a:rPr lang="zh-CN" altLang="en-US" dirty="0"/>
              <a:t>当你的公司要你用数据来证明 </a:t>
            </a:r>
            <a:r>
              <a:rPr lang="en-US" altLang="zh-CN" dirty="0"/>
              <a:t>41 </a:t>
            </a:r>
            <a:r>
              <a:rPr lang="zh-CN" altLang="en-US" dirty="0"/>
              <a:t>中蓝色到底哪一种更好</a:t>
            </a:r>
            <a:r>
              <a:rPr lang="en-US" altLang="zh-CN" dirty="0"/>
              <a:t>, </a:t>
            </a:r>
            <a:r>
              <a:rPr lang="zh-CN" altLang="en-US" dirty="0"/>
              <a:t>或者为一个边栏宽度是</a:t>
            </a:r>
            <a:r>
              <a:rPr lang="en-US" altLang="zh-CN" dirty="0"/>
              <a:t>3, 4, </a:t>
            </a:r>
            <a:r>
              <a:rPr lang="zh-CN" altLang="en-US" dirty="0"/>
              <a:t>或</a:t>
            </a:r>
            <a:r>
              <a:rPr lang="en-US" altLang="zh-CN" dirty="0"/>
              <a:t>5 </a:t>
            </a:r>
            <a:r>
              <a:rPr lang="zh-CN" altLang="en-US" dirty="0"/>
              <a:t>而争执不休</a:t>
            </a:r>
            <a:r>
              <a:rPr lang="en-US" altLang="zh-CN" dirty="0"/>
              <a:t>, </a:t>
            </a:r>
            <a:r>
              <a:rPr lang="zh-CN" altLang="en-US" dirty="0"/>
              <a:t>纷纷表示要拿数据来证明的时候</a:t>
            </a:r>
            <a:r>
              <a:rPr lang="en-US" altLang="zh-CN" dirty="0"/>
              <a:t>, </a:t>
            </a:r>
            <a:r>
              <a:rPr lang="zh-CN" altLang="en-US" dirty="0"/>
              <a:t>你怎么办</a:t>
            </a:r>
            <a:r>
              <a:rPr lang="en-US" altLang="zh-CN" dirty="0"/>
              <a:t>? 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40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it too late to do user study now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Agile world, it’s never too late</a:t>
            </a:r>
          </a:p>
          <a:p>
            <a:pPr lvl="1"/>
            <a:r>
              <a:rPr lang="en-US" dirty="0" smtClean="0"/>
              <a:t>When you present your software to user, the learning has just started. </a:t>
            </a:r>
          </a:p>
          <a:p>
            <a:pPr lvl="1"/>
            <a:r>
              <a:rPr lang="zh-CN" altLang="en-US" dirty="0"/>
              <a:t>当你</a:t>
            </a:r>
            <a:r>
              <a:rPr lang="zh-CN" altLang="en-US" dirty="0" smtClean="0"/>
              <a:t>把软件交给用户的时候，学习才刚刚开始</a:t>
            </a:r>
            <a:endParaRPr lang="en-US" altLang="zh-CN" dirty="0" smtClean="0"/>
          </a:p>
          <a:p>
            <a:r>
              <a:rPr lang="zh-CN" altLang="en-US" dirty="0"/>
              <a:t>下</a:t>
            </a:r>
            <a:r>
              <a:rPr lang="zh-CN" altLang="en-US" dirty="0" smtClean="0"/>
              <a:t>面每个小组做 </a:t>
            </a:r>
            <a:r>
              <a:rPr lang="en-US" altLang="zh-CN" dirty="0" smtClean="0"/>
              <a:t>user study</a:t>
            </a:r>
          </a:p>
          <a:p>
            <a:pPr lvl="1"/>
            <a:r>
              <a:rPr lang="zh-CN" altLang="en-US" dirty="0"/>
              <a:t>选一</a:t>
            </a:r>
            <a:r>
              <a:rPr lang="zh-CN" altLang="en-US" dirty="0" smtClean="0"/>
              <a:t>种 </a:t>
            </a:r>
            <a:r>
              <a:rPr lang="en-US" altLang="zh-CN" dirty="0" smtClean="0"/>
              <a:t>user study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. </a:t>
            </a:r>
          </a:p>
          <a:p>
            <a:pPr lvl="1"/>
            <a:r>
              <a:rPr lang="zh-CN" altLang="en-US" dirty="0" smtClean="0"/>
              <a:t>为你的小组找到一个目标用户 （到教室外找到别的班级的同学）</a:t>
            </a:r>
            <a:endParaRPr lang="en-US" altLang="zh-CN" dirty="0" smtClean="0"/>
          </a:p>
          <a:p>
            <a:pPr lvl="1"/>
            <a:r>
              <a:rPr lang="zh-CN" altLang="en-US" dirty="0"/>
              <a:t>让</a:t>
            </a:r>
            <a:r>
              <a:rPr lang="zh-CN" altLang="en-US" dirty="0" smtClean="0"/>
              <a:t>她使用软件解决真实的问题</a:t>
            </a:r>
            <a:r>
              <a:rPr lang="en-US" altLang="zh-CN" dirty="0" smtClean="0"/>
              <a:t> (</a:t>
            </a:r>
            <a:r>
              <a:rPr lang="zh-CN" altLang="en-US" dirty="0" smtClean="0"/>
              <a:t>观察，记录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没有软件可以展示的小组</a:t>
            </a:r>
            <a:r>
              <a:rPr lang="zh-CN" altLang="en-US" dirty="0"/>
              <a:t>可</a:t>
            </a:r>
            <a:r>
              <a:rPr lang="zh-CN" altLang="en-US" dirty="0" smtClean="0"/>
              <a:t>以采取 “调查问卷</a:t>
            </a:r>
            <a:r>
              <a:rPr lang="en-US" altLang="zh-CN" dirty="0" smtClean="0"/>
              <a:t>/</a:t>
            </a:r>
            <a:r>
              <a:rPr lang="zh-CN" altLang="en-US" dirty="0" smtClean="0"/>
              <a:t>深入采访” 的办法</a:t>
            </a:r>
            <a:endParaRPr lang="en-US" altLang="zh-CN" dirty="0" smtClean="0"/>
          </a:p>
          <a:p>
            <a:pPr lvl="1"/>
            <a:r>
              <a:rPr lang="zh-CN" altLang="en-US" dirty="0"/>
              <a:t>总</a:t>
            </a:r>
            <a:r>
              <a:rPr lang="zh-CN" altLang="en-US" dirty="0" smtClean="0"/>
              <a:t>结用户</a:t>
            </a:r>
            <a:r>
              <a:rPr lang="zh-CN" altLang="en-US" dirty="0" smtClean="0"/>
              <a:t>反馈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录像，把录像上传，分享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80606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NABCD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600" b="1" dirty="0"/>
              <a:t>1) N (Need </a:t>
            </a:r>
            <a:r>
              <a:rPr lang="zh-CN" altLang="en-US" sz="1600" b="1" dirty="0"/>
              <a:t>需求</a:t>
            </a:r>
            <a:r>
              <a:rPr lang="en-US" altLang="zh-CN" sz="1600" b="1" dirty="0"/>
              <a:t>)</a:t>
            </a:r>
            <a:endParaRPr lang="zh-CN" altLang="en-US" sz="1600" dirty="0"/>
          </a:p>
          <a:p>
            <a:r>
              <a:rPr lang="zh-CN" altLang="en-US" sz="1600" dirty="0"/>
              <a:t> 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你的创意解决了用户的什么需求</a:t>
            </a:r>
            <a:r>
              <a:rPr lang="en-US" altLang="zh-CN" sz="1600" dirty="0"/>
              <a:t>?   </a:t>
            </a:r>
          </a:p>
          <a:p>
            <a:r>
              <a:rPr lang="en-US" altLang="zh-CN" sz="1600" dirty="0"/>
              <a:t> </a:t>
            </a:r>
            <a:r>
              <a:rPr lang="zh-CN" altLang="en-US" sz="1600" dirty="0" smtClean="0"/>
              <a:t>我</a:t>
            </a:r>
            <a:r>
              <a:rPr lang="zh-CN" altLang="en-US" sz="1600" dirty="0"/>
              <a:t>们要充分了解用户的痛苦</a:t>
            </a:r>
            <a:r>
              <a:rPr lang="en-US" altLang="zh-CN" sz="1600" dirty="0"/>
              <a:t>, </a:t>
            </a:r>
            <a:r>
              <a:rPr lang="zh-CN" altLang="en-US" sz="1600" dirty="0"/>
              <a:t>他们对已有软件</a:t>
            </a:r>
            <a:r>
              <a:rPr lang="en-US" altLang="zh-CN" sz="1600" dirty="0"/>
              <a:t>, </a:t>
            </a:r>
            <a:r>
              <a:rPr lang="zh-CN" altLang="en-US" sz="1600" dirty="0"/>
              <a:t>服务不满意的地方。但是用户往往也不知道颠覆型的创</a:t>
            </a:r>
            <a:r>
              <a:rPr lang="zh-CN" altLang="en-US" sz="1600" dirty="0" smtClean="0"/>
              <a:t>新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b="1" dirty="0" smtClean="0"/>
              <a:t>2) </a:t>
            </a:r>
            <a:r>
              <a:rPr lang="en-US" altLang="zh-CN" sz="1600" b="1" dirty="0"/>
              <a:t>A (Approach </a:t>
            </a:r>
            <a:r>
              <a:rPr lang="zh-CN" altLang="en-US" sz="1600" b="1" dirty="0"/>
              <a:t>做法</a:t>
            </a:r>
            <a:r>
              <a:rPr lang="en-US" altLang="zh-CN" sz="1600" b="1" dirty="0"/>
              <a:t>)</a:t>
            </a:r>
            <a:endParaRPr lang="zh-CN" altLang="en-US" sz="1600" dirty="0"/>
          </a:p>
          <a:p>
            <a:r>
              <a:rPr lang="zh-CN" altLang="en-US" sz="1600" dirty="0" smtClean="0"/>
              <a:t>你</a:t>
            </a:r>
            <a:r>
              <a:rPr lang="zh-CN" altLang="en-US" sz="1600" dirty="0"/>
              <a:t>有什么招数</a:t>
            </a:r>
            <a:r>
              <a:rPr lang="en-US" altLang="zh-CN" sz="1600" dirty="0"/>
              <a:t>, </a:t>
            </a:r>
            <a:r>
              <a:rPr lang="zh-CN" altLang="en-US" sz="1600" dirty="0"/>
              <a:t>特别是</a:t>
            </a:r>
            <a:r>
              <a:rPr lang="zh-CN" altLang="en-US" sz="1600" b="1" dirty="0"/>
              <a:t>独特的招数</a:t>
            </a:r>
            <a:r>
              <a:rPr lang="en-US" altLang="zh-CN" sz="1600" dirty="0"/>
              <a:t>, </a:t>
            </a:r>
            <a:r>
              <a:rPr lang="zh-CN" altLang="en-US" sz="1600" dirty="0"/>
              <a:t>来解决用户的痛苦。 </a:t>
            </a:r>
            <a:endParaRPr lang="en-US" altLang="zh-CN" sz="1600" dirty="0"/>
          </a:p>
          <a:p>
            <a:r>
              <a:rPr lang="en-US" altLang="zh-CN" sz="1600" dirty="0"/>
              <a:t> </a:t>
            </a:r>
            <a:r>
              <a:rPr lang="zh-CN" altLang="en-US" sz="1600" dirty="0" smtClean="0"/>
              <a:t>这</a:t>
            </a:r>
            <a:r>
              <a:rPr lang="zh-CN" altLang="en-US" sz="1600" dirty="0"/>
              <a:t>些招数不光是技术上的</a:t>
            </a:r>
            <a:r>
              <a:rPr lang="en-US" altLang="zh-CN" sz="1600" dirty="0"/>
              <a:t>, </a:t>
            </a:r>
            <a:r>
              <a:rPr lang="zh-CN" altLang="en-US" sz="1600" dirty="0"/>
              <a:t>也可以是商业模式上的</a:t>
            </a:r>
            <a:r>
              <a:rPr lang="en-US" altLang="zh-CN" sz="1600" dirty="0"/>
              <a:t>, </a:t>
            </a:r>
            <a:r>
              <a:rPr lang="zh-CN" altLang="en-US" sz="1600" dirty="0"/>
              <a:t>地域的</a:t>
            </a:r>
            <a:r>
              <a:rPr lang="en-US" altLang="zh-CN" sz="1600" dirty="0"/>
              <a:t>, </a:t>
            </a:r>
            <a:r>
              <a:rPr lang="zh-CN" altLang="en-US" sz="1600" dirty="0"/>
              <a:t>人脉的</a:t>
            </a:r>
            <a:r>
              <a:rPr lang="en-US" altLang="zh-CN" sz="1600" dirty="0"/>
              <a:t>, </a:t>
            </a:r>
            <a:r>
              <a:rPr lang="zh-CN" altLang="en-US" sz="1600" dirty="0"/>
              <a:t>行业的</a:t>
            </a:r>
            <a:r>
              <a:rPr lang="en-US" altLang="zh-CN" sz="1600" dirty="0"/>
              <a:t>.  </a:t>
            </a:r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3</a:t>
            </a:r>
            <a:r>
              <a:rPr lang="en-US" altLang="zh-CN" sz="1600" b="1" dirty="0"/>
              <a:t>) B (Benefit  </a:t>
            </a:r>
            <a:r>
              <a:rPr lang="zh-CN" altLang="en-US" sz="1600" b="1" dirty="0"/>
              <a:t>好处</a:t>
            </a:r>
            <a:r>
              <a:rPr lang="en-US" altLang="zh-CN" sz="1600" b="1" dirty="0"/>
              <a:t>)</a:t>
            </a:r>
            <a:endParaRPr lang="zh-CN" altLang="en-US" sz="1600" dirty="0"/>
          </a:p>
          <a:p>
            <a:r>
              <a:rPr lang="zh-CN" altLang="en-US" sz="1600" dirty="0"/>
              <a:t> </a:t>
            </a:r>
            <a:r>
              <a:rPr lang="zh-CN" altLang="en-US" sz="1600" dirty="0" smtClean="0"/>
              <a:t>那</a:t>
            </a:r>
            <a:r>
              <a:rPr lang="zh-CN" altLang="en-US" sz="1600" dirty="0"/>
              <a:t>你这个产品</a:t>
            </a:r>
            <a:r>
              <a:rPr lang="en-US" altLang="zh-CN" sz="1600" dirty="0"/>
              <a:t>/</a:t>
            </a:r>
            <a:r>
              <a:rPr lang="zh-CN" altLang="en-US" sz="1600" dirty="0"/>
              <a:t>服务会给客户</a:t>
            </a:r>
            <a:r>
              <a:rPr lang="en-US" altLang="zh-CN" sz="1600" dirty="0"/>
              <a:t>/</a:t>
            </a:r>
            <a:r>
              <a:rPr lang="zh-CN" altLang="en-US" sz="1600" dirty="0"/>
              <a:t>用户带来什么好处呢</a:t>
            </a:r>
            <a:r>
              <a:rPr lang="en-US" altLang="zh-CN" sz="1600" dirty="0" smtClean="0"/>
              <a:t>?</a:t>
            </a:r>
          </a:p>
          <a:p>
            <a:r>
              <a:rPr lang="zh-CN" altLang="en-US" sz="1600" dirty="0" smtClean="0"/>
              <a:t> </a:t>
            </a:r>
            <a:r>
              <a:rPr lang="en-US" altLang="zh-CN" sz="1600" dirty="0"/>
              <a:t>Benefit/Cost (</a:t>
            </a:r>
            <a:r>
              <a:rPr lang="zh-CN" altLang="en-US" sz="1600" dirty="0"/>
              <a:t>成本</a:t>
            </a:r>
            <a:r>
              <a:rPr lang="en-US" altLang="zh-CN" sz="1600" dirty="0"/>
              <a:t>) </a:t>
            </a:r>
            <a:r>
              <a:rPr lang="zh-CN" altLang="en-US" sz="1600" dirty="0"/>
              <a:t>的问题。 </a:t>
            </a:r>
            <a:endParaRPr lang="en-US" altLang="zh-CN" sz="1600" dirty="0" smtClean="0"/>
          </a:p>
          <a:p>
            <a:endParaRPr lang="en-US" altLang="zh-CN" sz="1600" b="1" dirty="0"/>
          </a:p>
          <a:p>
            <a:r>
              <a:rPr lang="en-US" altLang="zh-CN" sz="1600" b="1" dirty="0" smtClean="0"/>
              <a:t>4</a:t>
            </a:r>
            <a:r>
              <a:rPr lang="en-US" altLang="zh-CN" sz="1600" b="1" dirty="0"/>
              <a:t>) C (Competitors </a:t>
            </a:r>
            <a:r>
              <a:rPr lang="zh-CN" altLang="en-US" sz="1600" b="1" dirty="0"/>
              <a:t>竞争</a:t>
            </a:r>
            <a:r>
              <a:rPr lang="en-US" altLang="zh-CN" sz="1600" b="1" dirty="0"/>
              <a:t>) </a:t>
            </a:r>
            <a:endParaRPr lang="zh-CN" altLang="en-US" sz="1600" dirty="0"/>
          </a:p>
          <a:p>
            <a:r>
              <a:rPr lang="zh-CN" altLang="en-US" sz="1600" dirty="0" smtClean="0"/>
              <a:t>竞</a:t>
            </a:r>
            <a:r>
              <a:rPr lang="zh-CN" altLang="en-US" sz="1600" dirty="0"/>
              <a:t>争对手也没有闲着</a:t>
            </a:r>
            <a:r>
              <a:rPr lang="en-US" altLang="zh-CN" sz="1600" dirty="0"/>
              <a:t>, </a:t>
            </a:r>
            <a:r>
              <a:rPr lang="zh-CN" altLang="en-US" sz="1600" dirty="0"/>
              <a:t>这个市场有多大</a:t>
            </a:r>
            <a:r>
              <a:rPr lang="en-US" altLang="zh-CN" sz="1600" dirty="0"/>
              <a:t>, </a:t>
            </a:r>
            <a:r>
              <a:rPr lang="zh-CN" altLang="en-US" sz="1600" dirty="0"/>
              <a:t>目前有多少竞争者在瓜分</a:t>
            </a:r>
            <a:r>
              <a:rPr lang="en-US" altLang="zh-CN" sz="1600" dirty="0"/>
              <a:t>, </a:t>
            </a:r>
            <a:r>
              <a:rPr lang="zh-CN" altLang="en-US" sz="1600" dirty="0"/>
              <a:t>你了解么</a:t>
            </a:r>
            <a:r>
              <a:rPr lang="en-US" altLang="zh-CN" sz="1600" dirty="0"/>
              <a:t>? </a:t>
            </a:r>
            <a:r>
              <a:rPr lang="zh-CN" altLang="en-US" sz="1600" dirty="0"/>
              <a:t>你如果不是最先进入某个市场的产品</a:t>
            </a:r>
            <a:r>
              <a:rPr lang="en-US" altLang="zh-CN" sz="1600" dirty="0"/>
              <a:t>, </a:t>
            </a:r>
            <a:r>
              <a:rPr lang="zh-CN" altLang="en-US" sz="1600" dirty="0"/>
              <a:t>你还能赢么</a:t>
            </a:r>
            <a:r>
              <a:rPr lang="en-US" altLang="zh-CN" sz="1600" dirty="0"/>
              <a:t>? 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b="1" dirty="0" smtClean="0"/>
              <a:t>5) D (Delivery)</a:t>
            </a:r>
          </a:p>
          <a:p>
            <a:r>
              <a:rPr lang="zh-CN" altLang="en-US" sz="1600" dirty="0"/>
              <a:t>你怎</a:t>
            </a:r>
            <a:r>
              <a:rPr lang="zh-CN" altLang="en-US" sz="1600" dirty="0" smtClean="0"/>
              <a:t>么让目标用户都知道你的产品</a:t>
            </a:r>
            <a:r>
              <a:rPr lang="en-US" altLang="zh-CN" sz="1600" dirty="0" smtClean="0"/>
              <a:t>? </a:t>
            </a:r>
            <a:r>
              <a:rPr lang="zh-CN" altLang="en-US" sz="1600" dirty="0" smtClean="0"/>
              <a:t>并且让产品的用户量快速提高</a:t>
            </a:r>
            <a:r>
              <a:rPr lang="en-US" altLang="zh-CN" sz="1600" dirty="0" smtClean="0"/>
              <a:t>?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509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项目提议 </a:t>
            </a:r>
            <a:r>
              <a:rPr lang="en-US" dirty="0" smtClean="0"/>
              <a:t>Project </a:t>
            </a:r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sz="2000" dirty="0" smtClean="0"/>
              <a:t>对于你的项目，提出下面的数据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理由</a:t>
            </a:r>
            <a:endParaRPr lang="en-US" sz="2000" dirty="0"/>
          </a:p>
          <a:p>
            <a:r>
              <a:rPr lang="en-US" sz="2000" dirty="0" smtClean="0"/>
              <a:t>What’s </a:t>
            </a:r>
            <a:r>
              <a:rPr lang="en-US" sz="2000" dirty="0"/>
              <a:t>the history of innovation in this area?   </a:t>
            </a:r>
          </a:p>
          <a:p>
            <a:r>
              <a:rPr lang="en-US" sz="2000" dirty="0" smtClean="0"/>
              <a:t>Is your </a:t>
            </a:r>
            <a:r>
              <a:rPr lang="en-US" sz="2000" dirty="0"/>
              <a:t>project the 1st mover,  2nd mover or Nth Mover?</a:t>
            </a:r>
          </a:p>
          <a:p>
            <a:r>
              <a:rPr lang="en-US" sz="2000" dirty="0" smtClean="0"/>
              <a:t>What’s </a:t>
            </a:r>
            <a:r>
              <a:rPr lang="en-US" sz="2000" dirty="0"/>
              <a:t>sustaining technology,  performance oversupply, and disruptive technology in this area?</a:t>
            </a:r>
          </a:p>
          <a:p>
            <a:r>
              <a:rPr lang="en-US" sz="2000" dirty="0" smtClean="0"/>
              <a:t>Any </a:t>
            </a:r>
            <a:r>
              <a:rPr lang="en-US" sz="2000" dirty="0"/>
              <a:t>unaddressed “user need” still out there?</a:t>
            </a:r>
          </a:p>
          <a:p>
            <a:r>
              <a:rPr lang="en-US" sz="2000" dirty="0" smtClean="0"/>
              <a:t>What </a:t>
            </a:r>
            <a:r>
              <a:rPr lang="en-US" sz="2000" dirty="0"/>
              <a:t>is “success” for such project?  Why your product can win?</a:t>
            </a:r>
          </a:p>
          <a:p>
            <a:r>
              <a:rPr lang="en-US" sz="2000" dirty="0" smtClean="0"/>
              <a:t>How </a:t>
            </a:r>
            <a:r>
              <a:rPr lang="en-US" sz="2000" dirty="0"/>
              <a:t>to win in </a:t>
            </a:r>
            <a:r>
              <a:rPr lang="en-US" sz="2000" dirty="0" smtClean="0"/>
              <a:t>3-6 </a:t>
            </a:r>
            <a:r>
              <a:rPr lang="en-US" sz="2000" dirty="0"/>
              <a:t>month?</a:t>
            </a:r>
          </a:p>
          <a:p>
            <a:pPr marL="0" indent="0">
              <a:buNone/>
            </a:pPr>
            <a:r>
              <a:rPr lang="en-US" sz="2000" dirty="0" smtClean="0"/>
              <a:t>One </a:t>
            </a:r>
            <a:r>
              <a:rPr lang="en-US" sz="2000" dirty="0"/>
              <a:t>person from each group to give us a report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09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Elevator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&lt;target </a:t>
            </a:r>
            <a:r>
              <a:rPr lang="en-US" sz="2800" dirty="0" smtClean="0"/>
              <a:t>customer: Persona&gt;</a:t>
            </a:r>
            <a:endParaRPr lang="en-US" sz="2800" dirty="0"/>
          </a:p>
          <a:p>
            <a:pPr lvl="1"/>
            <a:r>
              <a:rPr lang="en-US" dirty="0"/>
              <a:t>who </a:t>
            </a:r>
            <a:r>
              <a:rPr lang="en-US" dirty="0" smtClean="0"/>
              <a:t>&lt; customer </a:t>
            </a:r>
            <a:r>
              <a:rPr lang="en-US" b="1" dirty="0" smtClean="0"/>
              <a:t>Need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sz="2800" dirty="0" smtClean="0"/>
              <a:t>Our product &lt;name</a:t>
            </a:r>
            <a:r>
              <a:rPr lang="en-US" sz="2800" dirty="0"/>
              <a:t>&gt; is a &lt;product category&gt;</a:t>
            </a:r>
          </a:p>
          <a:p>
            <a:pPr lvl="1"/>
            <a:r>
              <a:rPr lang="en-US" dirty="0"/>
              <a:t>that &lt;key </a:t>
            </a:r>
            <a:r>
              <a:rPr lang="en-US" b="1" dirty="0" smtClean="0"/>
              <a:t>Benefit</a:t>
            </a:r>
            <a:r>
              <a:rPr lang="en-US" dirty="0"/>
              <a:t>, compelling reason to buy&gt;.</a:t>
            </a:r>
          </a:p>
          <a:p>
            <a:r>
              <a:rPr lang="en-US" sz="2800" dirty="0"/>
              <a:t>Unlike &lt;primary </a:t>
            </a:r>
            <a:r>
              <a:rPr lang="en-US" sz="2800" b="1" dirty="0" smtClean="0"/>
              <a:t>Competitive</a:t>
            </a:r>
            <a:r>
              <a:rPr lang="en-US" sz="2800" dirty="0" smtClean="0"/>
              <a:t> </a:t>
            </a:r>
            <a:r>
              <a:rPr lang="en-US" sz="2800" dirty="0"/>
              <a:t>alternative&gt;</a:t>
            </a:r>
          </a:p>
          <a:p>
            <a:pPr lvl="1"/>
            <a:r>
              <a:rPr lang="en-US" dirty="0"/>
              <a:t>our product </a:t>
            </a:r>
            <a:r>
              <a:rPr lang="en-US" dirty="0" smtClean="0"/>
              <a:t>&lt;primary differentiation, </a:t>
            </a:r>
            <a:r>
              <a:rPr lang="en-US" b="1" dirty="0" smtClean="0"/>
              <a:t>Approach</a:t>
            </a:r>
            <a:r>
              <a:rPr lang="en-US" dirty="0" smtClean="0"/>
              <a:t>&gt;.</a:t>
            </a:r>
          </a:p>
          <a:p>
            <a:r>
              <a:rPr lang="en-US" dirty="0" smtClean="0"/>
              <a:t>We can quickly reach our target users via </a:t>
            </a:r>
          </a:p>
          <a:p>
            <a:pPr lvl="1"/>
            <a:r>
              <a:rPr lang="en-US" b="1" dirty="0" smtClean="0"/>
              <a:t>Delivery</a:t>
            </a:r>
            <a:r>
              <a:rPr lang="en-US" dirty="0" smtClean="0"/>
              <a:t>.</a:t>
            </a:r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419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电梯演说模板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各位领导</a:t>
            </a:r>
            <a:r>
              <a:rPr lang="en-US" altLang="zh-CN" dirty="0"/>
              <a:t>/</a:t>
            </a:r>
            <a:r>
              <a:rPr lang="zh-CN" altLang="en-US" dirty="0"/>
              <a:t>投资人</a:t>
            </a:r>
            <a:r>
              <a:rPr lang="en-US" altLang="zh-CN" dirty="0"/>
              <a:t>/</a:t>
            </a:r>
            <a:r>
              <a:rPr lang="zh-CN" altLang="en-US" dirty="0"/>
              <a:t>用户</a:t>
            </a:r>
            <a:r>
              <a:rPr lang="en-US" altLang="zh-CN" dirty="0"/>
              <a:t>/</a:t>
            </a:r>
            <a:r>
              <a:rPr lang="zh-CN" altLang="en-US" dirty="0"/>
              <a:t>合作伙伴： 我们的产品 </a:t>
            </a:r>
            <a:r>
              <a:rPr lang="en-US" altLang="zh-CN" dirty="0"/>
              <a:t>&lt;foo&gt; </a:t>
            </a:r>
            <a:r>
              <a:rPr lang="zh-CN" altLang="en-US" dirty="0"/>
              <a:t>是为了解决 </a:t>
            </a:r>
            <a:r>
              <a:rPr lang="en-US" altLang="zh-CN" dirty="0"/>
              <a:t>&lt;</a:t>
            </a:r>
            <a:r>
              <a:rPr lang="zh-CN" altLang="en-US" dirty="0">
                <a:solidFill>
                  <a:srgbClr val="00B050"/>
                </a:solidFill>
              </a:rPr>
              <a:t>目标用户</a:t>
            </a:r>
            <a:r>
              <a:rPr lang="en-US" altLang="zh-CN" dirty="0"/>
              <a:t>&gt; </a:t>
            </a:r>
            <a:r>
              <a:rPr lang="zh-CN" altLang="en-US" dirty="0"/>
              <a:t>的痛苦</a:t>
            </a:r>
            <a:r>
              <a:rPr lang="en-US" altLang="zh-CN" dirty="0"/>
              <a:t>, </a:t>
            </a:r>
            <a:r>
              <a:rPr lang="zh-CN" altLang="en-US" dirty="0"/>
              <a:t>他们需要 </a:t>
            </a:r>
            <a:r>
              <a:rPr lang="en-US" altLang="zh-CN" dirty="0"/>
              <a:t>&lt;</a:t>
            </a:r>
            <a:r>
              <a:rPr lang="en-US" altLang="zh-CN" b="1" dirty="0">
                <a:solidFill>
                  <a:srgbClr val="C00000"/>
                </a:solidFill>
              </a:rPr>
              <a:t>N</a:t>
            </a:r>
            <a:r>
              <a:rPr lang="en-US" altLang="zh-CN" dirty="0">
                <a:solidFill>
                  <a:srgbClr val="C00000"/>
                </a:solidFill>
              </a:rPr>
              <a:t>eed</a:t>
            </a:r>
            <a:r>
              <a:rPr lang="en-US" altLang="zh-CN" dirty="0"/>
              <a:t>&gt;, </a:t>
            </a:r>
            <a:r>
              <a:rPr lang="zh-CN" altLang="en-US" dirty="0"/>
              <a:t>但是现有的方案并没有很好地解决这些需求，我们有独特的办法 </a:t>
            </a:r>
            <a:r>
              <a:rPr lang="en-US" altLang="zh-CN" dirty="0"/>
              <a:t>&lt;</a:t>
            </a:r>
            <a:r>
              <a:rPr lang="en-US" altLang="zh-CN" b="1" dirty="0">
                <a:solidFill>
                  <a:srgbClr val="C00000"/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</a:rPr>
              <a:t>pproach</a:t>
            </a:r>
            <a:r>
              <a:rPr lang="en-US" altLang="zh-CN" dirty="0"/>
              <a:t>&gt;,  </a:t>
            </a:r>
            <a:r>
              <a:rPr lang="zh-CN" altLang="en-US" dirty="0"/>
              <a:t>它能给用户带来好处 </a:t>
            </a:r>
            <a:r>
              <a:rPr lang="en-US" altLang="zh-CN" dirty="0"/>
              <a:t>&lt;</a:t>
            </a:r>
            <a:r>
              <a:rPr lang="en-US" altLang="zh-CN" b="1" dirty="0">
                <a:solidFill>
                  <a:srgbClr val="C00000"/>
                </a:solidFill>
              </a:rPr>
              <a:t>B</a:t>
            </a:r>
            <a:r>
              <a:rPr lang="en-US" altLang="zh-CN" dirty="0">
                <a:solidFill>
                  <a:srgbClr val="C00000"/>
                </a:solidFill>
              </a:rPr>
              <a:t>enefit</a:t>
            </a:r>
            <a:r>
              <a:rPr lang="en-US" altLang="zh-CN" dirty="0"/>
              <a:t>&gt;</a:t>
            </a:r>
            <a:r>
              <a:rPr lang="zh-CN" altLang="en-US" dirty="0"/>
              <a:t>， 远远超过竞争对手 </a:t>
            </a:r>
            <a:r>
              <a:rPr lang="en-US" altLang="zh-CN" dirty="0"/>
              <a:t>&lt;</a:t>
            </a:r>
            <a:r>
              <a:rPr lang="en-US" altLang="zh-CN" b="1" dirty="0">
                <a:solidFill>
                  <a:srgbClr val="C00000"/>
                </a:solidFill>
              </a:rPr>
              <a:t>C</a:t>
            </a:r>
            <a:r>
              <a:rPr lang="en-US" altLang="zh-CN" dirty="0">
                <a:solidFill>
                  <a:srgbClr val="C00000"/>
                </a:solidFill>
              </a:rPr>
              <a:t>ompetitor</a:t>
            </a:r>
            <a:r>
              <a:rPr lang="en-US" altLang="zh-CN" dirty="0"/>
              <a:t>&gt;.  </a:t>
            </a:r>
            <a:r>
              <a:rPr lang="zh-CN" altLang="en-US" dirty="0"/>
              <a:t>同时，我们有高效率的 </a:t>
            </a:r>
            <a:r>
              <a:rPr lang="en-US" altLang="zh-CN" dirty="0"/>
              <a:t>&lt;</a:t>
            </a:r>
            <a:r>
              <a:rPr lang="en-US" altLang="zh-CN" b="1" dirty="0">
                <a:solidFill>
                  <a:srgbClr val="C00000"/>
                </a:solidFill>
              </a:rPr>
              <a:t>D</a:t>
            </a:r>
            <a:r>
              <a:rPr lang="en-US" altLang="zh-CN" dirty="0">
                <a:solidFill>
                  <a:srgbClr val="C00000"/>
                </a:solidFill>
              </a:rPr>
              <a:t>elivery</a:t>
            </a:r>
            <a:r>
              <a:rPr lang="en-US" altLang="zh-CN" dirty="0"/>
              <a:t>&gt; </a:t>
            </a:r>
            <a:r>
              <a:rPr lang="zh-CN" altLang="en-US" dirty="0"/>
              <a:t>方法，能很快地让大部分用户知道我们的产品，并进一步传播。  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en-US" altLang="zh-CN" sz="3000" dirty="0" smtClean="0"/>
          </a:p>
          <a:p>
            <a:pPr>
              <a:lnSpc>
                <a:spcPct val="110000"/>
              </a:lnSpc>
            </a:pPr>
            <a:r>
              <a:rPr lang="zh-CN" altLang="en-US" sz="3000" dirty="0" smtClean="0"/>
              <a:t>把</a:t>
            </a:r>
            <a:r>
              <a:rPr lang="zh-CN" altLang="en-US" sz="3000" dirty="0"/>
              <a:t>上面的这段话录制为视频，上传到视频网站，并把链接发到个人</a:t>
            </a:r>
            <a:r>
              <a:rPr lang="en-US" altLang="zh-CN" sz="3000" dirty="0"/>
              <a:t>/</a:t>
            </a:r>
            <a:r>
              <a:rPr lang="zh-CN" altLang="en-US" sz="3000" dirty="0"/>
              <a:t>团队博客上。 </a:t>
            </a:r>
            <a:endParaRPr lang="zh-CN" altLang="en-US" sz="3000" dirty="0"/>
          </a:p>
          <a:p>
            <a:pPr marL="118872" indent="0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软件需求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</a:rPr>
              <a:t>软件需求</a:t>
            </a:r>
            <a:endParaRPr lang="en-US" altLang="zh-CN" sz="2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需求的分类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软件产品的利益相关者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获取用户需求 </a:t>
            </a:r>
            <a:r>
              <a:rPr lang="en-US" altLang="zh-CN" sz="2000" dirty="0" smtClean="0">
                <a:latin typeface="+mn-ea"/>
              </a:rPr>
              <a:t>– </a:t>
            </a:r>
            <a:r>
              <a:rPr lang="zh-CN" altLang="en-US" sz="2000" dirty="0" smtClean="0">
                <a:latin typeface="+mn-ea"/>
              </a:rPr>
              <a:t>用户调研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竞争性需求分析的框架 </a:t>
            </a:r>
            <a:r>
              <a:rPr lang="en-US" altLang="zh-CN" sz="2000" dirty="0" smtClean="0">
                <a:latin typeface="+mn-ea"/>
              </a:rPr>
              <a:t>– NABCD</a:t>
            </a:r>
          </a:p>
          <a:p>
            <a:pPr lvl="1"/>
            <a:r>
              <a:rPr lang="zh-CN" altLang="en-US" sz="2000" dirty="0" smtClean="0">
                <a:latin typeface="+mn-ea"/>
              </a:rPr>
              <a:t>功能的定位和优先级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计划和估计</a:t>
            </a:r>
            <a:endParaRPr lang="en-US" altLang="zh-CN" sz="28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目标估计和决心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找出估计后面的假设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分而治之（</a:t>
            </a:r>
            <a:r>
              <a:rPr lang="en-US" altLang="zh-CN" sz="2800" dirty="0" smtClean="0">
                <a:latin typeface="+mn-ea"/>
              </a:rPr>
              <a:t>WBS</a:t>
            </a:r>
            <a:r>
              <a:rPr lang="zh-CN" altLang="en-US" sz="2800" dirty="0" smtClean="0">
                <a:latin typeface="+mn-ea"/>
              </a:rPr>
              <a:t>）</a:t>
            </a:r>
            <a:endParaRPr lang="en-US" altLang="zh-CN" sz="2800" dirty="0" smtClean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40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功能的不同定位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762" y="1774825"/>
            <a:ext cx="6406476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97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把你们产品的功能都列出来，</a:t>
            </a:r>
            <a:endParaRPr lang="en-US" altLang="zh-CN" dirty="0" smtClean="0"/>
          </a:p>
          <a:p>
            <a:r>
              <a:rPr lang="zh-CN" altLang="en-US" dirty="0" smtClean="0"/>
              <a:t>分别放到四个象限中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37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估计</a:t>
            </a:r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电视剧</a:t>
            </a:r>
            <a:r>
              <a:rPr lang="zh-CN" altLang="en-US" dirty="0" smtClean="0"/>
              <a:t>里</a:t>
            </a:r>
            <a:r>
              <a:rPr lang="en-US" altLang="zh-CN" dirty="0" smtClean="0"/>
              <a:t>, </a:t>
            </a:r>
            <a:r>
              <a:rPr lang="zh-CN" altLang="en-US" dirty="0"/>
              <a:t>抗</a:t>
            </a:r>
            <a:r>
              <a:rPr lang="zh-CN" altLang="en-US" dirty="0" smtClean="0"/>
              <a:t>战</a:t>
            </a:r>
            <a:r>
              <a:rPr lang="zh-CN" altLang="en-US" dirty="0"/>
              <a:t>前</a:t>
            </a:r>
            <a:r>
              <a:rPr lang="zh-CN" altLang="en-US" dirty="0" smtClean="0"/>
              <a:t>夕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主人公讲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长达八年的抗日战争开始了</a:t>
            </a:r>
            <a:r>
              <a:rPr lang="en-US" altLang="zh-CN" dirty="0" smtClean="0"/>
              <a:t>”... </a:t>
            </a:r>
          </a:p>
          <a:p>
            <a:r>
              <a:rPr lang="zh-CN" altLang="en-US" dirty="0" smtClean="0"/>
              <a:t>未</a:t>
            </a:r>
            <a:r>
              <a:rPr lang="zh-CN" altLang="en-US" dirty="0"/>
              <a:t>卜先</a:t>
            </a:r>
            <a:r>
              <a:rPr lang="zh-CN" altLang="en-US" dirty="0" smtClean="0"/>
              <a:t>知</a:t>
            </a:r>
            <a:r>
              <a:rPr lang="en-US" altLang="zh-CN" dirty="0" smtClean="0"/>
              <a:t>!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28925"/>
            <a:ext cx="56007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92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Estimation</a:t>
            </a:r>
          </a:p>
        </p:txBody>
      </p:sp>
      <p:sp>
        <p:nvSpPr>
          <p:cNvPr id="1741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Foundation of collaboration</a:t>
            </a:r>
          </a:p>
          <a:p>
            <a:pPr lvl="1" eaLnBrk="1" hangingPunct="1"/>
            <a:r>
              <a:rPr lang="en-US" dirty="0"/>
              <a:t>Is to estimate task cost for you and your </a:t>
            </a:r>
            <a:r>
              <a:rPr lang="en-US" dirty="0" smtClean="0"/>
              <a:t>teammates</a:t>
            </a:r>
          </a:p>
          <a:p>
            <a:pPr eaLnBrk="1" hangingPunct="1"/>
            <a:r>
              <a:rPr lang="en-US" dirty="0" smtClean="0"/>
              <a:t>These are different things: </a:t>
            </a:r>
          </a:p>
          <a:p>
            <a:pPr lvl="1" eaLnBrk="1" hangingPunct="1"/>
            <a:r>
              <a:rPr lang="en-US" dirty="0" smtClean="0"/>
              <a:t>Target (</a:t>
            </a:r>
            <a:r>
              <a:rPr lang="zh-CN" altLang="en-US" dirty="0" smtClean="0"/>
              <a:t>目标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en-US" dirty="0" smtClean="0"/>
              <a:t>Commitment (</a:t>
            </a:r>
            <a:r>
              <a:rPr lang="zh-CN" altLang="en-US" dirty="0" smtClean="0"/>
              <a:t>决心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/>
              <a:t>Estimation (</a:t>
            </a:r>
            <a:r>
              <a:rPr lang="zh-CN" altLang="en-US" dirty="0"/>
              <a:t>估计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Estimation/Target/Commitment</a:t>
            </a:r>
          </a:p>
        </p:txBody>
      </p:sp>
      <p:sp>
        <p:nvSpPr>
          <p:cNvPr id="174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Target (</a:t>
            </a:r>
            <a:r>
              <a:rPr lang="zh-CN" altLang="en-US" sz="2400" dirty="0" smtClean="0"/>
              <a:t>目标</a:t>
            </a:r>
            <a:r>
              <a:rPr lang="en-US" altLang="zh-CN" sz="2400" dirty="0" smtClean="0"/>
              <a:t>)</a:t>
            </a:r>
          </a:p>
          <a:p>
            <a:pPr lvl="1" eaLnBrk="1" hangingPunct="1"/>
            <a:r>
              <a:rPr lang="en-US" sz="2000" dirty="0" smtClean="0"/>
              <a:t>A </a:t>
            </a:r>
            <a:r>
              <a:rPr lang="en-US" sz="2000" b="1" dirty="0" smtClean="0"/>
              <a:t>statement</a:t>
            </a:r>
            <a:r>
              <a:rPr lang="en-US" sz="2000" dirty="0" smtClean="0"/>
              <a:t> of a desirable business objective</a:t>
            </a:r>
          </a:p>
          <a:p>
            <a:pPr lvl="1" eaLnBrk="1" hangingPunct="1"/>
            <a:r>
              <a:rPr lang="en-US" sz="2000" dirty="0" smtClean="0"/>
              <a:t>“We need to have v1 released on ____”</a:t>
            </a:r>
          </a:p>
          <a:p>
            <a:pPr lvl="1" eaLnBrk="1" hangingPunct="1"/>
            <a:r>
              <a:rPr lang="en-US" sz="2000" dirty="0" smtClean="0"/>
              <a:t>A business target is independent of software estimates</a:t>
            </a:r>
          </a:p>
          <a:p>
            <a:pPr lvl="1" eaLnBrk="1" hangingPunct="1"/>
            <a:r>
              <a:rPr lang="en-US" sz="2000" dirty="0" smtClean="0"/>
              <a:t>A target is desirable, or mandatory DOESN’T mean it’s achievable</a:t>
            </a:r>
          </a:p>
          <a:p>
            <a:pPr eaLnBrk="1" hangingPunct="1"/>
            <a:r>
              <a:rPr lang="en-US" sz="2400" dirty="0" smtClean="0"/>
              <a:t>Commitment (</a:t>
            </a:r>
            <a:r>
              <a:rPr lang="zh-CN" altLang="en-US" sz="2400" dirty="0" smtClean="0"/>
              <a:t>决心</a:t>
            </a:r>
            <a:r>
              <a:rPr lang="en-US" altLang="zh-CN" sz="2400" dirty="0" smtClean="0"/>
              <a:t>)</a:t>
            </a:r>
          </a:p>
          <a:p>
            <a:pPr lvl="1" eaLnBrk="1" hangingPunct="1"/>
            <a:r>
              <a:rPr lang="en-US" altLang="zh-CN" sz="2000" dirty="0" smtClean="0"/>
              <a:t>It’s a </a:t>
            </a:r>
            <a:r>
              <a:rPr lang="en-US" altLang="zh-CN" sz="2000" b="1" dirty="0" smtClean="0"/>
              <a:t>promise</a:t>
            </a:r>
            <a:r>
              <a:rPr lang="en-US" altLang="zh-CN" sz="2000" dirty="0" smtClean="0"/>
              <a:t> to deliver pre-defined functionality as specific level of quality by a certain date</a:t>
            </a:r>
          </a:p>
          <a:p>
            <a:r>
              <a:rPr lang="en-US" sz="2400" dirty="0"/>
              <a:t>Estimation (</a:t>
            </a:r>
            <a:r>
              <a:rPr lang="zh-CN" altLang="en-US" sz="2400" dirty="0"/>
              <a:t>估计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How long a task will take or how much it will cost, with a limit set of resources</a:t>
            </a:r>
          </a:p>
          <a:p>
            <a:pPr marL="0" indent="0"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 - Historical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000" b="1" dirty="0"/>
              <a:t>1958</a:t>
            </a:r>
            <a:r>
              <a:rPr lang="zh-CN" altLang="en-US" sz="2000" dirty="0"/>
              <a:t>年</a:t>
            </a:r>
            <a:r>
              <a:rPr lang="en-US" altLang="zh-CN" sz="2000" dirty="0"/>
              <a:t>5</a:t>
            </a:r>
            <a:r>
              <a:rPr lang="zh-CN" altLang="en-US" sz="2000" dirty="0"/>
              <a:t>月中共八大二次会议肯定了当时中国出现的“大跃进”形势，认为中国正经历着“一天等于二十年”的伟大时期。调整了“二五”计划指标，钢产量由</a:t>
            </a:r>
            <a:r>
              <a:rPr lang="en-US" altLang="zh-CN" sz="2000" dirty="0"/>
              <a:t>1200</a:t>
            </a:r>
            <a:r>
              <a:rPr lang="zh-CN" altLang="en-US" sz="2000" dirty="0"/>
              <a:t>万吨提高到</a:t>
            </a:r>
            <a:r>
              <a:rPr lang="en-US" altLang="zh-CN" sz="2000" dirty="0"/>
              <a:t>3000</a:t>
            </a:r>
            <a:r>
              <a:rPr lang="zh-CN" altLang="en-US" sz="2000" dirty="0"/>
              <a:t>万吨，粮食从</a:t>
            </a:r>
            <a:r>
              <a:rPr lang="en-US" altLang="zh-CN" sz="2000" dirty="0"/>
              <a:t>5000</a:t>
            </a:r>
            <a:r>
              <a:rPr lang="zh-CN" altLang="en-US" sz="2000" dirty="0"/>
              <a:t>亿斤上升到</a:t>
            </a:r>
            <a:r>
              <a:rPr lang="en-US" altLang="zh-CN" sz="2000" dirty="0"/>
              <a:t>7000</a:t>
            </a:r>
            <a:r>
              <a:rPr lang="zh-CN" altLang="en-US" sz="2000" dirty="0"/>
              <a:t>亿斤。提出要使中国在</a:t>
            </a:r>
            <a:r>
              <a:rPr lang="en-US" altLang="zh-CN" sz="2000" b="1" dirty="0"/>
              <a:t>15</a:t>
            </a:r>
            <a:r>
              <a:rPr lang="zh-CN" altLang="en-US" sz="2000" dirty="0"/>
              <a:t>年或更短的时间内，在主要工业产品产量方面在十年内超过英国、十五年内赶美国（所谓“超英赶美”）。从此，“大跃进”在中国大陆全面展开。农业要“以粮为纲”，要求</a:t>
            </a:r>
            <a:r>
              <a:rPr lang="en-US" altLang="zh-CN" sz="2000" dirty="0"/>
              <a:t>5</a:t>
            </a:r>
            <a:r>
              <a:rPr lang="zh-CN" altLang="en-US" sz="2000" dirty="0"/>
              <a:t>年、</a:t>
            </a:r>
            <a:r>
              <a:rPr lang="en-US" altLang="zh-CN" sz="2000" dirty="0"/>
              <a:t>3</a:t>
            </a:r>
            <a:r>
              <a:rPr lang="zh-CN" altLang="en-US" sz="2000" dirty="0"/>
              <a:t>年甚至</a:t>
            </a:r>
            <a:r>
              <a:rPr lang="en-US" altLang="zh-CN" sz="2000" dirty="0"/>
              <a:t>1</a:t>
            </a:r>
            <a:r>
              <a:rPr lang="zh-CN" altLang="en-US" sz="2000" dirty="0"/>
              <a:t>－</a:t>
            </a:r>
            <a:r>
              <a:rPr lang="en-US" altLang="zh-CN" sz="2000" dirty="0"/>
              <a:t>2</a:t>
            </a:r>
            <a:r>
              <a:rPr lang="zh-CN" altLang="en-US" sz="2000" dirty="0"/>
              <a:t>年达到</a:t>
            </a:r>
            <a:r>
              <a:rPr lang="en-US" altLang="zh-CN" sz="2000" dirty="0"/>
              <a:t>12</a:t>
            </a:r>
            <a:r>
              <a:rPr lang="zh-CN" altLang="en-US" sz="2000" dirty="0"/>
              <a:t>年发展纲要规定的指标。工业则“以钢为纲”，将赶超英国的目标缩短为</a:t>
            </a:r>
            <a:r>
              <a:rPr lang="en-US" altLang="zh-CN" sz="2000" b="1" dirty="0"/>
              <a:t>7</a:t>
            </a:r>
            <a:r>
              <a:rPr lang="zh-CN" altLang="en-US" sz="2000" b="1" dirty="0"/>
              <a:t>年、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年以至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年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dirty="0"/>
              <a:t>毛泽东在批语中写道：“赶超英国，不是十五年，也不是七年，只需要两年到三年，两年是可能的</a:t>
            </a:r>
            <a:r>
              <a:rPr lang="zh-CN" altLang="en-US" sz="2000" dirty="0" smtClean="0"/>
              <a:t>。” </a:t>
            </a:r>
            <a:endParaRPr lang="zh-CN" altLang="en-US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大</a:t>
            </a:r>
            <a:r>
              <a:rPr lang="zh-CN" altLang="en-US" sz="2000" dirty="0"/>
              <a:t>跃进开展只过了半年的时间，中共中央便把赶超英国的时</a:t>
            </a:r>
            <a:r>
              <a:rPr lang="zh-CN" altLang="en-US" sz="2000" dirty="0" smtClean="0"/>
              <a:t>间由</a:t>
            </a:r>
            <a:r>
              <a:rPr lang="zh-CN" altLang="en-US" sz="2000" dirty="0"/>
              <a:t>十五年改为两年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b="1" dirty="0"/>
          </a:p>
          <a:p>
            <a:r>
              <a:rPr lang="en-US" sz="2000" dirty="0" smtClean="0"/>
              <a:t>197</a:t>
            </a:r>
            <a:r>
              <a:rPr lang="en-US" altLang="zh-CN" sz="2000" dirty="0" smtClean="0"/>
              <a:t>7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中国钢产量超过英国。  用了</a:t>
            </a:r>
            <a:r>
              <a:rPr lang="en-US" altLang="zh-CN" sz="2000" dirty="0" smtClean="0"/>
              <a:t>19 </a:t>
            </a:r>
            <a:r>
              <a:rPr lang="zh-CN" altLang="en-US" sz="2000" dirty="0" smtClean="0"/>
              <a:t>年时间。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216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Target (</a:t>
            </a:r>
            <a:r>
              <a:rPr lang="zh-CN" altLang="en-US" dirty="0" smtClean="0"/>
              <a:t>目标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project can be driven on</a:t>
            </a:r>
          </a:p>
          <a:p>
            <a:pPr lvl="1"/>
            <a:r>
              <a:rPr lang="en-US" dirty="0" smtClean="0"/>
              <a:t>Time (must finish it by certain date)</a:t>
            </a:r>
          </a:p>
          <a:p>
            <a:pPr lvl="1"/>
            <a:r>
              <a:rPr lang="en-US" dirty="0" smtClean="0"/>
              <a:t>Feature (must have these features before it’s done)</a:t>
            </a:r>
          </a:p>
          <a:p>
            <a:pPr lvl="1"/>
            <a:r>
              <a:rPr lang="en-US" dirty="0" smtClean="0"/>
              <a:t>Budget/Resource (will end the project when we use up our budget)</a:t>
            </a:r>
          </a:p>
          <a:p>
            <a:r>
              <a:rPr lang="en-US" dirty="0" smtClean="0"/>
              <a:t>Desiderata (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, </a:t>
            </a:r>
            <a:r>
              <a:rPr lang="zh-CN" altLang="en-US" dirty="0" smtClean="0"/>
              <a:t>必需品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Fast  (</a:t>
            </a:r>
            <a:r>
              <a:rPr lang="zh-CN" altLang="en-US" dirty="0" smtClean="0"/>
              <a:t>快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Good (</a:t>
            </a:r>
            <a:r>
              <a:rPr lang="zh-CN" altLang="en-US" dirty="0" smtClean="0"/>
              <a:t>多</a:t>
            </a:r>
            <a:r>
              <a:rPr lang="en-US" altLang="zh-CN" dirty="0" smtClean="0"/>
              <a:t>, </a:t>
            </a:r>
            <a:r>
              <a:rPr lang="zh-CN" altLang="en-US" dirty="0" smtClean="0"/>
              <a:t>好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Cheap (</a:t>
            </a:r>
            <a:r>
              <a:rPr lang="zh-CN" altLang="en-US" dirty="0" smtClean="0"/>
              <a:t>省</a:t>
            </a:r>
            <a:r>
              <a:rPr lang="en-US" altLang="zh-CN" dirty="0" smtClean="0"/>
              <a:t>)</a:t>
            </a:r>
            <a:endParaRPr lang="en-US" dirty="0" smtClean="0"/>
          </a:p>
          <a:p>
            <a:r>
              <a:rPr lang="en-US" dirty="0" smtClean="0"/>
              <a:t>These three things can’t always be satisfied at the same time</a:t>
            </a:r>
          </a:p>
          <a:p>
            <a:pPr lvl="1"/>
            <a:r>
              <a:rPr lang="zh-CN" altLang="en-US" dirty="0"/>
              <a:t>多快好</a:t>
            </a:r>
            <a:r>
              <a:rPr lang="zh-CN" altLang="en-US" dirty="0" smtClean="0"/>
              <a:t>省地建设社会主义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大跃进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达到了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快</a:t>
            </a:r>
            <a:r>
              <a:rPr lang="en-US" altLang="zh-CN" dirty="0" smtClean="0"/>
              <a:t>”,  </a:t>
            </a:r>
            <a:r>
              <a:rPr lang="zh-CN" altLang="en-US" dirty="0" smtClean="0"/>
              <a:t>“多</a:t>
            </a:r>
            <a:r>
              <a:rPr lang="en-US" altLang="zh-CN" dirty="0" smtClean="0"/>
              <a:t>, </a:t>
            </a:r>
            <a:r>
              <a:rPr lang="zh-CN" altLang="en-US" dirty="0" smtClean="0"/>
              <a:t>好</a:t>
            </a:r>
            <a:r>
              <a:rPr lang="en-US" altLang="zh-CN" dirty="0" smtClean="0"/>
              <a:t>, </a:t>
            </a:r>
            <a:r>
              <a:rPr lang="zh-CN" altLang="en-US" dirty="0" smtClean="0"/>
              <a:t>省</a:t>
            </a:r>
            <a:r>
              <a:rPr lang="en-US" altLang="zh-CN" dirty="0" smtClean="0"/>
              <a:t>” – </a:t>
            </a:r>
            <a:r>
              <a:rPr lang="zh-CN" altLang="en-US" dirty="0" smtClean="0"/>
              <a:t>没达到</a:t>
            </a:r>
            <a:r>
              <a:rPr lang="en-US" altLang="zh-CN" dirty="0" smtClean="0"/>
              <a:t>. </a:t>
            </a:r>
          </a:p>
          <a:p>
            <a:pPr lvl="1"/>
            <a:r>
              <a:rPr lang="zh-CN" altLang="en-US" dirty="0"/>
              <a:t>事实</a:t>
            </a:r>
            <a:r>
              <a:rPr lang="zh-CN" altLang="en-US" dirty="0" smtClean="0"/>
              <a:t>上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也没有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快</a:t>
            </a:r>
            <a:r>
              <a:rPr lang="en-US" altLang="zh-CN" dirty="0" smtClean="0"/>
              <a:t>”. </a:t>
            </a:r>
            <a:endParaRPr lang="en-US" dirty="0" smtClean="0"/>
          </a:p>
          <a:p>
            <a:r>
              <a:rPr lang="en-US" dirty="0" smtClean="0"/>
              <a:t>Exercise</a:t>
            </a:r>
          </a:p>
          <a:p>
            <a:pPr lvl="1"/>
            <a:r>
              <a:rPr lang="en-US" dirty="0" smtClean="0"/>
              <a:t>List real life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3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 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Time driven!</a:t>
            </a:r>
          </a:p>
          <a:p>
            <a:pPr lvl="1"/>
            <a:r>
              <a:rPr lang="en-US" dirty="0" smtClean="0"/>
              <a:t>Alpha release on 1/14/2011</a:t>
            </a:r>
          </a:p>
          <a:p>
            <a:pPr lvl="1"/>
            <a:r>
              <a:rPr lang="en-US" dirty="0" smtClean="0"/>
              <a:t>Beta release on 3/4/2011</a:t>
            </a:r>
          </a:p>
          <a:p>
            <a:r>
              <a:rPr lang="en-US" dirty="0" smtClean="0"/>
              <a:t>When time is fixed, the things you can adjust are</a:t>
            </a:r>
          </a:p>
          <a:p>
            <a:pPr lvl="1"/>
            <a:r>
              <a:rPr lang="en-US" dirty="0" smtClean="0"/>
              <a:t>Feature (</a:t>
            </a:r>
            <a:r>
              <a:rPr lang="zh-CN" altLang="en-US" dirty="0" smtClean="0"/>
              <a:t>多，好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Resource (</a:t>
            </a:r>
            <a:r>
              <a:rPr lang="zh-CN" altLang="en-US" dirty="0" smtClean="0"/>
              <a:t>省</a:t>
            </a:r>
            <a:r>
              <a:rPr lang="en-US" altLang="zh-CN" dirty="0" smtClean="0"/>
              <a:t>)</a:t>
            </a:r>
          </a:p>
          <a:p>
            <a:r>
              <a:rPr lang="en-US" dirty="0" smtClean="0"/>
              <a:t>When we ask for “give me an estimation”</a:t>
            </a:r>
          </a:p>
          <a:p>
            <a:pPr lvl="1"/>
            <a:r>
              <a:rPr lang="en-US" dirty="0" smtClean="0"/>
              <a:t>Estimation of work to be done,  or</a:t>
            </a:r>
          </a:p>
          <a:p>
            <a:pPr lvl="1"/>
            <a:r>
              <a:rPr lang="en-US" dirty="0" smtClean="0"/>
              <a:t>Figure out how to hit a target</a:t>
            </a:r>
          </a:p>
          <a:p>
            <a:pPr lvl="1"/>
            <a:r>
              <a:rPr lang="en-US" dirty="0" smtClean="0"/>
              <a:t>These 2 are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only pick 2 out 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550545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47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Estimation</a:t>
            </a:r>
          </a:p>
        </p:txBody>
      </p:sp>
      <p:sp>
        <p:nvSpPr>
          <p:cNvPr id="1741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Wide-band Delphi</a:t>
            </a:r>
          </a:p>
          <a:p>
            <a:pPr lvl="1" eaLnBrk="1" hangingPunct="1"/>
            <a:r>
              <a:rPr lang="en-US" dirty="0" smtClean="0"/>
              <a:t>Lead to greater interaction and more communication among team members</a:t>
            </a:r>
          </a:p>
          <a:p>
            <a:pPr eaLnBrk="1" hangingPunct="1"/>
            <a:r>
              <a:rPr lang="en-US" dirty="0" smtClean="0"/>
              <a:t>Example:</a:t>
            </a:r>
          </a:p>
          <a:p>
            <a:pPr lvl="1" eaLnBrk="1" hangingPunct="1"/>
            <a:r>
              <a:rPr lang="en-US" dirty="0" smtClean="0"/>
              <a:t>Pick a “optimistic” and “pessimistic” candidate</a:t>
            </a:r>
          </a:p>
          <a:p>
            <a:pPr lvl="1" eaLnBrk="1" hangingPunct="1"/>
            <a:r>
              <a:rPr lang="zh-CN" altLang="en-US" dirty="0" smtClean="0"/>
              <a:t>北京火车站到八达岭长城 </a:t>
            </a:r>
            <a:r>
              <a:rPr lang="en-US" altLang="zh-CN" dirty="0" smtClean="0"/>
              <a:t>(</a:t>
            </a:r>
            <a:r>
              <a:rPr lang="zh-CN" altLang="en-US" dirty="0" smtClean="0"/>
              <a:t>花多长时间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外</a:t>
            </a:r>
            <a:r>
              <a:rPr lang="zh-CN" altLang="en-US" dirty="0" smtClean="0"/>
              <a:t>地旅游者，一个大人带两个小孩</a:t>
            </a:r>
            <a:endParaRPr lang="en-US" altLang="zh-CN" dirty="0"/>
          </a:p>
          <a:p>
            <a:pPr lvl="1"/>
            <a:r>
              <a:rPr lang="zh-CN" altLang="en-US" dirty="0" smtClean="0"/>
              <a:t>小组步行绕所在城市一周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49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课堂互动回答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获取和引导需求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来自用户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请举例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引导用户产生需求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请举例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预计需求的产生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GPS+GIS+</a:t>
            </a:r>
            <a:r>
              <a:rPr lang="zh-CN" altLang="en-US" dirty="0" smtClean="0"/>
              <a:t>私家车产业发展</a:t>
            </a:r>
            <a:r>
              <a:rPr lang="en-US" altLang="zh-CN" dirty="0" smtClean="0"/>
              <a:t>+</a:t>
            </a:r>
            <a:r>
              <a:rPr lang="zh-CN" altLang="en-US" dirty="0" smtClean="0"/>
              <a:t>手机普及 </a:t>
            </a:r>
            <a:r>
              <a:rPr lang="en-US" altLang="zh-CN" dirty="0" smtClean="0"/>
              <a:t>= </a:t>
            </a:r>
            <a:r>
              <a:rPr lang="zh-CN" altLang="en-US" dirty="0"/>
              <a:t>什么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需求可以来自管理机构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需求可以来自企业内部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请举例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需求可以来自技术团队本身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请举例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需求来自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要更好地了解用户需求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请举例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86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Exercise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Estimate the following things, give a lower bound / upper bound</a:t>
            </a:r>
          </a:p>
          <a:p>
            <a:pPr marL="0" indent="0">
              <a:buNone/>
            </a:pPr>
            <a:r>
              <a:rPr lang="en-US" sz="1800" dirty="0" smtClean="0"/>
              <a:t>The length of China mainland border (land border)</a:t>
            </a:r>
          </a:p>
          <a:p>
            <a:pPr marL="274638" lvl="1" indent="0">
              <a:buNone/>
            </a:pPr>
            <a:r>
              <a:rPr lang="zh-CN" altLang="en-US" sz="1600" dirty="0" smtClean="0"/>
              <a:t>中国陆地边界长度</a:t>
            </a:r>
            <a:endParaRPr lang="en-US" sz="1600" dirty="0" smtClean="0"/>
          </a:p>
          <a:p>
            <a:pPr marL="0" indent="0">
              <a:buNone/>
            </a:pPr>
            <a:r>
              <a:rPr lang="en-US" sz="1800" dirty="0" smtClean="0"/>
              <a:t>Population density in of Africa in  (</a:t>
            </a:r>
            <a:r>
              <a:rPr lang="en-US" sz="1800" dirty="0" err="1" smtClean="0"/>
              <a:t>ppl</a:t>
            </a:r>
            <a:r>
              <a:rPr lang="en-US" sz="1800" dirty="0" smtClean="0"/>
              <a:t> / (km)^2)</a:t>
            </a:r>
          </a:p>
          <a:p>
            <a:pPr marL="274638" lvl="1" indent="0">
              <a:buNone/>
            </a:pPr>
            <a:r>
              <a:rPr lang="zh-CN" altLang="en-US" sz="1600" dirty="0"/>
              <a:t>非</a:t>
            </a:r>
            <a:r>
              <a:rPr lang="zh-CN" altLang="en-US" sz="1600" dirty="0" smtClean="0"/>
              <a:t>洲人口密度</a:t>
            </a:r>
            <a:endParaRPr lang="en-US" sz="1600" dirty="0" smtClean="0"/>
          </a:p>
          <a:p>
            <a:pPr marL="0" indent="0">
              <a:buNone/>
            </a:pPr>
            <a:r>
              <a:rPr lang="en-US" sz="1800" dirty="0" smtClean="0"/>
              <a:t>One year volume of Yangtze River</a:t>
            </a:r>
          </a:p>
          <a:p>
            <a:pPr marL="274638" lvl="1" indent="0">
              <a:buNone/>
            </a:pPr>
            <a:r>
              <a:rPr lang="zh-CN" altLang="en-US" sz="1600" dirty="0"/>
              <a:t>长</a:t>
            </a:r>
            <a:r>
              <a:rPr lang="zh-CN" altLang="en-US" sz="1600" dirty="0" smtClean="0"/>
              <a:t>江一年的流量</a:t>
            </a:r>
            <a:endParaRPr lang="en-US" sz="1600" dirty="0" smtClean="0"/>
          </a:p>
          <a:p>
            <a:pPr marL="0" indent="0">
              <a:buNone/>
            </a:pPr>
            <a:r>
              <a:rPr lang="en-US" sz="1800" dirty="0" smtClean="0"/>
              <a:t>Surface temperature of the moon (bright side)</a:t>
            </a:r>
          </a:p>
          <a:p>
            <a:pPr marL="274638" lvl="1" indent="0">
              <a:buNone/>
            </a:pPr>
            <a:r>
              <a:rPr lang="zh-CN" altLang="en-US" sz="1600" dirty="0"/>
              <a:t>月球表面温度</a:t>
            </a:r>
            <a:endParaRPr lang="en-US" sz="1600" dirty="0" smtClean="0"/>
          </a:p>
          <a:p>
            <a:pPr marL="0" indent="0">
              <a:buNone/>
            </a:pPr>
            <a:r>
              <a:rPr lang="en-US" sz="1800" dirty="0" smtClean="0"/>
              <a:t>Total value of RMB in circulation in China, 2009</a:t>
            </a:r>
          </a:p>
          <a:p>
            <a:pPr marL="274638" lvl="1" indent="0">
              <a:buNone/>
            </a:pPr>
            <a:r>
              <a:rPr lang="en-US" altLang="zh-CN" sz="1600" dirty="0" smtClean="0"/>
              <a:t>2009</a:t>
            </a:r>
            <a:r>
              <a:rPr lang="zh-CN" altLang="en-US" sz="1600" dirty="0" smtClean="0"/>
              <a:t>年中国货币流通的总量</a:t>
            </a:r>
            <a:endParaRPr lang="en-US" sz="1600" dirty="0" smtClean="0"/>
          </a:p>
          <a:p>
            <a:pPr marL="0" indent="0">
              <a:buNone/>
            </a:pPr>
            <a:r>
              <a:rPr lang="en-US" sz="1800" dirty="0" smtClean="0"/>
              <a:t>Average number of sentences spoken by a normal person (80 </a:t>
            </a:r>
            <a:r>
              <a:rPr lang="en-US" sz="1800" dirty="0" err="1" smtClean="0"/>
              <a:t>yr</a:t>
            </a:r>
            <a:r>
              <a:rPr lang="en-US" sz="1800" dirty="0" smtClean="0"/>
              <a:t> old)</a:t>
            </a:r>
          </a:p>
          <a:p>
            <a:pPr marL="274638" lvl="1" indent="0">
              <a:buNone/>
            </a:pPr>
            <a:r>
              <a:rPr lang="zh-CN" altLang="en-US" sz="1600" dirty="0"/>
              <a:t>一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80</a:t>
            </a:r>
            <a:r>
              <a:rPr lang="zh-CN" altLang="en-US" sz="1600" dirty="0" smtClean="0"/>
              <a:t>岁的人一生说过多少句话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2654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Estimators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2 roles:  Estimator,  Facilitator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Estimate in hours, be realistic not pessimistic or optimistic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Use one card to write down your estimate, another for your assumptions, only submit the estimation card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After facilitator has entered all the estimates into the spreadsheet, have him enter your assumptions.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Discussion and come to agreement on the assumptions.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Write only your new estimate on a card, submit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Repeat the last 2 steps until all the estimates converge enough that everyone is happy with the average, or happy to go with the larger estimate. </a:t>
            </a:r>
          </a:p>
        </p:txBody>
      </p:sp>
    </p:spTree>
    <p:extLst>
      <p:ext uri="{BB962C8B-B14F-4D97-AF65-F5344CB8AC3E}">
        <p14:creationId xmlns:p14="http://schemas.microsoft.com/office/powerpoint/2010/main" val="9959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Development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length of China mainland border (land border</a:t>
            </a:r>
            <a:r>
              <a:rPr lang="en-US" sz="3200" dirty="0" smtClean="0"/>
              <a:t>)</a:t>
            </a:r>
          </a:p>
          <a:p>
            <a:pPr lvl="1"/>
            <a:r>
              <a:rPr lang="zh-CN" altLang="en-US" dirty="0" smtClean="0"/>
              <a:t>中</a:t>
            </a:r>
            <a:r>
              <a:rPr lang="zh-CN" altLang="en-US" dirty="0"/>
              <a:t>国陆地边界长度</a:t>
            </a:r>
            <a:endParaRPr lang="en-US" dirty="0"/>
          </a:p>
          <a:p>
            <a:r>
              <a:rPr lang="en-US" dirty="0" smtClean="0"/>
              <a:t>That’s just one factor,  there is another factor</a:t>
            </a:r>
          </a:p>
          <a:p>
            <a:pPr lvl="1"/>
            <a:r>
              <a:rPr lang="zh-CN" altLang="en-US" dirty="0"/>
              <a:t>如果</a:t>
            </a:r>
            <a:r>
              <a:rPr lang="zh-CN" altLang="en-US" dirty="0" smtClean="0"/>
              <a:t>你们小组要徒步走完所有边界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你要花多长时间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2 dimension of factors</a:t>
            </a:r>
          </a:p>
          <a:p>
            <a:pPr lvl="1"/>
            <a:r>
              <a:rPr lang="en-US" dirty="0" smtClean="0"/>
              <a:t>The amount of work (it can change)</a:t>
            </a:r>
          </a:p>
          <a:p>
            <a:pPr lvl="1"/>
            <a:r>
              <a:rPr lang="en-US" dirty="0" smtClean="0"/>
              <a:t>Your ability, determination (it can change, too!)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– bottom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Estimate the cost of one team project!</a:t>
            </a:r>
          </a:p>
          <a:p>
            <a:r>
              <a:rPr lang="en-US" dirty="0" smtClean="0"/>
              <a:t>Too big to estimate?</a:t>
            </a:r>
          </a:p>
          <a:p>
            <a:pPr lvl="1"/>
            <a:r>
              <a:rPr lang="en-US" dirty="0" smtClean="0"/>
              <a:t>Let’s try Divide and Conquer</a:t>
            </a:r>
          </a:p>
          <a:p>
            <a:r>
              <a:rPr lang="en-US" dirty="0" smtClean="0"/>
              <a:t>Estimation – bottom up</a:t>
            </a:r>
          </a:p>
          <a:p>
            <a:pPr lvl="1"/>
            <a:r>
              <a:rPr lang="en-US" dirty="0" smtClean="0"/>
              <a:t>Estimate feature by feature</a:t>
            </a:r>
          </a:p>
          <a:p>
            <a:r>
              <a:rPr lang="en-US" dirty="0" smtClean="0"/>
              <a:t>Target – top down</a:t>
            </a:r>
          </a:p>
          <a:p>
            <a:pPr lvl="1"/>
            <a:r>
              <a:rPr lang="en-US" dirty="0" smtClean="0"/>
              <a:t>We need to release the whole software on DATE1</a:t>
            </a:r>
          </a:p>
          <a:p>
            <a:pPr lvl="1"/>
            <a:r>
              <a:rPr lang="en-US" dirty="0" smtClean="0"/>
              <a:t>It means the testing should be done by DATE2</a:t>
            </a:r>
          </a:p>
          <a:p>
            <a:pPr lvl="1"/>
            <a:r>
              <a:rPr lang="en-US" dirty="0" smtClean="0"/>
              <a:t>It means the coding should be done by DATE3</a:t>
            </a:r>
          </a:p>
          <a:p>
            <a:pPr lvl="1"/>
            <a:r>
              <a:rPr lang="en-US" dirty="0" smtClean="0"/>
              <a:t>It means we should start coding by DATE4</a:t>
            </a:r>
          </a:p>
          <a:p>
            <a:pPr lvl="1"/>
            <a:r>
              <a:rPr lang="en-US" dirty="0" smtClean="0"/>
              <a:t>We’re already behind schedule! </a:t>
            </a:r>
          </a:p>
        </p:txBody>
      </p:sp>
    </p:spTree>
    <p:extLst>
      <p:ext uri="{BB962C8B-B14F-4D97-AF65-F5344CB8AC3E}">
        <p14:creationId xmlns:p14="http://schemas.microsoft.com/office/powerpoint/2010/main" val="58249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工程师的经验公式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软件工程师在长期的实践中，摸索出一套经验公式：实际时间花费主要取决于两个因素</a:t>
            </a:r>
            <a:r>
              <a:rPr lang="en-US" altLang="zh-CN" dirty="0"/>
              <a:t>—</a:t>
            </a:r>
            <a:r>
              <a:rPr lang="zh-CN" altLang="en-US" dirty="0"/>
              <a:t>对 某件事的估计时间</a:t>
            </a:r>
            <a:r>
              <a:rPr lang="en-US" altLang="zh-CN" dirty="0"/>
              <a:t>X</a:t>
            </a:r>
            <a:r>
              <a:rPr lang="zh-CN" altLang="en-US" dirty="0"/>
              <a:t>，以及他做过类似开发工作的次数</a:t>
            </a:r>
            <a:r>
              <a:rPr lang="en-US" altLang="zh-CN" dirty="0"/>
              <a:t>N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r>
              <a:rPr lang="en-US" altLang="zh-CN" b="1" dirty="0" smtClean="0"/>
              <a:t>Y </a:t>
            </a:r>
            <a:r>
              <a:rPr lang="en-US" altLang="zh-CN" b="1" dirty="0"/>
              <a:t>= X ± X ÷ N     </a:t>
            </a:r>
            <a:endParaRPr lang="en-US" altLang="zh-CN" b="1" dirty="0" smtClean="0"/>
          </a:p>
          <a:p>
            <a:r>
              <a:rPr lang="en-US" altLang="zh-CN" dirty="0" smtClean="0"/>
              <a:t>//</a:t>
            </a:r>
            <a:r>
              <a:rPr lang="zh-CN" altLang="en-US" dirty="0"/>
              <a:t>注：</a:t>
            </a:r>
            <a:r>
              <a:rPr lang="en-US" altLang="zh-CN" dirty="0"/>
              <a:t>Y </a:t>
            </a:r>
            <a:r>
              <a:rPr lang="zh-CN" altLang="en-US" dirty="0"/>
              <a:t>是实际时间花费。中间的 </a:t>
            </a:r>
            <a:r>
              <a:rPr lang="en-US" altLang="zh-CN" dirty="0"/>
              <a:t>± </a:t>
            </a:r>
            <a:r>
              <a:rPr lang="zh-CN" altLang="en-US" dirty="0"/>
              <a:t>表示加上或减去。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92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WBS – Work Break Down</a:t>
            </a:r>
          </a:p>
        </p:txBody>
      </p:sp>
      <p:sp>
        <p:nvSpPr>
          <p:cNvPr id="1843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Divide and conquer</a:t>
            </a:r>
          </a:p>
          <a:p>
            <a:pPr eaLnBrk="1" hangingPunct="1"/>
            <a:r>
              <a:rPr lang="en-US" dirty="0" smtClean="0"/>
              <a:t>Top level (a product)</a:t>
            </a:r>
          </a:p>
          <a:p>
            <a:pPr eaLnBrk="1" hangingPunct="1"/>
            <a:r>
              <a:rPr lang="en-US" dirty="0" smtClean="0"/>
              <a:t>Mid-level (features)  - user perspective</a:t>
            </a:r>
          </a:p>
          <a:p>
            <a:pPr eaLnBrk="1" hangingPunct="1"/>
            <a:r>
              <a:rPr lang="en-US" dirty="0" smtClean="0"/>
              <a:t>Lower level (feature implementation) – team perspective (PM, Test)</a:t>
            </a:r>
          </a:p>
          <a:p>
            <a:pPr eaLnBrk="1" hangingPunct="1"/>
            <a:r>
              <a:rPr lang="en-US" dirty="0" smtClean="0"/>
              <a:t>Lowest level (module) – </a:t>
            </a:r>
            <a:r>
              <a:rPr lang="en-US" dirty="0" err="1" smtClean="0"/>
              <a:t>dev</a:t>
            </a:r>
            <a:r>
              <a:rPr lang="en-US" dirty="0" smtClean="0"/>
              <a:t> perspective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WBS – different levels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250787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WBS exercise</a:t>
            </a:r>
          </a:p>
        </p:txBody>
      </p:sp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WBS your Team project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Coordinator (PM), team member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Coordinator layout the requirement.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Member provide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estimation.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Loop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sz="2000" dirty="0" smtClean="0"/>
              <a:t>Analysis, Coordinator lead the team to focus biggest estimation delta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sz="2000" dirty="0" smtClean="0"/>
              <a:t>Estimate again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Coordinator lead the team to consensus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Consensus!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Team report (30 minutes later)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each team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 PM, N </a:t>
            </a:r>
            <a:r>
              <a:rPr lang="en-US" dirty="0" err="1" smtClean="0"/>
              <a:t>Dev</a:t>
            </a:r>
            <a:r>
              <a:rPr lang="en-US" dirty="0" smtClean="0"/>
              <a:t>, M Test</a:t>
            </a:r>
          </a:p>
          <a:p>
            <a:r>
              <a:rPr lang="en-US" dirty="0" smtClean="0"/>
              <a:t>Can switch roles after one milestone</a:t>
            </a:r>
          </a:p>
          <a:p>
            <a:r>
              <a:rPr lang="en-US" dirty="0" smtClean="0"/>
              <a:t>Commitment of each team member</a:t>
            </a:r>
          </a:p>
          <a:p>
            <a:pPr lvl="1"/>
            <a:r>
              <a:rPr lang="en-US" dirty="0" smtClean="0"/>
              <a:t>Chicken or Pig</a:t>
            </a:r>
          </a:p>
          <a:p>
            <a:pPr lvl="1"/>
            <a:r>
              <a:rPr lang="en-US" dirty="0" smtClean="0"/>
              <a:t>It’s ok to be a Chicken</a:t>
            </a:r>
          </a:p>
          <a:p>
            <a:pPr lvl="1"/>
            <a:r>
              <a:rPr lang="en-US" dirty="0" smtClean="0"/>
              <a:t>No Parrot</a:t>
            </a:r>
          </a:p>
          <a:p>
            <a:r>
              <a:rPr lang="en-US" dirty="0" smtClean="0"/>
              <a:t>Agile principle:</a:t>
            </a:r>
          </a:p>
          <a:p>
            <a:pPr lvl="1"/>
            <a:r>
              <a:rPr lang="en-US" dirty="0"/>
              <a:t>Build projects around </a:t>
            </a:r>
            <a:r>
              <a:rPr lang="en-US" b="1" dirty="0"/>
              <a:t>motivated individuals</a:t>
            </a:r>
            <a:r>
              <a:rPr lang="en-US" dirty="0"/>
              <a:t>. Give them the environment and support they need, and trust them to get the job done.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6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分组练习 </a:t>
            </a:r>
            <a:r>
              <a:rPr lang="en-US" altLang="zh-CN" dirty="0" smtClean="0"/>
              <a:t>Group </a:t>
            </a:r>
            <a:r>
              <a:rPr lang="en-US" altLang="zh-CN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We’re in PLANNING STAGE</a:t>
            </a:r>
          </a:p>
          <a:p>
            <a:pPr eaLnBrk="1" hangingPunct="1"/>
            <a:r>
              <a:rPr lang="en-US" dirty="0"/>
              <a:t>Work on your vision, project proposal, and success metrics. 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30 minutes team working time</a:t>
            </a:r>
          </a:p>
          <a:p>
            <a:pPr eaLnBrk="1" hangingPunct="1"/>
            <a:r>
              <a:rPr lang="en-US" dirty="0"/>
              <a:t>Each team report their status (4 projects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Show your initial round of work items in TFS reports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继续举例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需求的分类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举出具体例子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对产品功能的需求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对产品开发过程的需求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服务质量需求</a:t>
            </a:r>
            <a:endParaRPr lang="en-US" altLang="zh-CN" dirty="0" smtClean="0"/>
          </a:p>
          <a:p>
            <a:pPr lvl="1"/>
            <a:r>
              <a:rPr lang="zh-CN" altLang="en-US" dirty="0"/>
              <a:t>综合需求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90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Team Report</a:t>
            </a:r>
          </a:p>
        </p:txBody>
      </p:sp>
      <p:sp>
        <p:nvSpPr>
          <p:cNvPr id="2355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Your Team project WBS</a:t>
            </a:r>
          </a:p>
          <a:p>
            <a:pPr eaLnBrk="1" hangingPunct="1"/>
            <a:r>
              <a:rPr lang="en-US" dirty="0" smtClean="0"/>
              <a:t>Estimation of major work items of your team project</a:t>
            </a:r>
          </a:p>
          <a:p>
            <a:pPr eaLnBrk="1" hangingPunct="1"/>
            <a:r>
              <a:rPr lang="en-US" dirty="0"/>
              <a:t>Share your WBS of your whole project, in your team blog. </a:t>
            </a:r>
          </a:p>
          <a:p>
            <a:pPr eaLnBrk="1" hangingPunct="1"/>
            <a:r>
              <a:rPr lang="en-US" dirty="0"/>
              <a:t>Assign the detail work item to different team members in TFS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需求的管理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课堂练习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每个团队</a:t>
            </a:r>
            <a:r>
              <a:rPr lang="en-US" altLang="zh-CN" dirty="0" smtClean="0"/>
              <a:t>PM </a:t>
            </a:r>
            <a:r>
              <a:rPr lang="zh-CN" altLang="en-US" dirty="0" smtClean="0"/>
              <a:t>讲一下，自己怎么做：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分析和定义需求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在生命周期中管理需求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0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所有利益相关者都有需求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请举例说明他们不同的需求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最终用户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顾客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市场分析者</a:t>
            </a:r>
            <a:endParaRPr lang="en-US" altLang="zh-CN" dirty="0" smtClean="0"/>
          </a:p>
          <a:p>
            <a:pPr lvl="1"/>
            <a:r>
              <a:rPr lang="zh-CN" altLang="en-US" dirty="0"/>
              <a:t>监管</a:t>
            </a:r>
            <a:r>
              <a:rPr lang="zh-CN" altLang="en-US" dirty="0" smtClean="0"/>
              <a:t>机构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软件工程师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用户有多种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lnSpc>
                <a:spcPct val="110000"/>
              </a:lnSpc>
              <a:buNone/>
            </a:pPr>
            <a:r>
              <a:rPr lang="zh-CN" altLang="en-US" dirty="0" smtClean="0"/>
              <a:t>很多人</a:t>
            </a:r>
            <a:r>
              <a:rPr lang="zh-CN" altLang="en-US" dirty="0"/>
              <a:t>假设评价软件的就是购买软件的，就是使用软件的，但是</a:t>
            </a:r>
            <a:r>
              <a:rPr lang="zh-CN" altLang="en-US" dirty="0" smtClean="0"/>
              <a:t>未必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a) </a:t>
            </a:r>
            <a:r>
              <a:rPr lang="zh-CN" altLang="en-US" dirty="0"/>
              <a:t>你要写一个中学生学习英语的软件，你找谁去做用户调研</a:t>
            </a:r>
            <a:r>
              <a:rPr lang="en-US" altLang="zh-CN" dirty="0"/>
              <a:t>? 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sz="1700" dirty="0" smtClean="0"/>
              <a:t>中学生 </a:t>
            </a:r>
            <a:r>
              <a:rPr lang="en-US" altLang="zh-CN" sz="1700" dirty="0"/>
              <a:t>- </a:t>
            </a:r>
            <a:r>
              <a:rPr lang="zh-CN" altLang="en-US" sz="1700" dirty="0"/>
              <a:t>最终用户 </a:t>
            </a:r>
            <a:endParaRPr lang="en-US" altLang="zh-CN" sz="1700" dirty="0" smtClean="0"/>
          </a:p>
          <a:p>
            <a:pPr>
              <a:lnSpc>
                <a:spcPct val="110000"/>
              </a:lnSpc>
            </a:pPr>
            <a:r>
              <a:rPr lang="zh-CN" altLang="en-US" sz="1700" dirty="0" smtClean="0"/>
              <a:t>家长 </a:t>
            </a:r>
            <a:r>
              <a:rPr lang="en-US" altLang="zh-CN" sz="1700" dirty="0"/>
              <a:t>- </a:t>
            </a:r>
            <a:r>
              <a:rPr lang="zh-CN" altLang="en-US" sz="1700" dirty="0"/>
              <a:t>他们是要掏钱的人，他们不会每天都用软件，有些人都不太会英语，但是他们也有需求 </a:t>
            </a:r>
            <a:endParaRPr lang="en-US" altLang="zh-CN" sz="1700" dirty="0" smtClean="0"/>
          </a:p>
          <a:p>
            <a:pPr>
              <a:lnSpc>
                <a:spcPct val="110000"/>
              </a:lnSpc>
            </a:pPr>
            <a:r>
              <a:rPr lang="zh-CN" altLang="en-US" sz="1700" dirty="0" smtClean="0"/>
              <a:t>学校</a:t>
            </a:r>
            <a:r>
              <a:rPr lang="zh-CN" altLang="en-US" sz="1700" dirty="0"/>
              <a:t>老师 </a:t>
            </a:r>
            <a:r>
              <a:rPr lang="en-US" altLang="zh-CN" sz="1700" dirty="0"/>
              <a:t>- </a:t>
            </a:r>
            <a:r>
              <a:rPr lang="zh-CN" altLang="en-US" sz="1700" dirty="0"/>
              <a:t>他们是有巨大影响力的人，他们说不定立下一道规矩，我们班级就用某某软件</a:t>
            </a:r>
            <a:r>
              <a:rPr lang="en-US" altLang="zh-CN" sz="1700" dirty="0"/>
              <a:t>!  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b) </a:t>
            </a:r>
            <a:r>
              <a:rPr lang="zh-CN" altLang="en-US" dirty="0"/>
              <a:t>你要写一个企业管理软件</a:t>
            </a:r>
            <a:r>
              <a:rPr lang="en-US" altLang="zh-CN" dirty="0"/>
              <a:t>, </a:t>
            </a:r>
            <a:r>
              <a:rPr lang="zh-CN" altLang="en-US" dirty="0"/>
              <a:t>你要找谁去做用户调研</a:t>
            </a:r>
            <a:r>
              <a:rPr lang="en-US" altLang="zh-CN" dirty="0"/>
              <a:t>? </a:t>
            </a:r>
          </a:p>
          <a:p>
            <a:pPr>
              <a:lnSpc>
                <a:spcPct val="11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获取用户需求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用户调研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858" y="1851025"/>
            <a:ext cx="4290284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2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user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焦点小组 </a:t>
            </a:r>
            <a:r>
              <a:rPr lang="en-US" dirty="0" smtClean="0"/>
              <a:t>Focus </a:t>
            </a:r>
            <a:r>
              <a:rPr lang="en-US" dirty="0" smtClean="0"/>
              <a:t>Groups</a:t>
            </a:r>
          </a:p>
          <a:p>
            <a:r>
              <a:rPr lang="zh-CN" altLang="en-US" dirty="0" smtClean="0"/>
              <a:t>卡片分类 </a:t>
            </a:r>
            <a:r>
              <a:rPr lang="en-US" dirty="0" smtClean="0"/>
              <a:t>Card </a:t>
            </a:r>
            <a:r>
              <a:rPr lang="en-US" dirty="0" smtClean="0"/>
              <a:t>sorting</a:t>
            </a:r>
          </a:p>
          <a:p>
            <a:r>
              <a:rPr lang="zh-CN" altLang="en-US" dirty="0" smtClean="0"/>
              <a:t>用户问卷调查 </a:t>
            </a:r>
            <a:r>
              <a:rPr lang="en-US" dirty="0" smtClean="0"/>
              <a:t>Surveys</a:t>
            </a:r>
            <a:endParaRPr lang="en-US" dirty="0" smtClean="0"/>
          </a:p>
          <a:p>
            <a:r>
              <a:rPr lang="zh-CN" altLang="en-US" dirty="0" smtClean="0"/>
              <a:t>人类学调查</a:t>
            </a:r>
            <a:r>
              <a:rPr lang="en-US" dirty="0" smtClean="0"/>
              <a:t>Ethnographic </a:t>
            </a:r>
            <a:r>
              <a:rPr lang="en-US" dirty="0" smtClean="0"/>
              <a:t>Studies</a:t>
            </a:r>
          </a:p>
          <a:p>
            <a:r>
              <a:rPr lang="zh-CN" altLang="en-US" dirty="0" smtClean="0"/>
              <a:t>快速原型调研 </a:t>
            </a:r>
            <a:r>
              <a:rPr lang="en-US" altLang="zh-CN" dirty="0" smtClean="0"/>
              <a:t>Quick</a:t>
            </a:r>
            <a:r>
              <a:rPr lang="en-US" dirty="0" smtClean="0"/>
              <a:t> </a:t>
            </a:r>
            <a:r>
              <a:rPr lang="en-US" dirty="0" smtClean="0"/>
              <a:t>Prototype Studies</a:t>
            </a:r>
          </a:p>
          <a:p>
            <a:r>
              <a:rPr lang="zh-CN" altLang="en-US" dirty="0" smtClean="0"/>
              <a:t>眼动跟踪研究 </a:t>
            </a:r>
            <a:r>
              <a:rPr lang="en-US" dirty="0" smtClean="0"/>
              <a:t>Eye </a:t>
            </a:r>
            <a:r>
              <a:rPr lang="en-US" dirty="0" smtClean="0"/>
              <a:t>Tracking Studies</a:t>
            </a:r>
          </a:p>
          <a:p>
            <a:r>
              <a:rPr lang="zh-CN" altLang="en-US" dirty="0" smtClean="0"/>
              <a:t>日志调研 </a:t>
            </a:r>
            <a:r>
              <a:rPr lang="en-US" dirty="0" smtClean="0"/>
              <a:t>Diary </a:t>
            </a:r>
            <a:r>
              <a:rPr lang="en-US" dirty="0" smtClean="0"/>
              <a:t>Studies</a:t>
            </a:r>
          </a:p>
          <a:p>
            <a:r>
              <a:rPr lang="zh-CN" altLang="en-US" dirty="0" smtClean="0"/>
              <a:t>深入面谈 </a:t>
            </a:r>
            <a:r>
              <a:rPr lang="en-US" dirty="0" smtClean="0"/>
              <a:t>In-depth </a:t>
            </a:r>
            <a:r>
              <a:rPr lang="en-US" altLang="zh-CN" dirty="0" smtClean="0"/>
              <a:t>Interview</a:t>
            </a:r>
          </a:p>
          <a:p>
            <a:r>
              <a:rPr lang="en-US" altLang="zh-CN" dirty="0" smtClean="0"/>
              <a:t>A/B </a:t>
            </a:r>
            <a:r>
              <a:rPr lang="zh-CN" altLang="en-US" dirty="0" smtClean="0"/>
              <a:t>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2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构建之法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构建之法">
      <a:majorFont>
        <a:latin typeface="Corbel"/>
        <a:ea typeface="华文楷体"/>
        <a:cs typeface=""/>
      </a:majorFont>
      <a:minorFont>
        <a:latin typeface="Corbel"/>
        <a:ea typeface="Microsoft YaHei UI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构建之法" id="{14280AF9-1F7B-446C-8410-95260A2E42A8}" vid="{AE850DEE-0E92-4FC1-B10C-BA718C2979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1E71EA-EADA-41BF-BB80-C2BAC50B68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A75960-F7F0-4FBB-B2F3-E157E55CF2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19BC7FB-654E-4D9E-B795-5EE7E2DE6F5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构建之法</Template>
  <TotalTime>14064</TotalTime>
  <Words>2586</Words>
  <Application>Microsoft Office PowerPoint</Application>
  <PresentationFormat>全屏显示(4:3)</PresentationFormat>
  <Paragraphs>371</Paragraphs>
  <Slides>40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Microsoft YaHei UI</vt:lpstr>
      <vt:lpstr>Segoe</vt:lpstr>
      <vt:lpstr>华文楷体</vt:lpstr>
      <vt:lpstr>宋体</vt:lpstr>
      <vt:lpstr>Microsoft YaHei</vt:lpstr>
      <vt:lpstr>幼圆</vt:lpstr>
      <vt:lpstr>Arial</vt:lpstr>
      <vt:lpstr>Calibri</vt:lpstr>
      <vt:lpstr>Corbel</vt:lpstr>
      <vt:lpstr>Segoe UI Light</vt:lpstr>
      <vt:lpstr>Wingdings</vt:lpstr>
      <vt:lpstr>Wingdings 2</vt:lpstr>
      <vt:lpstr>Wingdings 3</vt:lpstr>
      <vt:lpstr>构建之法</vt:lpstr>
      <vt:lpstr>需求分析</vt:lpstr>
      <vt:lpstr>软件需求</vt:lpstr>
      <vt:lpstr>需求 – 课堂互动回答</vt:lpstr>
      <vt:lpstr>继续举例</vt:lpstr>
      <vt:lpstr>需求的管理 – 课堂练习</vt:lpstr>
      <vt:lpstr>所有利益相关者都有需求</vt:lpstr>
      <vt:lpstr>用户有多种</vt:lpstr>
      <vt:lpstr>获取用户需求 – 用户调研</vt:lpstr>
      <vt:lpstr>Different types of user study</vt:lpstr>
      <vt:lpstr>Research Methods</vt:lpstr>
      <vt:lpstr>Research Methods – A/B Testing</vt:lpstr>
      <vt:lpstr>PowerPoint 演示文稿</vt:lpstr>
      <vt:lpstr>PowerPoint 演示文稿</vt:lpstr>
      <vt:lpstr>做过头了会怎样？</vt:lpstr>
      <vt:lpstr>Is it too late to do user study now？</vt:lpstr>
      <vt:lpstr>NABCD model</vt:lpstr>
      <vt:lpstr>项目提议 Project Proposal</vt:lpstr>
      <vt:lpstr>Elevator Pitch</vt:lpstr>
      <vt:lpstr>电梯演说模板</vt:lpstr>
      <vt:lpstr>功能的不同定位</vt:lpstr>
      <vt:lpstr>课堂练习</vt:lpstr>
      <vt:lpstr>估计Estimation</vt:lpstr>
      <vt:lpstr>Estimation</vt:lpstr>
      <vt:lpstr>Estimation/Target/Commitment</vt:lpstr>
      <vt:lpstr>Target - Historical Example</vt:lpstr>
      <vt:lpstr>More on Target (目标)</vt:lpstr>
      <vt:lpstr>Our project is </vt:lpstr>
      <vt:lpstr>You can only pick 2 out of 3</vt:lpstr>
      <vt:lpstr>Estimation</vt:lpstr>
      <vt:lpstr>Estimation Exercise (1)</vt:lpstr>
      <vt:lpstr>For Estimators  </vt:lpstr>
      <vt:lpstr>Software Development Estimation</vt:lpstr>
      <vt:lpstr>Estimation – bottom up</vt:lpstr>
      <vt:lpstr>工程师的经验公式</vt:lpstr>
      <vt:lpstr>WBS – Work Break Down</vt:lpstr>
      <vt:lpstr>WBS – different levels</vt:lpstr>
      <vt:lpstr>WBS exercise</vt:lpstr>
      <vt:lpstr>Roles of each team member</vt:lpstr>
      <vt:lpstr>分组练习 Group Exercise</vt:lpstr>
      <vt:lpstr>Team Report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Agile, XP, and TDD</dc:title>
  <dc:creator>xin zou</dc:creator>
  <cp:lastModifiedBy>Xin Zou</cp:lastModifiedBy>
  <cp:revision>359</cp:revision>
  <dcterms:created xsi:type="dcterms:W3CDTF">2007-10-15T02:17:14Z</dcterms:created>
  <dcterms:modified xsi:type="dcterms:W3CDTF">2015-11-28T08:55:11Z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