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73" r:id="rId9"/>
    <p:sldId id="271" r:id="rId10"/>
    <p:sldId id="272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3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22,'4'-5,"8"-1,5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4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41C1-6CA6-47DB-AAD4-328EBF1B44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НАУКИ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им.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к.т.н., доцент кафедры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и ЦТ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4927714" y="6215314"/>
            <a:ext cx="2336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Примеры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10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0CFFDB-B24B-47AA-B44D-D1A690AF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368" y="3146624"/>
            <a:ext cx="7504065" cy="3111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AF664-5E2A-4648-A2E0-379C926CDA70}"/>
              </a:ext>
            </a:extLst>
          </p:cNvPr>
          <p:cNvSpPr txBox="1"/>
          <p:nvPr/>
        </p:nvSpPr>
        <p:spPr>
          <a:xfrm>
            <a:off x="91440" y="600035"/>
            <a:ext cx="8519160" cy="236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качестве адреса сервера выступает локальный сервер):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/api/v1/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-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http://127.0.0.1:8000/api/v1/1/chats/1/users/1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http://127.0.0.1:8000/api/v1/1/chats/1/messages/2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DEC93-2E98-4605-9C52-11B9C651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66701"/>
            <a:ext cx="3322319" cy="6480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F8EB3-B008-4CDD-99C5-5072FDAC8B64}"/>
              </a:ext>
            </a:extLst>
          </p:cNvPr>
          <p:cNvSpPr txBox="1"/>
          <p:nvPr/>
        </p:nvSpPr>
        <p:spPr>
          <a:xfrm>
            <a:off x="1149909" y="6148858"/>
            <a:ext cx="7460691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ресурса (справа) и его эндпоинты (слева)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94"/>
            <a:ext cx="12070080" cy="72263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Алгоритм разбора запроса к серверу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7FECD-1B35-4EDE-8A30-9DAB2407CB60}"/>
              </a:ext>
            </a:extLst>
          </p:cNvPr>
          <p:cNvSpPr txBox="1"/>
          <p:nvPr/>
        </p:nvSpPr>
        <p:spPr>
          <a:xfrm>
            <a:off x="0" y="1163922"/>
            <a:ext cx="3527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Запрос на получение документа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F3DB6B-DD81-41D3-AFAB-0ABDB914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2" y="622026"/>
            <a:ext cx="7353374" cy="6099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4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Пример работы сервера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3C1A3-C589-4FB6-AF84-D16ED6BC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7168"/>
          <a:stretch/>
        </p:blipFill>
        <p:spPr>
          <a:xfrm>
            <a:off x="4935448" y="1066800"/>
            <a:ext cx="3675152" cy="5733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DB787-BA04-4A48-A995-C58CF9883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5517"/>
          <a:stretch/>
        </p:blipFill>
        <p:spPr>
          <a:xfrm>
            <a:off x="8753366" y="1066800"/>
            <a:ext cx="3289852" cy="5686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BC961-ABB2-4C76-A4BB-F1DA1DE5C288}"/>
              </a:ext>
            </a:extLst>
          </p:cNvPr>
          <p:cNvSpPr txBox="1"/>
          <p:nvPr/>
        </p:nvSpPr>
        <p:spPr>
          <a:xfrm>
            <a:off x="21110" y="711200"/>
            <a:ext cx="4774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Запрос на получение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информации об одном чате определенного пользователя: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F87A2-C26C-40D8-9557-DBFF718A39B6}"/>
              </a:ext>
            </a:extLst>
          </p:cNvPr>
          <p:cNvSpPr txBox="1"/>
          <p:nvPr/>
        </p:nvSpPr>
        <p:spPr>
          <a:xfrm>
            <a:off x="4917440" y="546658"/>
            <a:ext cx="161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Ответ: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A5E9A-D8D7-4233-A8C6-7F511C1FA7D9}"/>
              </a:ext>
            </a:extLst>
          </p:cNvPr>
          <p:cNvSpPr txBox="1"/>
          <p:nvPr/>
        </p:nvSpPr>
        <p:spPr>
          <a:xfrm>
            <a:off x="8753366" y="511524"/>
            <a:ext cx="245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Продолжение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718B6C-CC83-4B8B-816A-59412C9BC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6" y="2212975"/>
            <a:ext cx="419100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1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0" y="0"/>
            <a:ext cx="12058321" cy="1107440"/>
          </a:xfrm>
        </p:spPr>
        <p:txBody>
          <a:bodyPr anchor="t"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Актуальные потребности развития сервиса обмена сообщениями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49996" b="73590"/>
          <a:stretch/>
        </p:blipFill>
        <p:spPr>
          <a:xfrm>
            <a:off x="7082938" y="595762"/>
            <a:ext cx="4692502" cy="1710116"/>
          </a:xfrm>
          <a:prstGeom prst="rect">
            <a:avLst/>
          </a:prstGeom>
          <a:ln>
            <a:noFill/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94BF96-F8FC-4484-AD46-3FDB383F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262" y="2498877"/>
            <a:ext cx="4336738" cy="2294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F81DB-89D8-4063-8EAB-CF56558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7749" y="4534796"/>
            <a:ext cx="4692502" cy="2140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68973-E1DE-46DE-867F-3BE9768E514B}"/>
              </a:ext>
            </a:extLst>
          </p:cNvPr>
          <p:cNvSpPr txBox="1"/>
          <p:nvPr/>
        </p:nvSpPr>
        <p:spPr>
          <a:xfrm>
            <a:off x="291159" y="595762"/>
            <a:ext cx="70037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предлагаемые улучшения: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трудозатрат и времени на процессы тестирования и внесения изменений серверной подсистемы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3909CF-47BE-4C56-BF59-E8AEC9E75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4730" r="49996"/>
          <a:stretch/>
        </p:blipFill>
        <p:spPr>
          <a:xfrm>
            <a:off x="7082938" y="2305878"/>
            <a:ext cx="4692502" cy="28383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7853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0" y="80054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снижение трудоемкости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 и внесения изменений серверной подсистемы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сервиса обмена сообщениями в ЕОИС ОГУ им. И.С. Тургенева.</a:t>
            </a:r>
          </a:p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предметной области и аналогов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серверную подсистему.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5896"/>
              </p:ext>
            </p:extLst>
          </p:nvPr>
        </p:nvGraphicFramePr>
        <p:xfrm>
          <a:off x="111760" y="532340"/>
          <a:ext cx="11968480" cy="62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799301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WhatsApp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Существующее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Разрабатываемая серверная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145754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синхронного обмена сообщениями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ru-RU" sz="4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</a:t>
                      </a:r>
                      <a:endParaRPr lang="ru-RU" sz="4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4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Требования к программному обеспечению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132080" y="599440"/>
            <a:ext cx="120599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(для сервиса обмена сообщениями)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сообщений;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в чат документов различных типо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(для серверной подсистемы):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10414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14:cNvPr>
              <p14:cNvContentPartPr/>
              <p14:nvPr/>
            </p14:nvContentPartPr>
            <p14:xfrm>
              <a:off x="3393200" y="4259040"/>
              <a:ext cx="18360" cy="82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560" y="425004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14:cNvPr>
              <p14:cNvContentPartPr/>
              <p14:nvPr/>
            </p14:nvContentPartPr>
            <p14:xfrm>
              <a:off x="4825640" y="372840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640" y="371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14:cNvPr>
              <p14:cNvContentPartPr/>
              <p14:nvPr/>
            </p14:nvContentPartPr>
            <p14:xfrm>
              <a:off x="6105800" y="2691960"/>
              <a:ext cx="432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800" y="2683320"/>
                <a:ext cx="219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1D246-E25A-4FDF-A309-BB117E12D46E}"/>
              </a:ext>
            </a:extLst>
          </p:cNvPr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5" y="535939"/>
            <a:ext cx="11289030" cy="6088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B8062A-F444-48FF-A73F-6D20E4CB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32" y="525660"/>
            <a:ext cx="8972868" cy="61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B1A88A-3C28-4D31-A6B9-CBAC7BE3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0C3256-27B8-45D6-9527-ECEF1464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040" y="5671"/>
            <a:ext cx="6471920" cy="76898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050E8C-5335-452A-B268-56B930DC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37" y="774656"/>
            <a:ext cx="8134926" cy="5946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3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общая информация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43604-3135-4164-9039-945436F67178}"/>
              </a:ext>
            </a:extLst>
          </p:cNvPr>
          <p:cNvSpPr txBox="1"/>
          <p:nvPr/>
        </p:nvSpPr>
        <p:spPr>
          <a:xfrm>
            <a:off x="364297" y="462379"/>
            <a:ext cx="4947920" cy="226591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just">
              <a:buSzPts val="1400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Ресурсы: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документе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99822-4AB6-47D5-A1A0-C929AC9F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766" r="35789" b="1748"/>
          <a:stretch/>
        </p:blipFill>
        <p:spPr>
          <a:xfrm>
            <a:off x="2514254" y="2728298"/>
            <a:ext cx="3271593" cy="3810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8D527-ED92-48D9-881A-EC6A34F14922}"/>
              </a:ext>
            </a:extLst>
          </p:cNvPr>
          <p:cNvSpPr txBox="1"/>
          <p:nvPr/>
        </p:nvSpPr>
        <p:spPr>
          <a:xfrm>
            <a:off x="151660" y="5200084"/>
            <a:ext cx="24156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схемы ресурса (Пользователь)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2C75BC-1814-4950-A950-88A3562E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85" y="584045"/>
            <a:ext cx="4301844" cy="5589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9CBA2-55CF-421E-86E6-8C595E1C6609}"/>
              </a:ext>
            </a:extLst>
          </p:cNvPr>
          <p:cNvSpPr txBox="1"/>
          <p:nvPr/>
        </p:nvSpPr>
        <p:spPr>
          <a:xfrm>
            <a:off x="5877836" y="6077247"/>
            <a:ext cx="648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построения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6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501</Words>
  <Application>Microsoft Office PowerPoint</Application>
  <PresentationFormat>Широкоэкранный</PresentationFormat>
  <Paragraphs>99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Актуальные потребности развития сервиса обмена сообщениями</vt:lpstr>
      <vt:lpstr>Цель и задачи выпускной квалификационной  работы</vt:lpstr>
      <vt:lpstr>Обзор аналогов</vt:lpstr>
      <vt:lpstr>Требования к программному обеспечению</vt:lpstr>
      <vt:lpstr>Диаграмма вариантов использования сервиса обмена сообщениями</vt:lpstr>
      <vt:lpstr>Логическая схема базы данных</vt:lpstr>
      <vt:lpstr>Диаграмма классов</vt:lpstr>
      <vt:lpstr>АПИ – общая информация</vt:lpstr>
      <vt:lpstr>АПИ – Примеры</vt:lpstr>
      <vt:lpstr>Алгоритм разбора запроса к серверу</vt:lpstr>
      <vt:lpstr>Пример работы сервера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131</cp:revision>
  <dcterms:created xsi:type="dcterms:W3CDTF">2021-03-30T14:52:17Z</dcterms:created>
  <dcterms:modified xsi:type="dcterms:W3CDTF">2021-06-10T17:15:29Z</dcterms:modified>
</cp:coreProperties>
</file>