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052-3A30-4889-829C-6270381F9F9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41C1-6CA6-47DB-AAD4-328EBF1B4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F385-9DEB-40F6-AFF7-38D68DD9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0C232-A4DB-4AE1-AA74-9DDAE43E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A4A4-BD56-4A26-9D57-4477198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F-54BA-4C8B-81EB-3B1304A83E5E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E115-4D0E-4B40-8A63-A08A3D8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F175-9484-4F23-8B9B-77B0B72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EEE4-B0CD-447A-AC90-34640C66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3822F-3660-4C52-B207-5B4BFA33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06CA-752B-4AAB-9418-EA0476E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4AE-B313-40B6-9574-08373B7FD46B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295CA-1C95-430A-8CD2-0C3D6BA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CECA4-B717-4742-A986-9248536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F0E3-23F5-4DFB-B5A7-8F8B89BA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FC445-32EF-4554-89D5-0EF76F59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4D9DB-02E5-47C5-9B2A-15337E2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1735-1DED-4143-8841-28C84E286CAF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5460-937E-4DFF-99EF-409DB3A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C0E31-D3DC-4B32-8857-76C0DF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AB068-7CDA-4234-8F9E-4C97A34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5E49-C73A-42D4-8993-D716A361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D3715-E8B7-4F1B-BA20-367980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57F1-A4DB-4F1E-B7F0-2ACEBBBDC921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B6A6E-AFF0-4A83-9EE9-4EB27EE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5E3D3-F153-4ACD-B8BF-62184F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5062-0A32-4DBB-9C0F-0127948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86DE7-DE08-4207-825B-28ECF135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F406C-8C8B-4B78-877A-EFDF21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714-59E8-47B7-9EF0-C2225F53CEAF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AE7FF-DDF0-41A6-B2EE-A21A77A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04B1-39FC-4FCA-AE35-68C7C770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F25A1-29B0-4813-B517-91F94C4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E160-7479-4B40-9A10-E983FCE7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B30EE-E753-4E8F-AAB0-CDC46092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338F7-8D00-4C06-9B37-8BD1975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EB0F-66B2-4544-B27B-0741BE41E798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6E34A-B2E1-4019-90CC-2B10CE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527D8-B5D3-43F8-909E-6D4A2E8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857-37C7-4F11-9EA8-509DFF2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AF712-DAAE-496E-8428-29D6D04B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48717-171D-4F39-A233-5AFA609F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C55FE-837C-4776-938B-92CFFEF0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1F4D4-27D0-4C7B-A647-BAFF3BD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D9A2EE-1144-4C59-B67F-1DC17DA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3016-3A7F-4279-AE7D-7A432D282FAD}" type="datetime1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14AD-BE04-432D-A83C-E736868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579C61-3B74-4EDF-98EB-06F27A3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F5BA-7807-481C-8DA0-EB97C982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4ED26-2B4E-4AB5-B30A-63B41E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B54-B47F-453B-9271-F00B4AAD600D}" type="datetime1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65719-3C91-4D41-AE22-E4B5A2B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89DB-FDF2-41AE-A380-17308716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DDECB2-8FFC-4F80-8DF8-F85A2A5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CDA-09B7-4094-8905-45BFEFE2E79E}" type="datetime1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2F992-F639-4E3B-B8DB-4711B3A4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1AD4-276F-4341-A32E-30FC96B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9CC4-E0B0-4698-95A5-0F7B5E9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CE76-A6A5-4D2B-A554-D5A38AE9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35C4E-EB3C-4321-AD75-CA99C14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8385C-B06E-4E1E-AA9D-35AE67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C22-A867-4625-B558-2E6AB87FB8CD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98125-2955-4C68-AA96-6715D0F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837D6-789E-4BCF-8D1B-826ED8D0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5F3D-C8AF-4758-BE70-B9649D1B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C1E0C-6EE4-45C2-91FF-1451A1E4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E10FF-A94A-46E4-8B5E-D84708E1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54986-FB33-4454-8CD7-C4CB196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ECCB-F35A-4265-91E7-526DD0B562D7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758624-4FA1-45A8-BFC4-1BBB667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49284-41CE-4FD1-9507-2E65C82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93540-DAB0-4969-890D-DD62F75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41E5E-8E41-4604-A54D-8565045F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71F5-956E-4E12-97D5-953DA6F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2C56-09EF-4C2D-958B-6FAF7242336A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4A499-4ED9-4A50-935A-3FAADB49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4AB4-65C5-43AA-9639-46C8352A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BAA514-CE76-4140-A63B-A647C865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789"/>
            <a:ext cx="12192000" cy="101599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МИНИСТЕРСТВО ВЫСШЕГО ОБРАЗОВАНИЯ И НАУКИ РОССИЙСКОЙ ФЕДЕРАЦИИ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«ОРЛОВСКИЙ ГОСУДАРСТВЕННЫЙ УНИВЕРСИТЕТ ИМЕНИ И.С. ТУРГЕНЕВА»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AD3697-2AF5-423D-B37A-5C82FBE5C3C4}"/>
              </a:ext>
            </a:extLst>
          </p:cNvPr>
          <p:cNvSpPr/>
          <p:nvPr/>
        </p:nvSpPr>
        <p:spPr>
          <a:xfrm>
            <a:off x="1753343" y="2045217"/>
            <a:ext cx="8685310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Направление 09.03.04 «Программная инженерия», группа 71-ПГ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DA990E-35C2-4A0D-B5CD-12FCA08FC12C}"/>
              </a:ext>
            </a:extLst>
          </p:cNvPr>
          <p:cNvSpPr/>
          <p:nvPr/>
        </p:nvSpPr>
        <p:spPr>
          <a:xfrm>
            <a:off x="2804157" y="2540080"/>
            <a:ext cx="6583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подсистемы сервиса обмена сообщениями в ЕОИС ОГУ имени И.С. Тургенева»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2D327-272A-4A31-A7F0-DC4C7FC7309C}"/>
              </a:ext>
            </a:extLst>
          </p:cNvPr>
          <p:cNvSpPr/>
          <p:nvPr/>
        </p:nvSpPr>
        <p:spPr>
          <a:xfrm>
            <a:off x="6969761" y="4762418"/>
            <a:ext cx="49964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к.т.н. доцент кафедры ПГ,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А.И.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0291B-F65A-46B7-879B-E3804503E46C}"/>
              </a:ext>
            </a:extLst>
          </p:cNvPr>
          <p:cNvSpPr/>
          <p:nvPr/>
        </p:nvSpPr>
        <p:spPr>
          <a:xfrm>
            <a:off x="5385032" y="6331484"/>
            <a:ext cx="142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2021</a:t>
            </a:r>
          </a:p>
        </p:txBody>
      </p:sp>
    </p:spTree>
    <p:extLst>
      <p:ext uri="{BB962C8B-B14F-4D97-AF65-F5344CB8AC3E}">
        <p14:creationId xmlns:p14="http://schemas.microsoft.com/office/powerpoint/2010/main" val="226839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0C6A02-3F1D-415D-9882-B794B03D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642719"/>
            <a:ext cx="7025640" cy="60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B93F7A-1098-4211-A515-197CEB4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4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B93F7A-1098-4211-A515-197CEB4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1276C-DB73-4E3C-ACEA-E1DA41427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1"/>
          <a:stretch/>
        </p:blipFill>
        <p:spPr>
          <a:xfrm>
            <a:off x="2351916" y="710112"/>
            <a:ext cx="7279873" cy="31913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1CEAF6-6255-4711-AAF3-C2FC2786C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" t="2020"/>
          <a:stretch/>
        </p:blipFill>
        <p:spPr>
          <a:xfrm>
            <a:off x="2351915" y="3892386"/>
            <a:ext cx="7279873" cy="2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серверной подсистемы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B93F7A-1098-4211-A515-197CEB4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3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0"/>
            <a:ext cx="11775440" cy="81692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существующего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8ACD-5BC0-47A7-8E51-3C8D2BC76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6771" y="816928"/>
            <a:ext cx="6073630" cy="3241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CBB8CC-E332-4C5B-86AF-E0936C48E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6771" y="4058656"/>
            <a:ext cx="6073630" cy="2455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F3AA3-338F-495B-B088-9BE02CD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492875"/>
            <a:ext cx="2743200" cy="365125"/>
          </a:xfrm>
        </p:spPr>
        <p:txBody>
          <a:bodyPr/>
          <a:lstStyle/>
          <a:p>
            <a:fld id="{D91281A2-F083-4674-AF70-9405F9A6FA09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42F03-5891-4666-9954-5C3BAC3B45BC}"/>
              </a:ext>
            </a:extLst>
          </p:cNvPr>
          <p:cNvSpPr txBox="1"/>
          <p:nvPr/>
        </p:nvSpPr>
        <p:spPr>
          <a:xfrm>
            <a:off x="208280" y="944880"/>
            <a:ext cx="56743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5750" algn="just">
              <a:buFont typeface="Arial" panose="020B0604020202020204" pitchFamily="34" charset="0"/>
              <a:buChar char="•"/>
            </a:pPr>
            <a:r>
              <a:rPr lang="ru-RU" sz="24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 процесс доступа к сервису обмена сообщениями (войти в личный кабинет, выбрать систему сообщений)</a:t>
            </a:r>
          </a:p>
          <a:p>
            <a:pPr algn="just"/>
            <a:endParaRPr lang="ru-RU" sz="240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 на сессию (через 3 часа необходимо снова заходить в личный кабинет)</a:t>
            </a:r>
          </a:p>
          <a:p>
            <a:pPr algn="just"/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уведомлений о сообщениях</a:t>
            </a:r>
          </a:p>
          <a:p>
            <a:pPr algn="just"/>
            <a:endParaRPr lang="ru-RU" sz="240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85750" algn="just">
              <a:buFont typeface="Arial" panose="020B0604020202020204" pitchFamily="34" charset="0"/>
              <a:buChar char="•"/>
            </a:pPr>
            <a:r>
              <a:rPr lang="ru-RU" sz="24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возможности создания группового чата</a:t>
            </a:r>
          </a:p>
          <a:p>
            <a:pPr algn="just"/>
            <a:endParaRPr lang="ru-RU" sz="240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Неудобное отображение сообщений</a:t>
            </a:r>
            <a:endParaRPr lang="ru-RU" sz="240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04387E-BC82-4068-A422-86E21B5F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302000"/>
            <a:ext cx="11450320" cy="326136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произвести анализ предметной области и аналогов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функциональные и нефункциональные требования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сервера;</a:t>
            </a:r>
          </a:p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и реализовать базу данных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выбрать инструментальные средства для реализации продукта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программный продукт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продемонстрировать результаты работы приложения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406400" y="873760"/>
            <a:ext cx="1145032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выпускной квалификационной работы является разработка серверной подсистемы сервиса обмена сообщениями в единой образовательной информационной системе (ЕОИС) ОГУ им. И.С. Тургенева, который повысит удобство процесса обмена сообщениями между участниками образовательного процесса. 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необходимо решить следующие задачи: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3A1E4-75C0-458E-8838-35535A15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" y="-92075"/>
            <a:ext cx="11028680" cy="7016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1B0354-4EB3-448A-9579-9827D99E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52749"/>
              </p:ext>
            </p:extLst>
          </p:nvPr>
        </p:nvGraphicFramePr>
        <p:xfrm>
          <a:off x="111760" y="532341"/>
          <a:ext cx="11968480" cy="60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798448047"/>
                    </a:ext>
                  </a:extLst>
                </a:gridCol>
                <a:gridCol w="1708678">
                  <a:extLst>
                    <a:ext uri="{9D8B030D-6E8A-4147-A177-3AD203B41FA5}">
                      <a16:colId xmlns:a16="http://schemas.microsoft.com/office/drawing/2014/main" val="4077691575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462184626"/>
                    </a:ext>
                  </a:extLst>
                </a:gridCol>
                <a:gridCol w="3181813">
                  <a:extLst>
                    <a:ext uri="{9D8B030D-6E8A-4147-A177-3AD203B41FA5}">
                      <a16:colId xmlns:a16="http://schemas.microsoft.com/office/drawing/2014/main" val="3635338294"/>
                    </a:ext>
                  </a:extLst>
                </a:gridCol>
                <a:gridCol w="2393696">
                  <a:extLst>
                    <a:ext uri="{9D8B030D-6E8A-4147-A177-3AD203B41FA5}">
                      <a16:colId xmlns:a16="http://schemas.microsoft.com/office/drawing/2014/main" val="2514437681"/>
                    </a:ext>
                  </a:extLst>
                </a:gridCol>
              </a:tblGrid>
              <a:tr h="488509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Аналог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Аналог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Существующее </a:t>
                      </a:r>
                      <a:r>
                        <a:rPr lang="en-US" sz="1400" dirty="0"/>
                        <a:t>web-</a:t>
                      </a:r>
                      <a:r>
                        <a:rPr lang="ru-RU" sz="1400" dirty="0"/>
                        <a:t>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Разрабатываемая сервисная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4986"/>
                  </a:ext>
                </a:extLst>
              </a:tr>
              <a:tr h="48850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индивидуального чата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преподавателя/студента</a:t>
                      </a:r>
                      <a:endParaRPr lang="ru-RU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404"/>
                  </a:ext>
                </a:extLst>
              </a:tr>
              <a:tr h="48850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группового чата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группы, которой хочет написать преподаватель</a:t>
                      </a:r>
                      <a:endParaRPr lang="ru-RU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9482"/>
                  </a:ext>
                </a:extLst>
              </a:tr>
              <a:tr h="68965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объединения чатов в совокупности по критериям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9743"/>
                  </a:ext>
                </a:extLst>
              </a:tr>
              <a:tr h="890810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обмена материалами (аудио- и видеоформата, изображения, электронными документы и т.д.)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Только документы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004"/>
                  </a:ext>
                </a:extLst>
              </a:tr>
              <a:tr h="68965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автоматизированного создания чатов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Список доступных групп/преподавателей, исходя из нагрузки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6033"/>
                  </a:ext>
                </a:extLst>
              </a:tr>
              <a:tr h="48850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язык(и) программирования, фреймворк(и)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PHP, Z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PHP, Laravel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12269"/>
                  </a:ext>
                </a:extLst>
              </a:tr>
              <a:tr h="32688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СУБД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SQLServer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Oracle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SQLServer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SQLServer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54780"/>
                  </a:ext>
                </a:extLst>
              </a:tr>
              <a:tr h="32688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операционная система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33024"/>
                  </a:ext>
                </a:extLst>
              </a:tr>
              <a:tr h="32688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веб-сервер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32395"/>
                  </a:ext>
                </a:extLst>
              </a:tr>
              <a:tr h="592509"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протокол обмена сообщениями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2173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6ECD4-797B-4F0C-8BBE-3934F04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продукту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370840" y="766732"/>
            <a:ext cx="114503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индивидуальных и групповых чатов;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чатов по типам занятий (лабораторная, практика и т.д.);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вложенных документов в текущем чате;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отправки в чат электронных документов различных типов; 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сообщениями (удаление, редактирование) 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чатами администратором подсистемы управления чатами.</a:t>
            </a:r>
          </a:p>
          <a:p>
            <a:pPr lvl="0" algn="just">
              <a:buSzPts val="1400"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Нефункциональные:</a:t>
            </a: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целевая платформа -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–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 –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передачи данных –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архитектурный стиль взаимодействия с серверной подсистемой –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lnSpc>
                <a:spcPct val="100000"/>
              </a:lnSpc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веб-сервер –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algn="just">
              <a:buSzPts val="1400"/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737BDF-2EF5-4A29-B5E0-06A40B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7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сервиса обмена сообщениями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16EE90C-8084-4010-8F36-0FF2F1D6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E7694F-A33B-4BB0-90EF-E9E28A0279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30" y="1546859"/>
            <a:ext cx="10137140" cy="3308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25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сервиса обмена сообщениями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0ED3C-76EF-488D-B636-77CF48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0C524-0689-449D-9013-6D342B19CE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53" y="944880"/>
            <a:ext cx="9782493" cy="57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классов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8E2BE6-AD26-4269-91D4-38113EAA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152E72-DC6F-4EC8-93C9-A214515DFE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944880"/>
            <a:ext cx="9486900" cy="4556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9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B93F7A-1098-4211-A515-197CEB4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90EA05-8B02-4D90-9D70-FF4251720B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" y="784860"/>
            <a:ext cx="5158740" cy="26441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7AE4E3-942E-4A3C-82E4-6B5F62D4B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8820" y="784860"/>
            <a:ext cx="5974080" cy="381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1F7DA3-1418-4AAC-8DDD-A4A0D6D954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6700" y="3577590"/>
            <a:ext cx="5158740" cy="2628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0C2E3E-4226-4BDD-A551-6ECED3F198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98820" y="4753610"/>
            <a:ext cx="5974080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505</Words>
  <Application>Microsoft Office PowerPoint</Application>
  <PresentationFormat>Широкоэкранный</PresentationFormat>
  <Paragraphs>120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vt:lpstr>
      <vt:lpstr>Недостатки существующего решения</vt:lpstr>
      <vt:lpstr>Цель и задачи выпускной квалификационной  работы</vt:lpstr>
      <vt:lpstr>Обзор аналогов</vt:lpstr>
      <vt:lpstr>Требования к программному продукту</vt:lpstr>
      <vt:lpstr>Архитектура сервиса обмена сообщениями</vt:lpstr>
      <vt:lpstr>Диаграмма вариантов использования сервиса обмена сообщениями</vt:lpstr>
      <vt:lpstr>Контекстная диаграмма классов</vt:lpstr>
      <vt:lpstr>Логическая модель API</vt:lpstr>
      <vt:lpstr>Логическая схема базы данных</vt:lpstr>
      <vt:lpstr>Диаграмма классов</vt:lpstr>
      <vt:lpstr>Проектирование API</vt:lpstr>
      <vt:lpstr>Пример работы серверной подсистемы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dc:title>
  <dc:creator>Vlad Shorin</dc:creator>
  <cp:lastModifiedBy>Vlad Shorin</cp:lastModifiedBy>
  <cp:revision>17</cp:revision>
  <dcterms:created xsi:type="dcterms:W3CDTF">2021-03-30T14:52:17Z</dcterms:created>
  <dcterms:modified xsi:type="dcterms:W3CDTF">2021-04-15T15:39:17Z</dcterms:modified>
</cp:coreProperties>
</file>