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3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22,'4'-5,"8"-1,5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4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052-3A30-4889-829C-6270381F9F9B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41C1-6CA6-47DB-AAD4-328EBF1B4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F385-9DEB-40F6-AFF7-38D68DD9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0C232-A4DB-4AE1-AA74-9DDAE43E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A4A4-BD56-4A26-9D57-4477198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F-54BA-4C8B-81EB-3B1304A83E5E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E115-4D0E-4B40-8A63-A08A3D8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F175-9484-4F23-8B9B-77B0B72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EEE4-B0CD-447A-AC90-34640C66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3822F-3660-4C52-B207-5B4BFA33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06CA-752B-4AAB-9418-EA0476E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4AE-B313-40B6-9574-08373B7FD46B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295CA-1C95-430A-8CD2-0C3D6BA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CECA4-B717-4742-A986-9248536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F0E3-23F5-4DFB-B5A7-8F8B89BA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FC445-32EF-4554-89D5-0EF76F59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4D9DB-02E5-47C5-9B2A-15337E2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1735-1DED-4143-8841-28C84E286CAF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5460-937E-4DFF-99EF-409DB3A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C0E31-D3DC-4B32-8857-76C0DF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AB068-7CDA-4234-8F9E-4C97A34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5E49-C73A-42D4-8993-D716A361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D3715-E8B7-4F1B-BA20-367980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57F1-A4DB-4F1E-B7F0-2ACEBBBDC921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B6A6E-AFF0-4A83-9EE9-4EB27EE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5E3D3-F153-4ACD-B8BF-62184F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5062-0A32-4DBB-9C0F-0127948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86DE7-DE08-4207-825B-28ECF135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F406C-8C8B-4B78-877A-EFDF21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714-59E8-47B7-9EF0-C2225F53CEAF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AE7FF-DDF0-41A6-B2EE-A21A77A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04B1-39FC-4FCA-AE35-68C7C770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F25A1-29B0-4813-B517-91F94C4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E160-7479-4B40-9A10-E983FCE7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B30EE-E753-4E8F-AAB0-CDC46092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338F7-8D00-4C06-9B37-8BD1975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EB0F-66B2-4544-B27B-0741BE41E798}" type="datetime1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6E34A-B2E1-4019-90CC-2B10CE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527D8-B5D3-43F8-909E-6D4A2E8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857-37C7-4F11-9EA8-509DFF2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AF712-DAAE-496E-8428-29D6D04B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48717-171D-4F39-A233-5AFA609F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C55FE-837C-4776-938B-92CFFEF0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1F4D4-27D0-4C7B-A647-BAFF3BD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D9A2EE-1144-4C59-B67F-1DC17DA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3016-3A7F-4279-AE7D-7A432D282FAD}" type="datetime1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14AD-BE04-432D-A83C-E736868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579C61-3B74-4EDF-98EB-06F27A3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F5BA-7807-481C-8DA0-EB97C982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4ED26-2B4E-4AB5-B30A-63B41E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B54-B47F-453B-9271-F00B4AAD600D}" type="datetime1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65719-3C91-4D41-AE22-E4B5A2B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89DB-FDF2-41AE-A380-17308716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DDECB2-8FFC-4F80-8DF8-F85A2A5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CDA-09B7-4094-8905-45BFEFE2E79E}" type="datetime1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2F992-F639-4E3B-B8DB-4711B3A4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1AD4-276F-4341-A32E-30FC96B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9CC4-E0B0-4698-95A5-0F7B5E9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CE76-A6A5-4D2B-A554-D5A38AE9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35C4E-EB3C-4321-AD75-CA99C14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8385C-B06E-4E1E-AA9D-35AE67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C22-A867-4625-B558-2E6AB87FB8CD}" type="datetime1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98125-2955-4C68-AA96-6715D0F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837D6-789E-4BCF-8D1B-826ED8D0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5F3D-C8AF-4758-BE70-B9649D1B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C1E0C-6EE4-45C2-91FF-1451A1E4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E10FF-A94A-46E4-8B5E-D84708E1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54986-FB33-4454-8CD7-C4CB196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ECCB-F35A-4265-91E7-526DD0B562D7}" type="datetime1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758624-4FA1-45A8-BFC4-1BBB667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49284-41CE-4FD1-9507-2E65C82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93540-DAB0-4969-890D-DD62F75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41E5E-8E41-4604-A54D-8565045F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71F5-956E-4E12-97D5-953DA6F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2C56-09EF-4C2D-958B-6FAF7242336A}" type="datetime1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4A499-4ED9-4A50-935A-3FAADB49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4AB4-65C5-43AA-9639-46C8352A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BAA514-CE76-4140-A63B-A647C865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789"/>
            <a:ext cx="12192000" cy="101599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МИНИСТЕРСТВО ВЫСШЕГО ОБРАЗОВАНИЯ И НАУКИ РОССИЙСКОЙ ФЕДЕРАЦИИ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«ОРЛОВСКИЙ ГОСУДАРСТВЕННЫЙ УНИВЕРСИТЕТ ИМЕНИ И.С. ТУРГЕНЕВА»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AD3697-2AF5-423D-B37A-5C82FBE5C3C4}"/>
              </a:ext>
            </a:extLst>
          </p:cNvPr>
          <p:cNvSpPr/>
          <p:nvPr/>
        </p:nvSpPr>
        <p:spPr>
          <a:xfrm>
            <a:off x="1753343" y="2045217"/>
            <a:ext cx="8685310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Направление 09.03.04 «Программная инженерия», группа 71-ПГ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DA990E-35C2-4A0D-B5CD-12FCA08FC12C}"/>
              </a:ext>
            </a:extLst>
          </p:cNvPr>
          <p:cNvSpPr/>
          <p:nvPr/>
        </p:nvSpPr>
        <p:spPr>
          <a:xfrm>
            <a:off x="2804157" y="2540080"/>
            <a:ext cx="6583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подсистемы сервиса обмена сообщениями в ЕОИС ОГУ имени И.С. Тургенева»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2D327-272A-4A31-A7F0-DC4C7FC7309C}"/>
              </a:ext>
            </a:extLst>
          </p:cNvPr>
          <p:cNvSpPr/>
          <p:nvPr/>
        </p:nvSpPr>
        <p:spPr>
          <a:xfrm>
            <a:off x="6969761" y="4762418"/>
            <a:ext cx="49964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к.т.н. доцент кафедры ПГ,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А.И.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0291B-F65A-46B7-879B-E3804503E46C}"/>
              </a:ext>
            </a:extLst>
          </p:cNvPr>
          <p:cNvSpPr/>
          <p:nvPr/>
        </p:nvSpPr>
        <p:spPr>
          <a:xfrm>
            <a:off x="5385032" y="6331484"/>
            <a:ext cx="142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2021</a:t>
            </a:r>
          </a:p>
        </p:txBody>
      </p:sp>
    </p:spTree>
    <p:extLst>
      <p:ext uri="{BB962C8B-B14F-4D97-AF65-F5344CB8AC3E}">
        <p14:creationId xmlns:p14="http://schemas.microsoft.com/office/powerpoint/2010/main" val="226839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80" y="0"/>
            <a:ext cx="12506960" cy="1107440"/>
          </a:xfrm>
        </p:spPr>
        <p:txBody>
          <a:bodyPr anchor="t"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потребности развития сервиса обмена сообщениями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8ACD-5BC0-47A7-8E51-3C8D2BC76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9996"/>
          <a:stretch/>
        </p:blipFill>
        <p:spPr>
          <a:xfrm>
            <a:off x="7650479" y="537693"/>
            <a:ext cx="4333241" cy="4625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F3AA3-338F-495B-B088-9BE02CD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492875"/>
            <a:ext cx="2743200" cy="365125"/>
          </a:xfrm>
        </p:spPr>
        <p:txBody>
          <a:bodyPr/>
          <a:lstStyle/>
          <a:p>
            <a:fld id="{D91281A2-F083-4674-AF70-9405F9A6FA09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94BF96-F8FC-4484-AD46-3FDB383F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80" y="4271040"/>
            <a:ext cx="5288281" cy="2494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F81DB-89D8-4063-8EAB-CF56558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2188" y="4593227"/>
            <a:ext cx="4362652" cy="2172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064DD-133F-4CD4-99F8-FFA4AEFEE785}"/>
              </a:ext>
            </a:extLst>
          </p:cNvPr>
          <p:cNvSpPr txBox="1"/>
          <p:nvPr/>
        </p:nvSpPr>
        <p:spPr>
          <a:xfrm>
            <a:off x="137161" y="660400"/>
            <a:ext cx="5847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Предлагаемые улучшения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групповых чатов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Чаты по темам (лабораторные, практики и т.д.)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сообщениями ( редактирование, удаление)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7853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выпускной квалификационной 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0" y="800544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выпускной квалификационной работы является сокращение времени, затрачиваемого пользователями на выполнение основных операций при использовании сервиса обмена сообщениями ЕОИС ОГУ им. И.С. Тургенева.</a:t>
            </a:r>
          </a:p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произвести анализ предметной области и аналогов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функциональные и нефункциональные требования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и реализовать базу данных;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программный продукт.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3A1E4-75C0-458E-8838-35535A15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" y="-92075"/>
            <a:ext cx="11028680" cy="7016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1B0354-4EB3-448A-9579-9827D99E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5896"/>
              </p:ext>
            </p:extLst>
          </p:nvPr>
        </p:nvGraphicFramePr>
        <p:xfrm>
          <a:off x="111760" y="532340"/>
          <a:ext cx="11968480" cy="62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798448047"/>
                    </a:ext>
                  </a:extLst>
                </a:gridCol>
                <a:gridCol w="1708678">
                  <a:extLst>
                    <a:ext uri="{9D8B030D-6E8A-4147-A177-3AD203B41FA5}">
                      <a16:colId xmlns:a16="http://schemas.microsoft.com/office/drawing/2014/main" val="4077691575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462184626"/>
                    </a:ext>
                  </a:extLst>
                </a:gridCol>
                <a:gridCol w="3181813">
                  <a:extLst>
                    <a:ext uri="{9D8B030D-6E8A-4147-A177-3AD203B41FA5}">
                      <a16:colId xmlns:a16="http://schemas.microsoft.com/office/drawing/2014/main" val="3635338294"/>
                    </a:ext>
                  </a:extLst>
                </a:gridCol>
                <a:gridCol w="2393696">
                  <a:extLst>
                    <a:ext uri="{9D8B030D-6E8A-4147-A177-3AD203B41FA5}">
                      <a16:colId xmlns:a16="http://schemas.microsoft.com/office/drawing/2014/main" val="2514437681"/>
                    </a:ext>
                  </a:extLst>
                </a:gridCol>
              </a:tblGrid>
              <a:tr h="799301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WhatsApp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Существующее </a:t>
                      </a:r>
                      <a:r>
                        <a:rPr lang="en-US" sz="1800" dirty="0"/>
                        <a:t>web-</a:t>
                      </a:r>
                      <a:r>
                        <a:rPr lang="ru-RU" sz="1800" dirty="0"/>
                        <a:t>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Разрабатываемая серверная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4986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индивидуального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преподавателя/студента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404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группового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группы, которой хочет написать преподаватель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9482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объединения чатов в совокупности по критериям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9743"/>
                  </a:ext>
                </a:extLst>
              </a:tr>
              <a:tr h="145754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синхронного обмена сообщениями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+</a:t>
                      </a:r>
                      <a:endParaRPr lang="ru-RU" sz="4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004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автоматизированного создания чатов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-</a:t>
                      </a:r>
                      <a:endParaRPr lang="ru-RU" sz="4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Список доступных групп/преподавателей, исходя из нагрузки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603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6ECD4-797B-4F0C-8BBE-3934F04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4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обеспечению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132080" y="599440"/>
            <a:ext cx="120599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индивидуальных и групповых чатов;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чатов по типам занятий (лабораторная, практика и т.д.);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в чат документов различных типо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сообщениями (удаление, редактирование).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Нефункциональные: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целевая платформа -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передачи данных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архитектурный стиль взаимодействия с серверной подсистемой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веб-сервер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737BDF-2EF5-4A29-B5E0-06A40B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7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10414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сервиса обмена сообщениями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0ED3C-76EF-488D-B636-77CF48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14:cNvPr>
              <p14:cNvContentPartPr/>
              <p14:nvPr/>
            </p14:nvContentPartPr>
            <p14:xfrm>
              <a:off x="3393200" y="4259040"/>
              <a:ext cx="18360" cy="82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560" y="4250040"/>
                <a:ext cx="3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14:cNvPr>
              <p14:cNvContentPartPr/>
              <p14:nvPr/>
            </p14:nvContentPartPr>
            <p14:xfrm>
              <a:off x="4825640" y="372840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640" y="3719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14:cNvPr>
              <p14:cNvContentPartPr/>
              <p14:nvPr/>
            </p14:nvContentPartPr>
            <p14:xfrm>
              <a:off x="6105800" y="2691960"/>
              <a:ext cx="432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800" y="2683320"/>
                <a:ext cx="2196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C19083-CF78-47A6-9687-79F200A812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625" y="914112"/>
            <a:ext cx="10762749" cy="5807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282169-9D01-421C-9B5F-0F5981BC30AC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55" y="464820"/>
            <a:ext cx="9737090" cy="6256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43604-3135-4164-9039-945436F67178}"/>
              </a:ext>
            </a:extLst>
          </p:cNvPr>
          <p:cNvSpPr txBox="1"/>
          <p:nvPr/>
        </p:nvSpPr>
        <p:spPr>
          <a:xfrm>
            <a:off x="81279" y="711201"/>
            <a:ext cx="5530135" cy="255454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indent="457200" algn="just">
              <a:buSzPts val="1400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Ресурсы: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документе;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F4BFF4-C8F7-4037-817C-5A03D8E22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0636"/>
          <a:stretch/>
        </p:blipFill>
        <p:spPr>
          <a:xfrm>
            <a:off x="5725160" y="1234420"/>
            <a:ext cx="5628640" cy="5325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69C29-C04F-496E-86CA-49CE8589F716}"/>
              </a:ext>
            </a:extLst>
          </p:cNvPr>
          <p:cNvSpPr txBox="1"/>
          <p:nvPr/>
        </p:nvSpPr>
        <p:spPr>
          <a:xfrm>
            <a:off x="5582921" y="711200"/>
            <a:ext cx="5884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схемы ресурса (Сообщение):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50C84-9D15-46EF-9EF8-1E9F4996CD1A}"/>
              </a:ext>
            </a:extLst>
          </p:cNvPr>
          <p:cNvSpPr txBox="1"/>
          <p:nvPr/>
        </p:nvSpPr>
        <p:spPr>
          <a:xfrm>
            <a:off x="406952" y="3891162"/>
            <a:ext cx="5175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(Сообщение):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/api/v1/{userId}/chats/{chatId}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957CC-20CA-47EB-939D-4B323787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365125"/>
            <a:ext cx="10581640" cy="5730875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</a:t>
            </a:r>
            <a:r>
              <a:rPr lang="ru-RU" sz="6000"/>
              <a:t>за внимание!</a:t>
            </a:r>
            <a:endParaRPr lang="ru-RU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BEE3DA-B45F-4E0D-93DD-778A48AF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501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406</Words>
  <Application>Microsoft Office PowerPoint</Application>
  <PresentationFormat>Широкоэкранный</PresentationFormat>
  <Paragraphs>86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vt:lpstr>
      <vt:lpstr>Актуальные потребности развития сервиса обмена сообщениями</vt:lpstr>
      <vt:lpstr>Цель и задачи выпускной квалификационной  работы</vt:lpstr>
      <vt:lpstr>Обзор аналогов</vt:lpstr>
      <vt:lpstr>Требования к программному обеспечению</vt:lpstr>
      <vt:lpstr>Диаграмма вариантов использования сервиса обмена сообщениями</vt:lpstr>
      <vt:lpstr>Логическая схема базы данных</vt:lpstr>
      <vt:lpstr>АПИ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dc:title>
  <dc:creator>Vlad Shorin</dc:creator>
  <cp:lastModifiedBy>Vlad Shorin</cp:lastModifiedBy>
  <cp:revision>47</cp:revision>
  <dcterms:created xsi:type="dcterms:W3CDTF">2021-03-30T14:52:17Z</dcterms:created>
  <dcterms:modified xsi:type="dcterms:W3CDTF">2021-04-26T10:50:45Z</dcterms:modified>
</cp:coreProperties>
</file>