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73" r:id="rId22"/>
    <p:sldId id="28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0333-904D-4209-A2F7-F6A9632874EC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8D73-1052-45EB-9B79-EB3FAD3BE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ru-RU"/>
              <a:t>Кафедра программной инженерии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DAB1A-0E13-4D87-A07C-D4CCAC6CB87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68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48D73-1052-45EB-9B79-EB3FAD3BE7A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53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18D77-9C54-4E04-A06E-031507B4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E4DFEE-9FC9-488A-90BA-93114721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C4215-73A6-4745-B3D7-ED71424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6C3D3-C07D-4DF5-8FF2-1E1B1783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27F85-5A43-49F6-B39E-58588E2F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B3A8E-884E-4D10-B01F-1E7F5C3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9F7DC-8440-484D-BEFA-C37AEBA6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32F54A-9BFE-4441-AC15-FF30525A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A4D66-B749-418C-A2D0-202273AA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9A56C-9F9C-43F8-998B-FD0F2B8F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52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08C113-D251-4411-98D6-7CA0A12C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ADA008-983C-46D8-A951-5F297390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3B93E-FE86-458B-B1A3-4CAEF090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7773A-4A73-4245-9F37-3D6824BC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1288DF-552B-40F5-A168-ECF50C9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4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E25E5-F29C-4D08-8517-33C032DF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E851E-6474-43CC-8F2E-2A1B17C4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7662D-6167-4441-A42B-E6F653F3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968293-5786-4D33-BE9C-05F116C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AD708-02FE-420B-AD85-A3B55E6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0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D3D71-FA75-4A40-8960-8E31412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227178-8263-468E-9380-301F2D7A1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35B3F-4705-4792-BA0A-32BDE96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5877A-7231-4E3C-A951-1AE70455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9C77B-57AF-417D-A2BD-E93D2C2B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3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AFD2-16A3-402F-88A7-1B36D726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E7F6B-95C9-4282-80E3-04A2C0E0B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71870-60AC-4C18-9B81-B4BC8390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64FD6B-AD56-4A97-9D38-D7A0B1AA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AA9B32-8CF8-41F7-86B6-51B19F5D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B90D5-B66A-474E-A384-FA8AD7EE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4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9EAB3-3DD6-44A9-80F8-AADC6532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D21D5-54EE-43EA-93A0-5E274ADF8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9E2D64-A6D7-451F-8667-DBBA1F6A7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4BB124-7FCC-4C53-B57E-B2FD3BD47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A4A66D-549C-48FB-8DD6-35773FCD0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747B3B-8E56-494F-884B-3A3F3EBA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618145-573A-43BD-BD4F-14718E51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85A665-FB31-49B6-B9CE-0E7B2600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1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C5A30-5CD5-4629-AEAD-AD6ED51F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C434FB-0FBA-4E57-BBCA-40EDA970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865BD9-8FAB-47B1-804B-CFC12A6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394292-0795-408E-989C-EF23DD1D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02391E-D284-4749-8AC2-1D57F198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5AA4-D596-40A4-B6EB-1C225857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CF6F09-1ADD-4EDC-93EA-0F17E22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6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9D946-5EB0-40D5-9CDA-18BDE763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7DAD81-D254-4BCC-A8A6-A2B1142E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B78047-6290-4E15-8B47-D1A227BAB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B637A9-3AF6-4229-BDFA-F2D4FF6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035AD7-448D-4BA4-A90B-CC253D7F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C01102-AA96-4BCB-A8F3-5D8D8FD3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9F7D0-426E-4EB9-9B83-5FCF9F4F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5C63AD-F892-4FDB-99FB-50D877513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6F2AC1-CE5C-42EC-AF49-F0173110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0CB4BC-A497-47BD-AAF3-920FEE12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A515B-E3A1-4F07-A0E3-16BAFF6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4E5B54-B440-404A-93C5-DBAB2930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3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9F7CE-7E23-4C99-9AA9-06CB97E7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D014B3-1E99-4EBB-83A0-727B4A7CB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D5E65-59EB-4888-8630-0AE11A890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4913-254E-4DAE-B637-F01078F8E1B9}" type="datetimeFigureOut">
              <a:rPr lang="ru-RU" smtClean="0"/>
              <a:t>26.05.2020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E7F27-B714-4D74-A755-8D1C94E53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8CD2B-6A61-4A05-8F1B-C9989BCD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EB2B-23E2-432A-84D9-83FAF8F7E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81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5A9C-9D47-4FD4-B631-52698BEB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53681"/>
            <a:ext cx="12192001" cy="2883423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«Качество и тестирование программного обеспечения»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«Организация и проведения комплексного тестирования программного обеспечения для решения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тестирования пользователей по заданным темам»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2F4DAAE-EFBE-4F09-9FD6-AFF41FA2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7144" y="4037104"/>
            <a:ext cx="7304856" cy="2304256"/>
          </a:xfrm>
        </p:spPr>
        <p:txBody>
          <a:bodyPr>
            <a:no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Шорин В.Д.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171406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ИПАИТ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09.03.04 Программная инженерия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71ПГ 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Ужаринский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А.Ю. </a:t>
            </a:r>
          </a:p>
          <a:p>
            <a:endParaRPr lang="ru-RU" sz="2000" dirty="0"/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12192001" cy="115368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4007768" y="548681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97131"/>
          </a:xfrm>
        </p:spPr>
        <p:txBody>
          <a:bodyPr>
            <a:normAutofit/>
          </a:bodyPr>
          <a:lstStyle/>
          <a:p>
            <a:pPr lvl="1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процесса тестирования программного обеспечения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11" y="5879690"/>
            <a:ext cx="8935977" cy="5971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Спиральная модель процесса тестирования ПО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9FD763-DF5B-4A53-880C-7039788C1EAC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011" y="2049073"/>
            <a:ext cx="8935977" cy="3646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3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76428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элементов разработанного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27125"/>
            <a:ext cx="8514732" cy="4930875"/>
          </a:xfrm>
        </p:spPr>
        <p:txBody>
          <a:bodyPr>
            <a:normAutofit fontScale="32500" lnSpcReduction="20000"/>
          </a:bodyPr>
          <a:lstStyle/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построенного потокового графа и с учетом особенностей программной реализации сформировано следующее базовое множество для определения тестовых вариантов: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1 – 2 – 3 – 4 – 1 – 8 – 9 – 10.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1 – 2 – 3 – 4 – 1 – 8 – 9 – 11 – 12.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1 – 2 – 3 – 4 – 1 – 8 – 9 – 11 – 13 – 14.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1 – 2 – 3 – 4 – 5 – 6 – 1 – 8 – 9 – 10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1 – 2 – 3 – 4 – 5 – 6 – 1 – 8 – 9 – 11 – 12.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1 – 2 – 3 – 4 – 5 – 6 – 1 – 8 – 9 – 11 – 13 – 14.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1 – 2 – 3 – 4 – 5 – 6 – 7 – 1 – 8 – 9 – 10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1 – 2 – 3 – 4 – 5 – 6 – 7 – 1 – 8 – 9 – 11 – 12.</a:t>
            </a:r>
          </a:p>
          <a:p>
            <a:pPr marL="0" lv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1 – 2 – 3 – 4 – 5 – 6 – 7 – 1 – 8 – 9 – 11 – 13 – 14.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139563-4749-4C25-8D9A-F3FF096BBC4E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667" y="1783117"/>
            <a:ext cx="2546921" cy="40867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CB1F4A46-0C30-4884-8397-51AF1BEBA396}"/>
              </a:ext>
            </a:extLst>
          </p:cNvPr>
          <p:cNvSpPr txBox="1">
            <a:spLocks/>
          </p:cNvSpPr>
          <p:nvPr/>
        </p:nvSpPr>
        <p:spPr>
          <a:xfrm>
            <a:off x="8514735" y="5869857"/>
            <a:ext cx="3470787" cy="988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Потоковый граф функции обработки нажатия кнопки «Следующий вопрос»</a:t>
            </a:r>
          </a:p>
        </p:txBody>
      </p:sp>
    </p:spTree>
    <p:extLst>
      <p:ext uri="{BB962C8B-B14F-4D97-AF65-F5344CB8AC3E}">
        <p14:creationId xmlns:p14="http://schemas.microsoft.com/office/powerpoint/2010/main" val="32795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1847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элементов разработанного программного обеспечения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1316"/>
            <a:ext cx="8721213" cy="4945626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построенного потокового графа и с учетом особенностей программной реализации сформировано следующее базовое множество для определения тестовых вариантов: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7.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– 7.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2 – 3 – 4 – 5 – 6 – 3 – 7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667289-74D5-494A-8A83-3AE80DC3C90E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39" y="1681316"/>
            <a:ext cx="2466668" cy="41885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70A7D49-DF81-48F3-9B62-4FC64FD29C5F}"/>
              </a:ext>
            </a:extLst>
          </p:cNvPr>
          <p:cNvSpPr txBox="1">
            <a:spLocks/>
          </p:cNvSpPr>
          <p:nvPr/>
        </p:nvSpPr>
        <p:spPr>
          <a:xfrm>
            <a:off x="8721213" y="5869857"/>
            <a:ext cx="3470787" cy="988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Потоковый граф для функции загрузки теста из файла</a:t>
            </a:r>
          </a:p>
        </p:txBody>
      </p:sp>
    </p:spTree>
    <p:extLst>
      <p:ext uri="{BB962C8B-B14F-4D97-AF65-F5344CB8AC3E}">
        <p14:creationId xmlns:p14="http://schemas.microsoft.com/office/powerpoint/2010/main" val="261741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77411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интеграции модулей разработанного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497569"/>
            <a:ext cx="6479458" cy="420803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Тестовым вариантом будет являться следующий вариант использования приложения:</a:t>
            </a:r>
          </a:p>
          <a:p>
            <a:pPr marL="514350" indent="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запуск приложения и ввод никнейма (рисунок 13);</a:t>
            </a:r>
          </a:p>
          <a:p>
            <a:pPr marL="514350" indent="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выбор темы тестирования (рисунок 14);</a:t>
            </a:r>
          </a:p>
          <a:p>
            <a:pPr marL="514350" indent="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прохождение теста (рисунок 15);</a:t>
            </a:r>
          </a:p>
          <a:p>
            <a:pPr marL="514350" indent="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получение результата тестирования (рисунок 16).</a:t>
            </a:r>
          </a:p>
          <a:p>
            <a:pPr marL="514350" indent="0" algn="just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8B289-F8B1-4838-B784-B068DE2330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79459" y="1946120"/>
            <a:ext cx="5577840" cy="378714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DBAB0224-A888-4B0C-8AD3-B5F0F713C9C3}"/>
              </a:ext>
            </a:extLst>
          </p:cNvPr>
          <p:cNvSpPr txBox="1">
            <a:spLocks/>
          </p:cNvSpPr>
          <p:nvPr/>
        </p:nvSpPr>
        <p:spPr>
          <a:xfrm>
            <a:off x="6479460" y="5869857"/>
            <a:ext cx="5577840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Запуск приложения и ввод никнейма </a:t>
            </a:r>
          </a:p>
        </p:txBody>
      </p:sp>
    </p:spTree>
    <p:extLst>
      <p:ext uri="{BB962C8B-B14F-4D97-AF65-F5344CB8AC3E}">
        <p14:creationId xmlns:p14="http://schemas.microsoft.com/office/powerpoint/2010/main" val="197598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075"/>
            <a:ext cx="12192000" cy="107891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интеграции модулей разработанного программного обеспечения</a:t>
            </a:r>
            <a:endParaRPr lang="ru-RU" sz="28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2431A-5AE3-48F5-9387-6AE674E854F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820" y="2147937"/>
            <a:ext cx="5699760" cy="3779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5E2DE8-5613-4114-9877-6ECCDF4A8A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1987" y="2166987"/>
            <a:ext cx="5707380" cy="374142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400FA1B2-493B-4AA6-8E25-5B9F5B9C8892}"/>
              </a:ext>
            </a:extLst>
          </p:cNvPr>
          <p:cNvSpPr txBox="1">
            <a:spLocks/>
          </p:cNvSpPr>
          <p:nvPr/>
        </p:nvSpPr>
        <p:spPr>
          <a:xfrm>
            <a:off x="127820" y="5927457"/>
            <a:ext cx="5699760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Выбор темы тестирования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3610B78-B8A8-4E22-A7F4-FE06A4E951A9}"/>
              </a:ext>
            </a:extLst>
          </p:cNvPr>
          <p:cNvSpPr txBox="1">
            <a:spLocks/>
          </p:cNvSpPr>
          <p:nvPr/>
        </p:nvSpPr>
        <p:spPr>
          <a:xfrm>
            <a:off x="6191986" y="5927457"/>
            <a:ext cx="5707380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– Прохождение теста </a:t>
            </a:r>
          </a:p>
        </p:txBody>
      </p:sp>
    </p:spTree>
    <p:extLst>
      <p:ext uri="{BB962C8B-B14F-4D97-AF65-F5344CB8AC3E}">
        <p14:creationId xmlns:p14="http://schemas.microsoft.com/office/powerpoint/2010/main" val="374074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9418"/>
            <a:ext cx="12192000" cy="100025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интеграции модулей разработанного программного обеспечения</a:t>
            </a:r>
            <a:endParaRPr lang="ru-RU" sz="28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BDBBAC-2068-47E4-B271-BBE54CC793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8165" y="2067771"/>
            <a:ext cx="5895668" cy="404387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00EECC5-C679-4C4A-9ACB-B590706C032D}"/>
              </a:ext>
            </a:extLst>
          </p:cNvPr>
          <p:cNvSpPr txBox="1">
            <a:spLocks/>
          </p:cNvSpPr>
          <p:nvPr/>
        </p:nvSpPr>
        <p:spPr>
          <a:xfrm>
            <a:off x="3148165" y="6164824"/>
            <a:ext cx="5895668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Получение результата тестирования </a:t>
            </a:r>
          </a:p>
        </p:txBody>
      </p:sp>
    </p:spTree>
    <p:extLst>
      <p:ext uri="{BB962C8B-B14F-4D97-AF65-F5344CB8AC3E}">
        <p14:creationId xmlns:p14="http://schemas.microsoft.com/office/powerpoint/2010/main" val="407605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705286"/>
          </a:xfrm>
        </p:spPr>
        <p:txBody>
          <a:bodyPr>
            <a:normAutofit/>
          </a:bodyPr>
          <a:lstStyle/>
          <a:p>
            <a:pPr lvl="1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правильности разработанного программного обеспечения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7294"/>
            <a:ext cx="7678994" cy="4828306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Выделим следующие причины и присвоим им идентификаторы: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отсутствие файла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файл с тестом пустой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количество правильных ответов меньше 60%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 количество правильных ответов 60 - 70%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5 - количество правильных ответов 71 - 85%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6 - количество правильных ответов 86 - 100%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– выход из программы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Аналогичным образом выделим и присвоим идентификаторы следствиям: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– корректный выход из программы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 – предупреждение об ошибке в работе программы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 – результат тестирования «Плохо»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104 – результат тестирования «Удовлетворительно»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 – результат тестирования «Хорошо»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 – результат тестирования «Отлично»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9613BC-CBCF-4818-BC30-8339F20CE0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52" y="1877536"/>
            <a:ext cx="4251959" cy="42282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5A429DFD-267D-4DBF-8644-707243B2FE10}"/>
              </a:ext>
            </a:extLst>
          </p:cNvPr>
          <p:cNvSpPr txBox="1">
            <a:spLocks/>
          </p:cNvSpPr>
          <p:nvPr/>
        </p:nvSpPr>
        <p:spPr>
          <a:xfrm>
            <a:off x="7757651" y="6105832"/>
            <a:ext cx="4251959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 – Граф причинно-следственных связей</a:t>
            </a:r>
          </a:p>
        </p:txBody>
      </p:sp>
    </p:spTree>
    <p:extLst>
      <p:ext uri="{BB962C8B-B14F-4D97-AF65-F5344CB8AC3E}">
        <p14:creationId xmlns:p14="http://schemas.microsoft.com/office/powerpoint/2010/main" val="3810297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74461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правильности разработанного программного обеспечения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3892"/>
            <a:ext cx="5997677" cy="50241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таблицы решений сформированы следующие тестовые варианты: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И.Д.: отсутствует файл с темой тестирования.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предупреждение об ошибке в работе программы.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И.Д.: файл с выбранным тестом пустой.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предупреждение об ошибке в работе программы.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И.Д.: количество правильных ответов меньше 60%.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результат тестирования «Плохо».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И.Д.: количество правильных ответов 60 - 70%.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результат тестирования «Удовлетворительно».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И.Д.: количество правильных ответов 71 - 85%.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результат тестирования «Хорошо»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И.Д.: количество правильных ответов 86 - 100%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результат тестирования «Отлично»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И.Д.: пользователем выбран выход из программы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О.Р.: корректный выход из программы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0820C9-8D69-4F44-99E7-D78A34B0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11" y="1916621"/>
            <a:ext cx="5697300" cy="427770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3325D43-F47D-4CF8-ABD1-28FE816FF30C}"/>
              </a:ext>
            </a:extLst>
          </p:cNvPr>
          <p:cNvSpPr txBox="1">
            <a:spLocks/>
          </p:cNvSpPr>
          <p:nvPr/>
        </p:nvSpPr>
        <p:spPr>
          <a:xfrm>
            <a:off x="5907051" y="6204331"/>
            <a:ext cx="6102559" cy="688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Таблица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8851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680"/>
            <a:ext cx="12192000" cy="67578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тестирование разработанного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7569"/>
            <a:ext cx="12192000" cy="4360431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восстановления разработанного программного обеспечения после аварийного завершения его работы из диспетчера задач.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ПО игнорирует аварийное завершение работы, прерывая работу приложения. Приложение закрывается, данные не сохраняются. При повторном запуске ПО ведет себя корректно.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675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636460"/>
          </a:xfrm>
        </p:spPr>
        <p:txBody>
          <a:bodyPr>
            <a:normAutofit/>
          </a:bodyPr>
          <a:lstStyle/>
          <a:p>
            <a:pPr lvl="1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Статическая оценка качества разработанного программного обеспечения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E91798-AC2A-43DC-91F8-DBE4B4DBF9B7}"/>
              </a:ext>
            </a:extLst>
          </p:cNvPr>
          <p:cNvSpPr/>
          <p:nvPr/>
        </p:nvSpPr>
        <p:spPr>
          <a:xfrm>
            <a:off x="91210" y="1799304"/>
            <a:ext cx="5709822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уникальных операторов n1= 72 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уникальных операндов n2= 69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Общее число всех операторов N1= 815 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уникальных операндов N2= 212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программы: n = 141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программы: N = 1027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программы: V= 7332,3192</a:t>
            </a:r>
          </a:p>
          <a:p>
            <a:pPr indent="4500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оценка длины: N` = 865,72279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4197A5-66DF-4BB0-B0EC-06CA9BBD0409}"/>
              </a:ext>
            </a:extLst>
          </p:cNvPr>
          <p:cNvSpPr/>
          <p:nvPr/>
        </p:nvSpPr>
        <p:spPr>
          <a:xfrm>
            <a:off x="5801032" y="1799305"/>
            <a:ext cx="6299758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качества программирования: L= 0,0090409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понимания: EC= 405509,13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Трудоемкость кодирования: D= 110,6087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кодирования: T= 22528,285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содержание программы: I= 66,290622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языка: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y`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0,5993256</a:t>
            </a:r>
          </a:p>
          <a:p>
            <a:pPr lvl="0" indent="4500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необходимых интеллектуальных усилий при разработке программы: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12058,542</a:t>
            </a:r>
          </a:p>
        </p:txBody>
      </p:sp>
    </p:spTree>
    <p:extLst>
      <p:ext uri="{BB962C8B-B14F-4D97-AF65-F5344CB8AC3E}">
        <p14:creationId xmlns:p14="http://schemas.microsoft.com/office/powerpoint/2010/main" val="149944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655773D-763F-4694-97E9-B1E63D8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53626"/>
            <a:ext cx="12192001" cy="591959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83E0CA-7846-4E86-8373-42C73EA0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5" y="1692483"/>
            <a:ext cx="11956027" cy="4716969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организация и проведение комплексного тестирования для подтверждения качества разработанного программного обеспечения.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4500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задачу тестирования пользователей по заданным темам;</a:t>
            </a:r>
          </a:p>
          <a:p>
            <a:pPr marL="457200" lvl="0" indent="4500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программное обеспечение (ПО) для решения задачи тестирования пользователей по заданным темам;</a:t>
            </a:r>
          </a:p>
          <a:p>
            <a:pPr marL="457200" lvl="0" indent="4500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 для решения задачи тестирования пользователей по заданным темам;</a:t>
            </a:r>
          </a:p>
          <a:p>
            <a:pPr marL="457200" lvl="0" indent="4500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комплексное тестирование разработанного ПО;</a:t>
            </a:r>
          </a:p>
          <a:p>
            <a:pPr marL="457200" lvl="0" indent="4500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качество разработанного ПО.</a:t>
            </a:r>
          </a:p>
        </p:txBody>
      </p:sp>
      <p:pic>
        <p:nvPicPr>
          <p:cNvPr id="3074" name="Picture 2" descr="C:\Users\Design\Desktop\Презент\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18A6A0-8352-4EE7-AA53-2B3607804AF5}"/>
              </a:ext>
            </a:extLst>
          </p:cNvPr>
          <p:cNvSpPr/>
          <p:nvPr/>
        </p:nvSpPr>
        <p:spPr>
          <a:xfrm>
            <a:off x="4007768" y="548681"/>
            <a:ext cx="247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Кафедра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F5078-EDE5-4D42-B916-02B08970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50DD-E0C5-45A7-BD9D-0C9687110E2C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1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783944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оценка качества разработанного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7569"/>
            <a:ext cx="12005187" cy="4360431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Построим модель Миллса для разработанного ПО. Получены следующие вычисленные параметры: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внесенных искусственных ошибок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=6;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обнаруженных естественных ошибок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обнаруженных искусственных ошибок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полного количества естественных ошибок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не обнаруженных ошибок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доверия модели С = 0,55;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исходя из результатов расчета всех характеристик модели надежности Миллса можно сделать вывод о том, что модель будет правильно отклонять ложное предположение с вероятностью в 0,55.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146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2497569"/>
            <a:ext cx="11798710" cy="4360431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все задачи курсового проекта были выполнены, а требуемое программное обеспечение и требуемые процессы тестирования были реализованы, а также проведена оценка качества разработанного программного обеспечения и была построена его модель надежности курсовой проект можно считать выполненным.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97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7569"/>
            <a:ext cx="12192000" cy="43604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78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680"/>
            <a:ext cx="12192000" cy="61679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	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 к разрабатываемому программному обеспечению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0476"/>
            <a:ext cx="4464235" cy="4360431"/>
          </a:xfrm>
        </p:spPr>
        <p:txBody>
          <a:bodyPr>
            <a:normAutofit lnSpcReduction="100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Тесты – стандартизованные задачи, выполнение которых позволяет измерить некоторые психологические, интеллектуальные характеристики, уровень знаний. Тематические тесты (тесты на заданную тему) позволяют относительно легко, быстро и объективно оценить качество знаний тестируемого в данной области науки, искусства, развлечений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51950C-784B-4B7B-99AA-19C43F701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48278"/>
          <a:stretch/>
        </p:blipFill>
        <p:spPr>
          <a:xfrm>
            <a:off x="5334707" y="1770476"/>
            <a:ext cx="6378031" cy="4148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42F40-1C92-41B9-BA74-01745DC20AD4}"/>
              </a:ext>
            </a:extLst>
          </p:cNvPr>
          <p:cNvSpPr txBox="1"/>
          <p:nvPr/>
        </p:nvSpPr>
        <p:spPr>
          <a:xfrm>
            <a:off x="6291604" y="6135706"/>
            <a:ext cx="4464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Пример теста по биологии</a:t>
            </a:r>
          </a:p>
        </p:txBody>
      </p:sp>
    </p:spTree>
    <p:extLst>
      <p:ext uri="{BB962C8B-B14F-4D97-AF65-F5344CB8AC3E}">
        <p14:creationId xmlns:p14="http://schemas.microsoft.com/office/powerpoint/2010/main" val="19129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872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разрабатываемого программного обеспечения</a:t>
            </a:r>
            <a:endParaRPr lang="ru-RU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217476-E2A8-40A4-97BF-276397CEB7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05" y="1750142"/>
            <a:ext cx="8281989" cy="45228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059F5-BB12-4BED-A0CB-E119A7155F45}"/>
              </a:ext>
            </a:extLst>
          </p:cNvPr>
          <p:cNvSpPr txBox="1"/>
          <p:nvPr/>
        </p:nvSpPr>
        <p:spPr>
          <a:xfrm>
            <a:off x="2759701" y="6272981"/>
            <a:ext cx="6672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Общий вид архитектуры разрабатываемого ПО</a:t>
            </a:r>
          </a:p>
        </p:txBody>
      </p:sp>
    </p:spTree>
    <p:extLst>
      <p:ext uri="{BB962C8B-B14F-4D97-AF65-F5344CB8AC3E}">
        <p14:creationId xmlns:p14="http://schemas.microsoft.com/office/powerpoint/2010/main" val="24389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6" y="5303783"/>
            <a:ext cx="8249265" cy="683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Диаграмма состояний модуля пользовательского интерфейса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B2F557-460F-4A0D-940B-1A09F294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051"/>
            <a:ext cx="12192000" cy="5979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разрабатываемого программного обеспечения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FE9BFE-F95D-4AA7-9036-64AB65E197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064" y="1852662"/>
            <a:ext cx="11847871" cy="33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1847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разрабатываемого программного обеспечения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97569"/>
            <a:ext cx="3677266" cy="4394880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логики программы представляет собой все обработчики событий действий пользователя в системе, а также функцию, которая обеспечивает загрузку всех тестов из файлов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D72796-047D-4C64-AF77-D66A5A1B3989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09" y="1690479"/>
            <a:ext cx="3126657" cy="436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09C5DF-01AD-4488-B4C9-46B5A51FD012}"/>
              </a:ext>
            </a:extLst>
          </p:cNvPr>
          <p:cNvPicPr/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935" y="1681316"/>
            <a:ext cx="3502130" cy="41492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EE8E1-54D7-4441-A2C7-7DD908BD211B}"/>
              </a:ext>
            </a:extLst>
          </p:cNvPr>
          <p:cNvSpPr txBox="1"/>
          <p:nvPr/>
        </p:nvSpPr>
        <p:spPr>
          <a:xfrm>
            <a:off x="3077498" y="6159276"/>
            <a:ext cx="4363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Общая схема алгоритма считывания теста из файла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4772D-CFED-45F3-AF8C-1D44961FDD4A}"/>
              </a:ext>
            </a:extLst>
          </p:cNvPr>
          <p:cNvSpPr txBox="1"/>
          <p:nvPr/>
        </p:nvSpPr>
        <p:spPr>
          <a:xfrm>
            <a:off x="7030066" y="5876786"/>
            <a:ext cx="5161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Общая схема алгоритма работы функции обработки нажатия кнопки «Следующий вопрос» </a:t>
            </a:r>
          </a:p>
        </p:txBody>
      </p:sp>
    </p:spTree>
    <p:extLst>
      <p:ext uri="{BB962C8B-B14F-4D97-AF65-F5344CB8AC3E}">
        <p14:creationId xmlns:p14="http://schemas.microsoft.com/office/powerpoint/2010/main" val="219338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87299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разрабатываемого программного обеспечения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4" y="1664958"/>
            <a:ext cx="10962969" cy="779354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пользовательского интерфейса реализуется с помощью средств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CD0B5-8B0F-4648-9A7A-437E0218CEEC}"/>
              </a:ext>
            </a:extLst>
          </p:cNvPr>
          <p:cNvPicPr/>
          <p:nvPr/>
        </p:nvPicPr>
        <p:blipFill rotWithShape="1">
          <a:blip r:embed="rId3"/>
          <a:srcRect t="1800"/>
          <a:stretch/>
        </p:blipFill>
        <p:spPr bwMode="auto">
          <a:xfrm>
            <a:off x="360546" y="2595276"/>
            <a:ext cx="4299944" cy="3677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EE3575-387C-4FA0-8FB9-A2A4E084CA67}"/>
              </a:ext>
            </a:extLst>
          </p:cNvPr>
          <p:cNvSpPr txBox="1"/>
          <p:nvPr/>
        </p:nvSpPr>
        <p:spPr>
          <a:xfrm>
            <a:off x="328679" y="6273155"/>
            <a:ext cx="4363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Главное окно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292F66-F4CD-4F66-A47C-A4BDA277F1E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595276"/>
            <a:ext cx="5302885" cy="3299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995017-49BA-4BB8-8B00-06B343021D6A}"/>
              </a:ext>
            </a:extLst>
          </p:cNvPr>
          <p:cNvSpPr txBox="1"/>
          <p:nvPr/>
        </p:nvSpPr>
        <p:spPr>
          <a:xfrm>
            <a:off x="6096000" y="6073100"/>
            <a:ext cx="530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Окно выбора темы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05796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3"/>
            <a:ext cx="12192000" cy="51847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разрабатываемого программного обеспечения</a:t>
            </a:r>
            <a:endParaRPr lang="ru-RU" sz="2800" dirty="0"/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CC736-EF1C-4D40-89F9-A395253334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7785" y="1690479"/>
            <a:ext cx="5699760" cy="3764280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96E77365-2804-4F2A-B960-FD6251606F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690479"/>
            <a:ext cx="5715495" cy="3772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419CF-2B33-471B-9DE2-A5F0F812688E}"/>
              </a:ext>
            </a:extLst>
          </p:cNvPr>
          <p:cNvSpPr txBox="1"/>
          <p:nvPr/>
        </p:nvSpPr>
        <p:spPr>
          <a:xfrm>
            <a:off x="217785" y="5695157"/>
            <a:ext cx="569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Окно теста (на примере теста «Школьная программа»)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118D6-B754-4CC9-94B5-022C6AC29CF4}"/>
              </a:ext>
            </a:extLst>
          </p:cNvPr>
          <p:cNvSpPr txBox="1"/>
          <p:nvPr/>
        </p:nvSpPr>
        <p:spPr>
          <a:xfrm>
            <a:off x="6096000" y="5695157"/>
            <a:ext cx="5715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Окно вывода результата (на примере получения результата «Плохо»)</a:t>
            </a:r>
          </a:p>
        </p:txBody>
      </p:sp>
    </p:spTree>
    <p:extLst>
      <p:ext uri="{BB962C8B-B14F-4D97-AF65-F5344CB8AC3E}">
        <p14:creationId xmlns:p14="http://schemas.microsoft.com/office/powerpoint/2010/main" val="90543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201B3-C32D-4AF6-ACFF-4D10B887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2844"/>
            <a:ext cx="12192000" cy="685622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разрабатываемого программного обеспечения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C7F76-87CF-41D2-BE33-3B091706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7569"/>
            <a:ext cx="12192000" cy="4360431"/>
          </a:xfrm>
        </p:spPr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данных представляет собой файл с кодом, в котором хранятся: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необходимая информация о вопросе (в виде класса с его полями и методами);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 с вопросами по каждому тесту;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остальная дополнительная информация (никнейм пользователя, количество правильных ответов при прохождении теста и т.д.).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логики программы представляет собой совокупность обработчиков событий действий пользователя в модуль пользовательского интерфейса. Также, в его состав входят функции загрузки тестов из соответствующих файлов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Design\Desktop\Презент\3.jpg">
            <a:extLst>
              <a:ext uri="{FF2B5EF4-FFF2-40B4-BE49-F238E27FC236}">
                <a16:creationId xmlns:a16="http://schemas.microsoft.com/office/drawing/2014/main" id="{6C6CFB0E-04EF-4F86-9FD7-E543D50A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1153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572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1416</Words>
  <Application>Microsoft Office PowerPoint</Application>
  <PresentationFormat>Широкоэкранный</PresentationFormat>
  <Paragraphs>141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Тема Office</vt:lpstr>
      <vt:lpstr>КУРСОВОЙ ПРОЕКТ   по дисциплине «Качество и тестирование программного обеспечения»  на тему: «Организация и проведения комплексного тестирования программного обеспечения для решения задачи тестирования пользователей по заданным темам» </vt:lpstr>
      <vt:lpstr>Цель и задачи</vt:lpstr>
      <vt:lpstr> Анализ требований к разрабатываемому программному обеспечению</vt:lpstr>
      <vt:lpstr>Проектирование разрабатываемого программного обеспечения</vt:lpstr>
      <vt:lpstr>Проектирование разрабатываемого программного обеспечения</vt:lpstr>
      <vt:lpstr>Проектирование разрабатываемого программного обеспечения</vt:lpstr>
      <vt:lpstr>Реализация разрабатываемого программного обеспечения</vt:lpstr>
      <vt:lpstr>Реализация разрабатываемого программного обеспечения</vt:lpstr>
      <vt:lpstr>Реализация разрабатываемого программного обеспечения</vt:lpstr>
      <vt:lpstr>Организация процесса тестирования программного обеспечения</vt:lpstr>
      <vt:lpstr>Тестирование элементов разработанного программного обеспечения</vt:lpstr>
      <vt:lpstr>Тестирование элементов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интеграции модулей разработанного программного обеспечения</vt:lpstr>
      <vt:lpstr>Тестирование правильности разработанного программного обеспечения</vt:lpstr>
      <vt:lpstr>Тестирование правильности разработанного программного обеспечения</vt:lpstr>
      <vt:lpstr>Системное тестирование разработанного программного обеспечения</vt:lpstr>
      <vt:lpstr>Статическая оценка качества разработанного программного обеспечения</vt:lpstr>
      <vt:lpstr>Динамическая оценка качества разработанного программного обеспечения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Shorin</dc:creator>
  <cp:lastModifiedBy>Vlad Shorin</cp:lastModifiedBy>
  <cp:revision>31</cp:revision>
  <dcterms:created xsi:type="dcterms:W3CDTF">2020-04-17T15:20:36Z</dcterms:created>
  <dcterms:modified xsi:type="dcterms:W3CDTF">2020-05-26T16:55:21Z</dcterms:modified>
</cp:coreProperties>
</file>