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63" r:id="rId3"/>
    <p:sldId id="26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9" r:id="rId15"/>
    <p:sldId id="310" r:id="rId16"/>
    <p:sldId id="306" r:id="rId17"/>
    <p:sldId id="311" r:id="rId18"/>
    <p:sldId id="307" r:id="rId19"/>
    <p:sldId id="313" r:id="rId20"/>
    <p:sldId id="312" r:id="rId21"/>
    <p:sldId id="308" r:id="rId22"/>
    <p:sldId id="272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2575" autoAdjust="0"/>
  </p:normalViewPr>
  <p:slideViewPr>
    <p:cSldViewPr>
      <p:cViewPr>
        <p:scale>
          <a:sx n="101" d="100"/>
          <a:sy n="101" d="100"/>
        </p:scale>
        <p:origin x="183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Прямое слияние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xVal>
          <c:yVal>
            <c:numRef>
              <c:f>Лист1!$B$2:$B$21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3B-4B70-A164-3A4EA1AA8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023312"/>
        <c:axId val="1935024976"/>
      </c:scatterChart>
      <c:valAx>
        <c:axId val="193502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элементов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35024976"/>
        <c:crosses val="autoZero"/>
        <c:crossBetween val="midCat"/>
      </c:valAx>
      <c:valAx>
        <c:axId val="19350249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3502331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Естественное слияние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xVal>
          <c:yVal>
            <c:numRef>
              <c:f>Лист1!$C$2:$C$21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8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26</c:v>
                </c:pt>
                <c:pt idx="14">
                  <c:v>27</c:v>
                </c:pt>
                <c:pt idx="15">
                  <c:v>34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18-4D0C-AEAD-0D11162EC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424912"/>
        <c:axId val="1999424496"/>
      </c:scatterChart>
      <c:valAx>
        <c:axId val="1999424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элементов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9424496"/>
        <c:crosses val="autoZero"/>
        <c:crossBetween val="midCat"/>
      </c:valAx>
      <c:valAx>
        <c:axId val="199942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9424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8C2CFBB-2DD4-41D2-9104-85E825B6E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15167E-B6D0-4471-ACE9-376EBFC9E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5B7F-F8BA-4126-A286-855150A88E48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54847-C38C-41F6-8E2D-F7B429A0C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915C40-F2ED-4B41-AFA5-C0039E87A4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44A13-9604-44CE-A997-E14A349728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97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1C3A4-15F1-486D-AE7E-F384757B792B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DAB1A-0E13-4D87-A07C-D4CCAC6CB8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688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– это процесс исполнения программы с целью обнаружения ошибок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данного курсового проекта необходимо реализовать и протестировать программу для решения задачи сортировки во внешней памяти алгоритмами прямого и естественного слияния.</a:t>
            </a:r>
          </a:p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8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B6E2-A0BF-4571-973E-F318D956B123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5BB-5CFC-471D-855D-356D901FDC92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58E-D86D-43EA-A92A-AFA3CDA82D83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7F0-15B0-4D88-8203-E7206C4B4CBD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6C7-03F9-4497-99B4-72673F5B9AFB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DBD9-B4E4-40B6-98B4-25C4EAD15B77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D6C8-B584-4E9A-8010-B38BCB3BD997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A1B7-14C5-42E8-80DA-D1C893B43F42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22C-C704-4744-8EDA-C2BA31C78A55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A368-1CFC-41B4-9857-94F4CDE36691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ED50-8DB2-44E6-8A80-F62C6FE383F1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B64C-8DEE-4BC4-B614-0183CCD23167}" type="datetime1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5A9C-9D47-4FD4-B631-52698BEB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826" y="2130425"/>
            <a:ext cx="9144000" cy="147002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«Качество и тестирование программного обеспечения»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«Организация и проведения комплексного тестирования программного обеспечения для решения задачи сортировки во внешней памяти алгоритмами прямого и естественного слияния»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F4DAAE-EFBE-4F09-9FD6-AFF41FA2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680" y="4365104"/>
            <a:ext cx="7304856" cy="2304256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Кожухова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О.А. 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 170582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71ПГ 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Ужаринский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А.Ю.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процесса тестирования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07704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19" y="1708481"/>
            <a:ext cx="4979681" cy="33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3688" y="5068135"/>
            <a:ext cx="5884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7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-модель разработки и тестирования ПО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52736"/>
            <a:ext cx="4438650" cy="553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9876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69972" y="6525344"/>
            <a:ext cx="5143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8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Потоковый граф главного модуля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27984" y="1479502"/>
            <a:ext cx="4752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построенного потокового графа и с учетом особенностей программной реализации сформировано следующее базовое множество для определения тестовых вариантов: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1-2-3-4-5-6-7-8-7-…-7-9-4-...-4-2-...-2-19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1-2-3-4-5-6-7-9-4-...-4-2-...-2-19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1-2-3-4-5-10-11-12-13-12-…-12-14-4-...-4-2-...-2-19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1-2-3-4-5-10-11-12-14-4-...-4-2-...-2-19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1-2-3-4-5-10-15-16-4-...-4-2-...-2-19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1-2-3-4-5-10-15-17-18-4-...-4-2-...-2-19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1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04" y="1375964"/>
            <a:ext cx="1714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355976" y="57145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9 </a:t>
            </a:r>
            <a:r>
              <a:rPr lang="ru-RU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Потоковый граф функции генерации файла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768" y="1523816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построенного потокового графа и с учетом особенностей программной реализации сформировано следующее базовое множество для определения тестовых вариантов: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1-2-7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1-2-3-4-5-4-...-4-6-2-...-2-7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16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37359"/>
            <a:ext cx="8579296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 модулей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7788" y="1635007"/>
            <a:ext cx="9036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Тестовый вариант для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этапа тестирования интеграции: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ИД: неупорядоченный файл, содержащий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записей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2000), выбранный метод сортировки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 для вызова модуля сортировки прямым слиянием или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 для вызова модуля сортировки естественным слиянием)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ОЖ.РЕЗ.: корректно отсортированный выбранным алгоритмом исходный файл, содержащий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упорядоченных записей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2000)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99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37359"/>
            <a:ext cx="8579296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 модулей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588" y="1722988"/>
            <a:ext cx="439248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ИД: введен некорректный пункт меню (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ОЖ.РЕЗ: сообщение об ошибке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ИД: выбрана сортировка прямым слиянием (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ОЖ.РЕЗ: вызов модуля сортировки прямым слиянием, сообщение о завершении работы модуля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ИД: выбрана сортировка естественным слиянием (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ОЖ.РЕЗ: вызов модуля сортировки естественным слиянием, сообщение о завершении работы модуля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ИД: выбрано завершение программы (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ОЖ.РЕЗ: завершение программы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3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 r="34779"/>
          <a:stretch>
            <a:fillRect/>
          </a:stretch>
        </p:blipFill>
        <p:spPr bwMode="auto">
          <a:xfrm>
            <a:off x="4348234" y="1920961"/>
            <a:ext cx="46005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4008" y="5797840"/>
            <a:ext cx="41326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10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Результаты тестовых вариантов второго этапа тестирования интеграции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0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37359"/>
            <a:ext cx="8579296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 модулей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958774" y="226063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Последним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этапом является подключение главного модуля и тестирование ПО в целом. Тестовые варианты для данного этапа совпадают с тестированием правильности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64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74" y="737359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правильности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2826" y="1619188"/>
            <a:ext cx="5209381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Выделим причины и присвоим им идентификаторы: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сортировка прямым слиянием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сортировка естественным слиянием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выход из программы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некорректный ввод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Выделим и присвоим идентификаторы следствиям: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101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отсортированный файл и файл результатов замера времени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102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корректное завершение работы программы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103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сообщение об ошибке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41" name="Рисунок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01" y="1863607"/>
            <a:ext cx="37242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7603" y="5124288"/>
            <a:ext cx="4307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11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Граф причин-следствий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74" y="737359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правильности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956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16514"/>
              </p:ext>
            </p:extLst>
          </p:nvPr>
        </p:nvGraphicFramePr>
        <p:xfrm>
          <a:off x="1412114" y="1525670"/>
          <a:ext cx="6294120" cy="2295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520493726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91877957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125407247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148230504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81810810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7539226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столбца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01640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Причины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723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8410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400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2484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8612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5107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200029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88151" y="3785027"/>
            <a:ext cx="7526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ИД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выбран способ сортировки прямым слиянием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ОЖ.РЕЗ.: отсортированный файл и файл результатов замера времени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ИД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выбран способ сортировки естественным слиянием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ОЖ.РЕЗ.: отсортированный файл и файл результатов замера времени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ИД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выбран выход из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</a:t>
            </a:r>
            <a:endParaRPr lang="ru-RU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.: корректное завершение работы программы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ИД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осуществлен некорректный ввод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ОЖ.РЕЗ.: сообщение об ошибке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0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02690" y="1485948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Тестирование восстановления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разработанного программного обеспечения после аварийного завершения его работы из диспетчера задач.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 игнорирует аварийное завершение работы, прерывая выполнения алгоритма на месте, где было вызвано аварийное завершение. Сохраняется частично отсортированный файл и данные во временных вспомогательных файлах. При повторном запуске ПО ведет себя корректно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2690" y="3323263"/>
            <a:ext cx="8617782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 производительности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ходе разработки ПО был произведен замер времени выполнения каждой итерации сортировки на разное количество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данных. 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основании произведенных замеров построены графики зависимости времени выполнения алгоритма сортировки от размера сортируемых данных.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99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461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79512" y="12359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438611251"/>
              </p:ext>
            </p:extLst>
          </p:nvPr>
        </p:nvGraphicFramePr>
        <p:xfrm>
          <a:off x="188642" y="1396124"/>
          <a:ext cx="4224786" cy="322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66969" y="4901239"/>
            <a:ext cx="3633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12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График зависимости времени выполнения алгоритма прямого слияния от количества записей в исходном файле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:p14="http://schemas.microsoft.com/office/powerpoint/2010/main" val="1710641611"/>
              </p:ext>
            </p:extLst>
          </p:nvPr>
        </p:nvGraphicFramePr>
        <p:xfrm>
          <a:off x="4413428" y="1433511"/>
          <a:ext cx="4572000" cy="356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962652" y="5126441"/>
            <a:ext cx="40970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13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График зависимости времени выполнения алгоритма естественного слияния от количества записей в исходном файле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61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940"/>
            <a:ext cx="8291264" cy="3341530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проведение комплексного тестирования для подтверждения качества разработанного программного обеспечения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изучить задачу внешней сортировки и алгоритмы ее решения;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спроектировать программное обеспечение (ПО) для решения задачи внешней сортировки слиянием;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реализовать ПО для решения задачи сортировки во внешней памяти алгоритмами прямого и естественного слияния;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провести комплексное тестирование разработанного ПО;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оценить качество разработанного ПО.</a:t>
            </a: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1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74" y="786363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38694" y="1583313"/>
            <a:ext cx="43204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уникальных операторов n1= 40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уникальных операндов n2= 46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Общее число всех операторов N1= 943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уникальных операндов N2= 375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программы: n = 86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программы: N = 1318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программы: V= 8469,816947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Теоретическая оценка длины: N` = 466,9609738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Потенциальный объем программы: V`=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933,9219475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1614841"/>
            <a:ext cx="4427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качества программирования: L= 0,110264715 L`= 0,006133333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понимания: EC= 38406,74229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Трудоемкость кодирования: D= 9,06908438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кодирования: T= 2133,707905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содержание программы: I= 933,9219475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языка: 102,9786369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81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08192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разработанного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74698" y="1571656"/>
            <a:ext cx="85689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Построим модель Миллса для разработанного ПО. Получены следующие вычисленные параметры: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внесенных ошибок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=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обнаруженных естественных ошибок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обнаруженных искусственных ошибок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естественных ошибок в коде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доверия модели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0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Построенная модель надежности Миллса будет правильно отклонять ложное предположение с вероятностью 0,38.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9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lnSpcReduction="10000"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задачи, поставленные на курсовой проект выполнены в полном объеме, цель курсового проекта, заключающуюся в организации и проведении комплексного тестирования для подтверждения качества разработанного программного обеспечения, можно считать достигнутой, курсовой проект выполненным.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96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5A9C-9D47-4FD4-B631-52698BEB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F4DAAE-EFBE-4F09-9FD6-AFF41FA2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</p:spTree>
    <p:extLst>
      <p:ext uri="{BB962C8B-B14F-4D97-AF65-F5344CB8AC3E}">
        <p14:creationId xmlns:p14="http://schemas.microsoft.com/office/powerpoint/2010/main" val="422873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разрабатываемому программному обеспечению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57200" y="1374359"/>
            <a:ext cx="8229600" cy="4525963"/>
          </a:xfrm>
        </p:spPr>
        <p:txBody>
          <a:bodyPr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 слияниями был изобретён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Джоном фон Нейманом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году. 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объединение двух или более упорядоченных отрезков в один упорядоченный более длинный отрезок.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3296" y="2780928"/>
            <a:ext cx="5151755" cy="299847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619672" y="5900322"/>
            <a:ext cx="56886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Пример слияния двух отрезков</a:t>
            </a:r>
            <a:endParaRPr lang="ru-RU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58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разрабатываемому программному обеспечению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7504" y="11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9997"/>
            <a:ext cx="3687291" cy="29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540568" y="4767316"/>
            <a:ext cx="4855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Пример сортировки прямым слиянием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84982" y="11573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Рисунок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08" y="2852936"/>
            <a:ext cx="443549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26600" y="6125486"/>
            <a:ext cx="3785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Пример сортировки естественным слиянием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73153" y="1237208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естественного слияния – это несбалансированная, двухфазная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двухпутевая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сортировка слиянием.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23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70" y="1635007"/>
            <a:ext cx="6268963" cy="39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1965" y="6021288"/>
            <a:ext cx="6511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Общий вид архитектуры разрабатываемого ПО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5616" y="12436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6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52" y="1700808"/>
            <a:ext cx="730309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5661248"/>
            <a:ext cx="785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5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Диаграмма состояний модуля пользовательского интерфейса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55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326250"/>
            <a:ext cx="4572000" cy="5493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прямого слияния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Открыть исходный файл.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Равномерно распределить отрезки на 2 файла и посчитать количество отрезков.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отрезки длины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слить в отрезки длины 2*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исходный файл.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Повторять пункты 3 и 4 пока не конец одного из файлов или пока не получен один отрезок длины количества начальных отрезков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Если закончился один из файлов, дописать оставшиеся отрезки в исходный и выйти из алгоритма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8023" y="1485948"/>
            <a:ext cx="424847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</a:rPr>
              <a:t>Алгоритм естественного слияния</a:t>
            </a:r>
            <a:r>
              <a:rPr lang="ru-RU" dirty="0" smtClean="0">
                <a:latin typeface="Times New Roman" panose="02020603050405020304" pitchFamily="18" charset="0"/>
              </a:rPr>
              <a:t>: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Открыть исходный файл.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Выполнить распределение отрезков максимальной длины на 2 файла.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Слить отрезки в отрезки большей длины.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</a:rPr>
              <a:t>Повторять пункты 3 и 4 пока возможно разделение на отрезки.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3180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разрабатываемого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94678" y="1268760"/>
            <a:ext cx="8928992" cy="323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алгоритмов необходимо изначально сгенерировать файл на заданное количество записей. Максимальное количество записей в файле для выполнения выбранного в последующем алгоритма сортировки хранится в переменной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NSIZE. </a:t>
            </a:r>
            <a:r>
              <a:rPr lang="ru-RU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Генерируемый файл состоит из записей.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исходном тексте структура данных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реализована следующим образом: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_Record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char data</a:t>
            </a:r>
            <a:r>
              <a:rPr lang="ru-RU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[201]; // данные в записи (200 байт)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key; // </a:t>
            </a:r>
            <a:r>
              <a:rPr lang="ru-RU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ключ записи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Record;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01416" y="4759833"/>
            <a:ext cx="6768752" cy="1941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генерации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generation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Simple_Merging_Sort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отвечает за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прямого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Natural_Merging_Sort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отвечает за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естественного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83768" y="4313557"/>
            <a:ext cx="5094312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функции разрабатываемого ПО:</a:t>
            </a:r>
            <a:endParaRPr lang="ru-RU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9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процесса тестирования программного обеспечения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14064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3436" y="25397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6" descr="https://www.ok-t.ru/studopediaru/baza1/1050446586843.files/image0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6120375" cy="24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47728" y="4903933"/>
            <a:ext cx="6520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6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Спиральная модель процесса тестирования ПО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73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1256</Words>
  <Application>Microsoft Office PowerPoint</Application>
  <PresentationFormat>Экран (4:3)</PresentationFormat>
  <Paragraphs>216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Times New Roman</vt:lpstr>
      <vt:lpstr>Тема Office</vt:lpstr>
      <vt:lpstr>КУРСОВОЙ ПРОЕКТ   по дисциплине «Качество и тестирование программного обеспечения»  на тему: «Организация и проведения комплексного тестирования программного обеспечения для решения задачи сортировки во внешней памяти алгоритмами прямого и естественного слияния» </vt:lpstr>
      <vt:lpstr>Цель и задачи</vt:lpstr>
      <vt:lpstr>Анализ требований к разрабатываемому программному обеспечению</vt:lpstr>
      <vt:lpstr>Анализ требований к разрабатываемому программному обеспечению</vt:lpstr>
      <vt:lpstr>Проектирование разрабатываемого программного обеспечения</vt:lpstr>
      <vt:lpstr>Проектирование разрабатываемого программного обеспечения</vt:lpstr>
      <vt:lpstr>Проектирование разрабатываемого программного обеспечения</vt:lpstr>
      <vt:lpstr>Реализация разрабатываемого программного обеспечения</vt:lpstr>
      <vt:lpstr>Организация процесса тестирования программного обеспечения</vt:lpstr>
      <vt:lpstr>Организация процесса тестирования программного обеспечения</vt:lpstr>
      <vt:lpstr>Тестирование элементов разработанного программного обеспечения</vt:lpstr>
      <vt:lpstr>Тестирование элементов разработанного программного обеспечения</vt:lpstr>
      <vt:lpstr>Тестирование интеграции модулей разработанного программного обеспечения</vt:lpstr>
      <vt:lpstr>Тестирование интеграции модулей разработанного программного обеспечения</vt:lpstr>
      <vt:lpstr>Тестирование интеграции модулей разработанного программного обеспечения</vt:lpstr>
      <vt:lpstr>Тестирование правильности разработанного программного обеспечения</vt:lpstr>
      <vt:lpstr>Тестирование правильности разработанного программного обеспечения</vt:lpstr>
      <vt:lpstr>Системное тестирование разработанного программного обеспечения</vt:lpstr>
      <vt:lpstr>Системное тестирование разработанного программного обеспечения</vt:lpstr>
      <vt:lpstr>Статическая оценка качества разработанного программного обеспечения</vt:lpstr>
      <vt:lpstr>Динамическая оценка качества разработанного программного обеспечения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Design</dc:creator>
  <cp:lastModifiedBy>Админ Админ</cp:lastModifiedBy>
  <cp:revision>64</cp:revision>
  <dcterms:created xsi:type="dcterms:W3CDTF">2016-03-22T14:37:38Z</dcterms:created>
  <dcterms:modified xsi:type="dcterms:W3CDTF">2020-04-17T12:56:13Z</dcterms:modified>
</cp:coreProperties>
</file>