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3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8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AC5923-7C74-42DF-8B94-A7B76BAB6737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8710"/>
            <a:ext cx="12192000" cy="1558212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методы расчётов схем с полупроводниковыми 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265" y="4310743"/>
            <a:ext cx="4795935" cy="2178547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71-ПГ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</p:txBody>
      </p:sp>
    </p:spTree>
    <p:extLst>
      <p:ext uri="{BB962C8B-B14F-4D97-AF65-F5344CB8AC3E}">
        <p14:creationId xmlns:p14="http://schemas.microsoft.com/office/powerpoint/2010/main" val="185052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92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46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20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5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5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5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96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11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87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4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265255-14CD-4D94-ABDB-E30EE1B6B9FD}"/>
              </a:ext>
            </a:extLst>
          </p:cNvPr>
          <p:cNvSpPr/>
          <p:nvPr/>
        </p:nvSpPr>
        <p:spPr>
          <a:xfrm>
            <a:off x="2131142" y="0"/>
            <a:ext cx="7929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расчетов транзисторных каскадов 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6D5ACB-69D7-4B35-A0F4-AE47FA1A155D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http://window.edu.ru/resource/829/54829/files/kai-chistopol01.pdf</a:t>
            </a:r>
          </a:p>
        </p:txBody>
      </p:sp>
    </p:spTree>
    <p:extLst>
      <p:ext uri="{BB962C8B-B14F-4D97-AF65-F5344CB8AC3E}">
        <p14:creationId xmlns:p14="http://schemas.microsoft.com/office/powerpoint/2010/main" val="285580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30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4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3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9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03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02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001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69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74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86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33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05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20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0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602</TotalTime>
  <Words>37</Words>
  <Application>Microsoft Office PowerPoint</Application>
  <PresentationFormat>Широкоэкранный</PresentationFormat>
  <Paragraphs>7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Calisto MT</vt:lpstr>
      <vt:lpstr>Times New Roman</vt:lpstr>
      <vt:lpstr>Wingdings 2</vt:lpstr>
      <vt:lpstr>Сланец</vt:lpstr>
      <vt:lpstr>Основные методы расчётов схем с полупроводниковыми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56</cp:revision>
  <dcterms:created xsi:type="dcterms:W3CDTF">2019-03-05T13:15:09Z</dcterms:created>
  <dcterms:modified xsi:type="dcterms:W3CDTF">2019-04-02T18:30:34Z</dcterms:modified>
</cp:coreProperties>
</file>