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710"/>
            <a:ext cx="12192000" cy="1558212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Устройство, принцип действия и характеристики диодов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472D5-6A35-42EF-A56C-A00FBF15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56AC9-C102-47BF-A8D8-C03FF672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0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567</TotalTime>
  <Words>17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Calisto MT</vt:lpstr>
      <vt:lpstr>Times New Roman</vt:lpstr>
      <vt:lpstr>Wingdings 2</vt:lpstr>
      <vt:lpstr>Сланец</vt:lpstr>
      <vt:lpstr>Устройство, принцип действия и характеристики диодов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52</cp:revision>
  <dcterms:created xsi:type="dcterms:W3CDTF">2019-03-05T13:15:09Z</dcterms:created>
  <dcterms:modified xsi:type="dcterms:W3CDTF">2019-03-19T17:35:44Z</dcterms:modified>
</cp:coreProperties>
</file>