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659" autoAdjust="0"/>
  </p:normalViewPr>
  <p:slideViewPr>
    <p:cSldViewPr snapToGrid="0">
      <p:cViewPr varScale="1">
        <p:scale>
          <a:sx n="68" d="100"/>
          <a:sy n="68" d="100"/>
        </p:scale>
        <p:origin x="11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00A330-1BDA-4FC5-AB98-19B1726961DD}" type="doc">
      <dgm:prSet loTypeId="urn:microsoft.com/office/officeart/2005/8/layout/StepDownProcess" loCatId="process" qsTypeId="urn:microsoft.com/office/officeart/2005/8/quickstyle/3d3" qsCatId="3D" csTypeId="urn:microsoft.com/office/officeart/2005/8/colors/accent0_3" csCatId="mainScheme" phldr="1"/>
      <dgm:spPr/>
      <dgm:t>
        <a:bodyPr/>
        <a:lstStyle/>
        <a:p>
          <a:endParaRPr lang="ru-RU"/>
        </a:p>
      </dgm:t>
    </dgm:pt>
    <dgm:pt modelId="{EE29013D-40B4-4416-9ED0-A2B7FAEEA970}">
      <dgm:prSet phldrT="[Текст]"/>
      <dgm:spPr/>
      <dgm:t>
        <a:bodyPr/>
        <a:lstStyle/>
        <a:p>
          <a:r>
            <a:rPr lang="en-US" dirty="0"/>
            <a:t>IT Business analyst functions</a:t>
          </a:r>
          <a:endParaRPr lang="ru-RU" dirty="0"/>
        </a:p>
      </dgm:t>
    </dgm:pt>
    <dgm:pt modelId="{70500377-A8F7-4560-BB5A-0C2F712CEE3E}" type="parTrans" cxnId="{AB7F2093-0090-4C4E-9B71-14A93192382C}">
      <dgm:prSet/>
      <dgm:spPr/>
      <dgm:t>
        <a:bodyPr/>
        <a:lstStyle/>
        <a:p>
          <a:endParaRPr lang="ru-RU"/>
        </a:p>
      </dgm:t>
    </dgm:pt>
    <dgm:pt modelId="{88A738D4-08A0-4E85-987C-AABAA61FFE7E}" type="sibTrans" cxnId="{AB7F2093-0090-4C4E-9B71-14A93192382C}">
      <dgm:prSet/>
      <dgm:spPr/>
      <dgm:t>
        <a:bodyPr/>
        <a:lstStyle/>
        <a:p>
          <a:endParaRPr lang="ru-RU"/>
        </a:p>
      </dgm:t>
    </dgm:pt>
    <dgm:pt modelId="{CBE44EA2-ECCA-4148-B329-0782AB80CED3}">
      <dgm:prSet phldrT="[Текст]" custT="1"/>
      <dgm:spPr/>
      <dgm:t>
        <a:bodyPr/>
        <a:lstStyle/>
        <a:p>
          <a:r>
            <a:rPr lang="en-US" sz="1600" dirty="0"/>
            <a:t>Talk about main functions</a:t>
          </a:r>
          <a:endParaRPr lang="ru-RU" sz="1600" dirty="0"/>
        </a:p>
      </dgm:t>
    </dgm:pt>
    <dgm:pt modelId="{39CDBA94-C2F7-4D10-A231-C87538F47D28}" type="parTrans" cxnId="{D3A2A573-5BD8-49CC-BFEE-D60A7DD82D5C}">
      <dgm:prSet/>
      <dgm:spPr/>
      <dgm:t>
        <a:bodyPr/>
        <a:lstStyle/>
        <a:p>
          <a:endParaRPr lang="ru-RU"/>
        </a:p>
      </dgm:t>
    </dgm:pt>
    <dgm:pt modelId="{E87F8F43-ECB7-4DDF-86D9-E8EC9E106962}" type="sibTrans" cxnId="{D3A2A573-5BD8-49CC-BFEE-D60A7DD82D5C}">
      <dgm:prSet/>
      <dgm:spPr/>
      <dgm:t>
        <a:bodyPr/>
        <a:lstStyle/>
        <a:p>
          <a:endParaRPr lang="ru-RU"/>
        </a:p>
      </dgm:t>
    </dgm:pt>
    <dgm:pt modelId="{8B73FC3B-C721-424D-B9DA-F9643605CF5A}">
      <dgm:prSet phldrT="[Текст]"/>
      <dgm:spPr/>
      <dgm:t>
        <a:bodyPr/>
        <a:lstStyle/>
        <a:p>
          <a:r>
            <a:rPr lang="en-US" dirty="0"/>
            <a:t>Key Business analysis techniques</a:t>
          </a:r>
          <a:endParaRPr lang="ru-RU" dirty="0"/>
        </a:p>
      </dgm:t>
    </dgm:pt>
    <dgm:pt modelId="{90FA1B0E-F02B-49B1-B988-7CD62DF441F4}" type="parTrans" cxnId="{C53400F1-E975-459B-9F7B-1782A5E40FDD}">
      <dgm:prSet/>
      <dgm:spPr/>
      <dgm:t>
        <a:bodyPr/>
        <a:lstStyle/>
        <a:p>
          <a:endParaRPr lang="ru-RU"/>
        </a:p>
      </dgm:t>
    </dgm:pt>
    <dgm:pt modelId="{A77B8A6F-118E-4663-B63F-7B386E1DC831}" type="sibTrans" cxnId="{C53400F1-E975-459B-9F7B-1782A5E40FDD}">
      <dgm:prSet/>
      <dgm:spPr/>
      <dgm:t>
        <a:bodyPr/>
        <a:lstStyle/>
        <a:p>
          <a:endParaRPr lang="ru-RU"/>
        </a:p>
      </dgm:t>
    </dgm:pt>
    <dgm:pt modelId="{B945AC0E-E3CB-4E92-9A2E-60EE5EBE43E0}">
      <dgm:prSet phldrT="[Текст]"/>
      <dgm:spPr/>
      <dgm:t>
        <a:bodyPr/>
        <a:lstStyle/>
        <a:p>
          <a:r>
            <a:rPr lang="en-US" b="0" dirty="0"/>
            <a:t>Stakeholder interview</a:t>
          </a:r>
          <a:endParaRPr lang="ru-RU" b="0" dirty="0"/>
        </a:p>
      </dgm:t>
    </dgm:pt>
    <dgm:pt modelId="{9E2AACC6-0A29-45D7-93EA-013386634CBB}" type="parTrans" cxnId="{50FDF216-76AD-4514-8E24-EAD3F30089A6}">
      <dgm:prSet/>
      <dgm:spPr/>
      <dgm:t>
        <a:bodyPr/>
        <a:lstStyle/>
        <a:p>
          <a:endParaRPr lang="ru-RU"/>
        </a:p>
      </dgm:t>
    </dgm:pt>
    <dgm:pt modelId="{5DB0640F-7CB2-4EB5-9921-A0E6ECC0E5A0}" type="sibTrans" cxnId="{50FDF216-76AD-4514-8E24-EAD3F30089A6}">
      <dgm:prSet/>
      <dgm:spPr/>
      <dgm:t>
        <a:bodyPr/>
        <a:lstStyle/>
        <a:p>
          <a:endParaRPr lang="ru-RU"/>
        </a:p>
      </dgm:t>
    </dgm:pt>
    <dgm:pt modelId="{BF007DD2-410E-466B-ABF7-8E4A19CC5866}">
      <dgm:prSet phldrT="[Текст]"/>
      <dgm:spPr/>
      <dgm:t>
        <a:bodyPr/>
        <a:lstStyle/>
        <a:p>
          <a:r>
            <a:rPr lang="en-US" dirty="0"/>
            <a:t>Business analysis tools</a:t>
          </a:r>
          <a:endParaRPr lang="ru-RU" dirty="0"/>
        </a:p>
      </dgm:t>
    </dgm:pt>
    <dgm:pt modelId="{E3DF3955-13E6-4B6C-A96E-8F4080FFA5BE}" type="parTrans" cxnId="{E57457D7-ECF0-4F5B-B170-9C267E63B963}">
      <dgm:prSet/>
      <dgm:spPr/>
      <dgm:t>
        <a:bodyPr/>
        <a:lstStyle/>
        <a:p>
          <a:endParaRPr lang="ru-RU"/>
        </a:p>
      </dgm:t>
    </dgm:pt>
    <dgm:pt modelId="{1976B93F-13C6-4B98-9F10-998F34201A7F}" type="sibTrans" cxnId="{E57457D7-ECF0-4F5B-B170-9C267E63B963}">
      <dgm:prSet/>
      <dgm:spPr/>
      <dgm:t>
        <a:bodyPr/>
        <a:lstStyle/>
        <a:p>
          <a:endParaRPr lang="ru-RU"/>
        </a:p>
      </dgm:t>
    </dgm:pt>
    <dgm:pt modelId="{0F592FE1-4BAD-400C-8F77-BB6271636CEB}">
      <dgm:prSet phldrT="[Текст]" custT="1"/>
      <dgm:spPr/>
      <dgm:t>
        <a:bodyPr/>
        <a:lstStyle/>
        <a:p>
          <a:r>
            <a:rPr lang="en-US" sz="1400" dirty="0" err="1"/>
            <a:t>Creatio</a:t>
          </a:r>
          <a:endParaRPr lang="ru-RU" sz="1400" dirty="0"/>
        </a:p>
      </dgm:t>
    </dgm:pt>
    <dgm:pt modelId="{A8761780-A36F-4EE4-8548-CCE7093D7824}" type="parTrans" cxnId="{5121A45D-CD03-4AFC-9100-83788BDB7E45}">
      <dgm:prSet/>
      <dgm:spPr/>
      <dgm:t>
        <a:bodyPr/>
        <a:lstStyle/>
        <a:p>
          <a:endParaRPr lang="ru-RU"/>
        </a:p>
      </dgm:t>
    </dgm:pt>
    <dgm:pt modelId="{A93CEFAD-9050-4106-AAE1-57A090E18110}" type="sibTrans" cxnId="{5121A45D-CD03-4AFC-9100-83788BDB7E45}">
      <dgm:prSet/>
      <dgm:spPr/>
      <dgm:t>
        <a:bodyPr/>
        <a:lstStyle/>
        <a:p>
          <a:endParaRPr lang="ru-RU"/>
        </a:p>
      </dgm:t>
    </dgm:pt>
    <dgm:pt modelId="{1FE53BE5-499C-4CDA-A6C2-3CC52481FAFF}">
      <dgm:prSet/>
      <dgm:spPr/>
      <dgm:t>
        <a:bodyPr/>
        <a:lstStyle/>
        <a:p>
          <a:r>
            <a:rPr lang="en-US" b="0" dirty="0"/>
            <a:t>Competitive analysis</a:t>
          </a:r>
          <a:endParaRPr lang="ru-RU" b="0" dirty="0"/>
        </a:p>
      </dgm:t>
    </dgm:pt>
    <dgm:pt modelId="{1B1A1583-CC24-46A2-8E53-338DA04673F8}" type="parTrans" cxnId="{2BE9EDA7-0A23-4E36-A677-1073B0299D68}">
      <dgm:prSet/>
      <dgm:spPr/>
      <dgm:t>
        <a:bodyPr/>
        <a:lstStyle/>
        <a:p>
          <a:endParaRPr lang="ru-RU"/>
        </a:p>
      </dgm:t>
    </dgm:pt>
    <dgm:pt modelId="{DA12A135-30DC-4FA6-890C-5FF5C65F4419}" type="sibTrans" cxnId="{2BE9EDA7-0A23-4E36-A677-1073B0299D68}">
      <dgm:prSet/>
      <dgm:spPr/>
      <dgm:t>
        <a:bodyPr/>
        <a:lstStyle/>
        <a:p>
          <a:endParaRPr lang="ru-RU"/>
        </a:p>
      </dgm:t>
    </dgm:pt>
    <dgm:pt modelId="{8DCBAE58-17C7-43A4-996C-54A01200968D}">
      <dgm:prSet/>
      <dgm:spPr/>
      <dgm:t>
        <a:bodyPr/>
        <a:lstStyle/>
        <a:p>
          <a:r>
            <a:rPr lang="en-US" b="0" dirty="0"/>
            <a:t>Domain basic knowledge gathering</a:t>
          </a:r>
          <a:endParaRPr lang="ru-RU" b="0" dirty="0"/>
        </a:p>
      </dgm:t>
    </dgm:pt>
    <dgm:pt modelId="{66A7ADBC-E023-477C-9D78-8F6EBF409995}" type="parTrans" cxnId="{2A20851C-0F9F-4FA4-AB2F-34F8EAB614E1}">
      <dgm:prSet/>
      <dgm:spPr/>
      <dgm:t>
        <a:bodyPr/>
        <a:lstStyle/>
        <a:p>
          <a:endParaRPr lang="ru-RU"/>
        </a:p>
      </dgm:t>
    </dgm:pt>
    <dgm:pt modelId="{D66B5687-6E7A-4440-8D2D-671C65CCED71}" type="sibTrans" cxnId="{2A20851C-0F9F-4FA4-AB2F-34F8EAB614E1}">
      <dgm:prSet/>
      <dgm:spPr/>
      <dgm:t>
        <a:bodyPr/>
        <a:lstStyle/>
        <a:p>
          <a:endParaRPr lang="ru-RU"/>
        </a:p>
      </dgm:t>
    </dgm:pt>
    <dgm:pt modelId="{7AC4F4BE-A64E-481C-9424-A861ABD1FA1C}">
      <dgm:prSet custT="1"/>
      <dgm:spPr/>
      <dgm:t>
        <a:bodyPr/>
        <a:lstStyle/>
        <a:p>
          <a:r>
            <a:rPr lang="en-US" sz="1400" dirty="0"/>
            <a:t>Oracle NetSuite</a:t>
          </a:r>
          <a:endParaRPr lang="ru-RU" sz="1400" dirty="0"/>
        </a:p>
      </dgm:t>
    </dgm:pt>
    <dgm:pt modelId="{40C6ED06-8827-40E7-9CE8-CD611D3105DA}" type="parTrans" cxnId="{EFC13686-62FA-40BD-9D2A-0AB748E85532}">
      <dgm:prSet/>
      <dgm:spPr/>
      <dgm:t>
        <a:bodyPr/>
        <a:lstStyle/>
        <a:p>
          <a:endParaRPr lang="ru-RU"/>
        </a:p>
      </dgm:t>
    </dgm:pt>
    <dgm:pt modelId="{3D0C169E-6C84-460E-8746-CA35999DBDF7}" type="sibTrans" cxnId="{EFC13686-62FA-40BD-9D2A-0AB748E85532}">
      <dgm:prSet/>
      <dgm:spPr/>
      <dgm:t>
        <a:bodyPr/>
        <a:lstStyle/>
        <a:p>
          <a:endParaRPr lang="ru-RU"/>
        </a:p>
      </dgm:t>
    </dgm:pt>
    <dgm:pt modelId="{7F6A45C7-6508-4A74-8E04-0AE95A6799E5}">
      <dgm:prSet custT="1"/>
      <dgm:spPr/>
      <dgm:t>
        <a:bodyPr/>
        <a:lstStyle/>
        <a:p>
          <a:r>
            <a:rPr lang="en-US" sz="1400" dirty="0" err="1"/>
            <a:t>Xplenty</a:t>
          </a:r>
          <a:endParaRPr lang="ru-RU" sz="1400" dirty="0"/>
        </a:p>
      </dgm:t>
    </dgm:pt>
    <dgm:pt modelId="{4BFB1D23-828A-4C35-8790-616F0F1FEDE6}" type="parTrans" cxnId="{3B9F7005-A83B-473C-8095-C280AFCC12B0}">
      <dgm:prSet/>
      <dgm:spPr/>
      <dgm:t>
        <a:bodyPr/>
        <a:lstStyle/>
        <a:p>
          <a:endParaRPr lang="ru-RU"/>
        </a:p>
      </dgm:t>
    </dgm:pt>
    <dgm:pt modelId="{6E60E0A3-D7DE-4692-856F-56659BDD67EA}" type="sibTrans" cxnId="{3B9F7005-A83B-473C-8095-C280AFCC12B0}">
      <dgm:prSet/>
      <dgm:spPr/>
      <dgm:t>
        <a:bodyPr/>
        <a:lstStyle/>
        <a:p>
          <a:endParaRPr lang="ru-RU"/>
        </a:p>
      </dgm:t>
    </dgm:pt>
    <dgm:pt modelId="{D0F5C6BA-E853-4BB7-A1BE-ABE05AB1F482}">
      <dgm:prSet custT="1"/>
      <dgm:spPr/>
      <dgm:t>
        <a:bodyPr/>
        <a:lstStyle/>
        <a:p>
          <a:r>
            <a:rPr lang="en-US" sz="1400" dirty="0" err="1"/>
            <a:t>Wrike</a:t>
          </a:r>
          <a:endParaRPr lang="ru-RU" sz="1400" dirty="0"/>
        </a:p>
      </dgm:t>
    </dgm:pt>
    <dgm:pt modelId="{8F433401-48BF-4BF5-B977-1D2E1C882666}" type="parTrans" cxnId="{4A17A691-4499-4590-9AFF-A8F456A2DD18}">
      <dgm:prSet/>
      <dgm:spPr/>
      <dgm:t>
        <a:bodyPr/>
        <a:lstStyle/>
        <a:p>
          <a:endParaRPr lang="ru-RU"/>
        </a:p>
      </dgm:t>
    </dgm:pt>
    <dgm:pt modelId="{26181136-EF90-408C-8D5C-64A8751625B3}" type="sibTrans" cxnId="{4A17A691-4499-4590-9AFF-A8F456A2DD18}">
      <dgm:prSet/>
      <dgm:spPr/>
      <dgm:t>
        <a:bodyPr/>
        <a:lstStyle/>
        <a:p>
          <a:endParaRPr lang="ru-RU"/>
        </a:p>
      </dgm:t>
    </dgm:pt>
    <dgm:pt modelId="{AF79C23C-017F-4438-8820-0E91096F1938}" type="pres">
      <dgm:prSet presAssocID="{3C00A330-1BDA-4FC5-AB98-19B1726961DD}" presName="rootnode" presStyleCnt="0">
        <dgm:presLayoutVars>
          <dgm:chMax/>
          <dgm:chPref/>
          <dgm:dir/>
          <dgm:animLvl val="lvl"/>
        </dgm:presLayoutVars>
      </dgm:prSet>
      <dgm:spPr/>
    </dgm:pt>
    <dgm:pt modelId="{019B3689-FBF1-427B-A06E-E8F8ED1B6F73}" type="pres">
      <dgm:prSet presAssocID="{EE29013D-40B4-4416-9ED0-A2B7FAEEA970}" presName="composite" presStyleCnt="0"/>
      <dgm:spPr/>
    </dgm:pt>
    <dgm:pt modelId="{58329255-B57C-4D95-826C-076419173DE9}" type="pres">
      <dgm:prSet presAssocID="{EE29013D-40B4-4416-9ED0-A2B7FAEEA970}" presName="bentUpArrow1" presStyleLbl="alignImgPlace1" presStyleIdx="0" presStyleCnt="2"/>
      <dgm:spPr/>
    </dgm:pt>
    <dgm:pt modelId="{22C1BBCA-D6B0-491A-87B9-1E801BC3F91F}" type="pres">
      <dgm:prSet presAssocID="{EE29013D-40B4-4416-9ED0-A2B7FAEEA970}" presName="ParentText" presStyleLbl="node1" presStyleIdx="0" presStyleCnt="3">
        <dgm:presLayoutVars>
          <dgm:chMax val="1"/>
          <dgm:chPref val="1"/>
          <dgm:bulletEnabled val="1"/>
        </dgm:presLayoutVars>
      </dgm:prSet>
      <dgm:spPr/>
    </dgm:pt>
    <dgm:pt modelId="{64DE13B5-11CF-4244-B0E3-79B322A8D499}" type="pres">
      <dgm:prSet presAssocID="{EE29013D-40B4-4416-9ED0-A2B7FAEEA970}" presName="ChildText" presStyleLbl="revTx" presStyleIdx="0" presStyleCnt="3">
        <dgm:presLayoutVars>
          <dgm:chMax val="0"/>
          <dgm:chPref val="0"/>
          <dgm:bulletEnabled val="1"/>
        </dgm:presLayoutVars>
      </dgm:prSet>
      <dgm:spPr/>
    </dgm:pt>
    <dgm:pt modelId="{6F3EC660-BE67-4F70-B787-CE1D22F97654}" type="pres">
      <dgm:prSet presAssocID="{88A738D4-08A0-4E85-987C-AABAA61FFE7E}" presName="sibTrans" presStyleCnt="0"/>
      <dgm:spPr/>
    </dgm:pt>
    <dgm:pt modelId="{081E2D1D-FA0B-4589-8A86-75124EE1F91C}" type="pres">
      <dgm:prSet presAssocID="{8B73FC3B-C721-424D-B9DA-F9643605CF5A}" presName="composite" presStyleCnt="0"/>
      <dgm:spPr/>
    </dgm:pt>
    <dgm:pt modelId="{623B68AF-ED72-41F6-B565-E507670BA668}" type="pres">
      <dgm:prSet presAssocID="{8B73FC3B-C721-424D-B9DA-F9643605CF5A}" presName="bentUpArrow1" presStyleLbl="alignImgPlace1" presStyleIdx="1" presStyleCnt="2"/>
      <dgm:spPr/>
    </dgm:pt>
    <dgm:pt modelId="{B365EAE6-CAB3-48AE-9CBD-06B49915D191}" type="pres">
      <dgm:prSet presAssocID="{8B73FC3B-C721-424D-B9DA-F9643605CF5A}" presName="ParentText" presStyleLbl="node1" presStyleIdx="1" presStyleCnt="3">
        <dgm:presLayoutVars>
          <dgm:chMax val="1"/>
          <dgm:chPref val="1"/>
          <dgm:bulletEnabled val="1"/>
        </dgm:presLayoutVars>
      </dgm:prSet>
      <dgm:spPr/>
    </dgm:pt>
    <dgm:pt modelId="{57451DCE-9D16-4788-AF96-673BA68107FC}" type="pres">
      <dgm:prSet presAssocID="{8B73FC3B-C721-424D-B9DA-F9643605CF5A}" presName="ChildText" presStyleLbl="revTx" presStyleIdx="1" presStyleCnt="3" custScaleX="141270" custLinFactNeighborX="23693" custLinFactNeighborY="-823">
        <dgm:presLayoutVars>
          <dgm:chMax val="0"/>
          <dgm:chPref val="0"/>
          <dgm:bulletEnabled val="1"/>
        </dgm:presLayoutVars>
      </dgm:prSet>
      <dgm:spPr/>
    </dgm:pt>
    <dgm:pt modelId="{69079F88-2D96-48D0-9A98-9A8C5AE7CDA1}" type="pres">
      <dgm:prSet presAssocID="{A77B8A6F-118E-4663-B63F-7B386E1DC831}" presName="sibTrans" presStyleCnt="0"/>
      <dgm:spPr/>
    </dgm:pt>
    <dgm:pt modelId="{5672B038-0885-456A-8076-03EE7CF1301D}" type="pres">
      <dgm:prSet presAssocID="{BF007DD2-410E-466B-ABF7-8E4A19CC5866}" presName="composite" presStyleCnt="0"/>
      <dgm:spPr/>
    </dgm:pt>
    <dgm:pt modelId="{B7AF3624-2CC2-4618-A23F-B325F4DF393E}" type="pres">
      <dgm:prSet presAssocID="{BF007DD2-410E-466B-ABF7-8E4A19CC5866}" presName="ParentText" presStyleLbl="node1" presStyleIdx="2" presStyleCnt="3">
        <dgm:presLayoutVars>
          <dgm:chMax val="1"/>
          <dgm:chPref val="1"/>
          <dgm:bulletEnabled val="1"/>
        </dgm:presLayoutVars>
      </dgm:prSet>
      <dgm:spPr/>
    </dgm:pt>
    <dgm:pt modelId="{3399E2F9-8EAE-44E4-8E66-237E072BC51E}" type="pres">
      <dgm:prSet presAssocID="{BF007DD2-410E-466B-ABF7-8E4A19CC5866}" presName="FinalChildText" presStyleLbl="revTx" presStyleIdx="2" presStyleCnt="3">
        <dgm:presLayoutVars>
          <dgm:chMax val="0"/>
          <dgm:chPref val="0"/>
          <dgm:bulletEnabled val="1"/>
        </dgm:presLayoutVars>
      </dgm:prSet>
      <dgm:spPr/>
    </dgm:pt>
  </dgm:ptLst>
  <dgm:cxnLst>
    <dgm:cxn modelId="{3B9F7005-A83B-473C-8095-C280AFCC12B0}" srcId="{BF007DD2-410E-466B-ABF7-8E4A19CC5866}" destId="{7F6A45C7-6508-4A74-8E04-0AE95A6799E5}" srcOrd="2" destOrd="0" parTransId="{4BFB1D23-828A-4C35-8790-616F0F1FEDE6}" sibTransId="{6E60E0A3-D7DE-4692-856F-56659BDD67EA}"/>
    <dgm:cxn modelId="{8E5A2D08-FA6C-426B-8089-2CC691EA33B2}" type="presOf" srcId="{7F6A45C7-6508-4A74-8E04-0AE95A6799E5}" destId="{3399E2F9-8EAE-44E4-8E66-237E072BC51E}" srcOrd="0" destOrd="2" presId="urn:microsoft.com/office/officeart/2005/8/layout/StepDownProcess"/>
    <dgm:cxn modelId="{50FDF216-76AD-4514-8E24-EAD3F30089A6}" srcId="{8B73FC3B-C721-424D-B9DA-F9643605CF5A}" destId="{B945AC0E-E3CB-4E92-9A2E-60EE5EBE43E0}" srcOrd="0" destOrd="0" parTransId="{9E2AACC6-0A29-45D7-93EA-013386634CBB}" sibTransId="{5DB0640F-7CB2-4EB5-9921-A0E6ECC0E5A0}"/>
    <dgm:cxn modelId="{2A20851C-0F9F-4FA4-AB2F-34F8EAB614E1}" srcId="{8B73FC3B-C721-424D-B9DA-F9643605CF5A}" destId="{8DCBAE58-17C7-43A4-996C-54A01200968D}" srcOrd="2" destOrd="0" parTransId="{66A7ADBC-E023-477C-9D78-8F6EBF409995}" sibTransId="{D66B5687-6E7A-4440-8D2D-671C65CCED71}"/>
    <dgm:cxn modelId="{AE74142E-75A9-46FC-A295-07C299CBB287}" type="presOf" srcId="{8DCBAE58-17C7-43A4-996C-54A01200968D}" destId="{57451DCE-9D16-4788-AF96-673BA68107FC}" srcOrd="0" destOrd="2" presId="urn:microsoft.com/office/officeart/2005/8/layout/StepDownProcess"/>
    <dgm:cxn modelId="{2F2A3A38-5508-4417-A337-2771FB0210E7}" type="presOf" srcId="{CBE44EA2-ECCA-4148-B329-0782AB80CED3}" destId="{64DE13B5-11CF-4244-B0E3-79B322A8D499}" srcOrd="0" destOrd="0" presId="urn:microsoft.com/office/officeart/2005/8/layout/StepDownProcess"/>
    <dgm:cxn modelId="{5121A45D-CD03-4AFC-9100-83788BDB7E45}" srcId="{BF007DD2-410E-466B-ABF7-8E4A19CC5866}" destId="{0F592FE1-4BAD-400C-8F77-BB6271636CEB}" srcOrd="0" destOrd="0" parTransId="{A8761780-A36F-4EE4-8548-CCE7093D7824}" sibTransId="{A93CEFAD-9050-4106-AAE1-57A090E18110}"/>
    <dgm:cxn modelId="{1EEA385F-89AB-4372-A563-57F8AAC9765A}" type="presOf" srcId="{1FE53BE5-499C-4CDA-A6C2-3CC52481FAFF}" destId="{57451DCE-9D16-4788-AF96-673BA68107FC}" srcOrd="0" destOrd="1" presId="urn:microsoft.com/office/officeart/2005/8/layout/StepDownProcess"/>
    <dgm:cxn modelId="{37B17066-BF15-4672-B30C-EF2F35766C7F}" type="presOf" srcId="{0F592FE1-4BAD-400C-8F77-BB6271636CEB}" destId="{3399E2F9-8EAE-44E4-8E66-237E072BC51E}" srcOrd="0" destOrd="0" presId="urn:microsoft.com/office/officeart/2005/8/layout/StepDownProcess"/>
    <dgm:cxn modelId="{1D4C6468-8B55-4EEF-BF0E-65B53EC6BEEC}" type="presOf" srcId="{D0F5C6BA-E853-4BB7-A1BE-ABE05AB1F482}" destId="{3399E2F9-8EAE-44E4-8E66-237E072BC51E}" srcOrd="0" destOrd="3" presId="urn:microsoft.com/office/officeart/2005/8/layout/StepDownProcess"/>
    <dgm:cxn modelId="{D1015669-856A-4D2D-99A2-0E1BE26B987A}" type="presOf" srcId="{EE29013D-40B4-4416-9ED0-A2B7FAEEA970}" destId="{22C1BBCA-D6B0-491A-87B9-1E801BC3F91F}" srcOrd="0" destOrd="0" presId="urn:microsoft.com/office/officeart/2005/8/layout/StepDownProcess"/>
    <dgm:cxn modelId="{584B5A4D-84F4-4C19-8049-2E64A29F8684}" type="presOf" srcId="{3C00A330-1BDA-4FC5-AB98-19B1726961DD}" destId="{AF79C23C-017F-4438-8820-0E91096F1938}" srcOrd="0" destOrd="0" presId="urn:microsoft.com/office/officeart/2005/8/layout/StepDownProcess"/>
    <dgm:cxn modelId="{BD9ED471-6EDB-4B68-AC05-4809A5A2499E}" type="presOf" srcId="{B945AC0E-E3CB-4E92-9A2E-60EE5EBE43E0}" destId="{57451DCE-9D16-4788-AF96-673BA68107FC}" srcOrd="0" destOrd="0" presId="urn:microsoft.com/office/officeart/2005/8/layout/StepDownProcess"/>
    <dgm:cxn modelId="{D3A2A573-5BD8-49CC-BFEE-D60A7DD82D5C}" srcId="{EE29013D-40B4-4416-9ED0-A2B7FAEEA970}" destId="{CBE44EA2-ECCA-4148-B329-0782AB80CED3}" srcOrd="0" destOrd="0" parTransId="{39CDBA94-C2F7-4D10-A231-C87538F47D28}" sibTransId="{E87F8F43-ECB7-4DDF-86D9-E8EC9E106962}"/>
    <dgm:cxn modelId="{6AA4BF7A-C874-49F1-8A7A-E89DDB31FDDE}" type="presOf" srcId="{BF007DD2-410E-466B-ABF7-8E4A19CC5866}" destId="{B7AF3624-2CC2-4618-A23F-B325F4DF393E}" srcOrd="0" destOrd="0" presId="urn:microsoft.com/office/officeart/2005/8/layout/StepDownProcess"/>
    <dgm:cxn modelId="{EFC13686-62FA-40BD-9D2A-0AB748E85532}" srcId="{BF007DD2-410E-466B-ABF7-8E4A19CC5866}" destId="{7AC4F4BE-A64E-481C-9424-A861ABD1FA1C}" srcOrd="1" destOrd="0" parTransId="{40C6ED06-8827-40E7-9CE8-CD611D3105DA}" sibTransId="{3D0C169E-6C84-460E-8746-CA35999DBDF7}"/>
    <dgm:cxn modelId="{4A17A691-4499-4590-9AFF-A8F456A2DD18}" srcId="{BF007DD2-410E-466B-ABF7-8E4A19CC5866}" destId="{D0F5C6BA-E853-4BB7-A1BE-ABE05AB1F482}" srcOrd="3" destOrd="0" parTransId="{8F433401-48BF-4BF5-B977-1D2E1C882666}" sibTransId="{26181136-EF90-408C-8D5C-64A8751625B3}"/>
    <dgm:cxn modelId="{AB7F2093-0090-4C4E-9B71-14A93192382C}" srcId="{3C00A330-1BDA-4FC5-AB98-19B1726961DD}" destId="{EE29013D-40B4-4416-9ED0-A2B7FAEEA970}" srcOrd="0" destOrd="0" parTransId="{70500377-A8F7-4560-BB5A-0C2F712CEE3E}" sibTransId="{88A738D4-08A0-4E85-987C-AABAA61FFE7E}"/>
    <dgm:cxn modelId="{2BE9EDA7-0A23-4E36-A677-1073B0299D68}" srcId="{8B73FC3B-C721-424D-B9DA-F9643605CF5A}" destId="{1FE53BE5-499C-4CDA-A6C2-3CC52481FAFF}" srcOrd="1" destOrd="0" parTransId="{1B1A1583-CC24-46A2-8E53-338DA04673F8}" sibTransId="{DA12A135-30DC-4FA6-890C-5FF5C65F4419}"/>
    <dgm:cxn modelId="{F91D93B0-1945-4E20-A6A2-055933D1ED7A}" type="presOf" srcId="{8B73FC3B-C721-424D-B9DA-F9643605CF5A}" destId="{B365EAE6-CAB3-48AE-9CBD-06B49915D191}" srcOrd="0" destOrd="0" presId="urn:microsoft.com/office/officeart/2005/8/layout/StepDownProcess"/>
    <dgm:cxn modelId="{C13AE1C3-A656-4683-AA2F-3E54730037CD}" type="presOf" srcId="{7AC4F4BE-A64E-481C-9424-A861ABD1FA1C}" destId="{3399E2F9-8EAE-44E4-8E66-237E072BC51E}" srcOrd="0" destOrd="1" presId="urn:microsoft.com/office/officeart/2005/8/layout/StepDownProcess"/>
    <dgm:cxn modelId="{E57457D7-ECF0-4F5B-B170-9C267E63B963}" srcId="{3C00A330-1BDA-4FC5-AB98-19B1726961DD}" destId="{BF007DD2-410E-466B-ABF7-8E4A19CC5866}" srcOrd="2" destOrd="0" parTransId="{E3DF3955-13E6-4B6C-A96E-8F4080FFA5BE}" sibTransId="{1976B93F-13C6-4B98-9F10-998F34201A7F}"/>
    <dgm:cxn modelId="{C53400F1-E975-459B-9F7B-1782A5E40FDD}" srcId="{3C00A330-1BDA-4FC5-AB98-19B1726961DD}" destId="{8B73FC3B-C721-424D-B9DA-F9643605CF5A}" srcOrd="1" destOrd="0" parTransId="{90FA1B0E-F02B-49B1-B988-7CD62DF441F4}" sibTransId="{A77B8A6F-118E-4663-B63F-7B386E1DC831}"/>
    <dgm:cxn modelId="{99489FFE-F786-4CA9-97EC-12890607427F}" type="presParOf" srcId="{AF79C23C-017F-4438-8820-0E91096F1938}" destId="{019B3689-FBF1-427B-A06E-E8F8ED1B6F73}" srcOrd="0" destOrd="0" presId="urn:microsoft.com/office/officeart/2005/8/layout/StepDownProcess"/>
    <dgm:cxn modelId="{04343631-0B1E-4D51-A5C5-342A18EAF220}" type="presParOf" srcId="{019B3689-FBF1-427B-A06E-E8F8ED1B6F73}" destId="{58329255-B57C-4D95-826C-076419173DE9}" srcOrd="0" destOrd="0" presId="urn:microsoft.com/office/officeart/2005/8/layout/StepDownProcess"/>
    <dgm:cxn modelId="{EFEF4CA3-CE9A-4E42-B241-1F20F6DE8DC1}" type="presParOf" srcId="{019B3689-FBF1-427B-A06E-E8F8ED1B6F73}" destId="{22C1BBCA-D6B0-491A-87B9-1E801BC3F91F}" srcOrd="1" destOrd="0" presId="urn:microsoft.com/office/officeart/2005/8/layout/StepDownProcess"/>
    <dgm:cxn modelId="{91976022-B1C3-4974-AE93-52B104809FF8}" type="presParOf" srcId="{019B3689-FBF1-427B-A06E-E8F8ED1B6F73}" destId="{64DE13B5-11CF-4244-B0E3-79B322A8D499}" srcOrd="2" destOrd="0" presId="urn:microsoft.com/office/officeart/2005/8/layout/StepDownProcess"/>
    <dgm:cxn modelId="{402B1C56-1ACF-41B8-9277-800E5FDFAA50}" type="presParOf" srcId="{AF79C23C-017F-4438-8820-0E91096F1938}" destId="{6F3EC660-BE67-4F70-B787-CE1D22F97654}" srcOrd="1" destOrd="0" presId="urn:microsoft.com/office/officeart/2005/8/layout/StepDownProcess"/>
    <dgm:cxn modelId="{32DB427B-B4AC-4528-B142-4854C3E3FEF6}" type="presParOf" srcId="{AF79C23C-017F-4438-8820-0E91096F1938}" destId="{081E2D1D-FA0B-4589-8A86-75124EE1F91C}" srcOrd="2" destOrd="0" presId="urn:microsoft.com/office/officeart/2005/8/layout/StepDownProcess"/>
    <dgm:cxn modelId="{15337E9E-9ABD-434A-B702-946E7724F56A}" type="presParOf" srcId="{081E2D1D-FA0B-4589-8A86-75124EE1F91C}" destId="{623B68AF-ED72-41F6-B565-E507670BA668}" srcOrd="0" destOrd="0" presId="urn:microsoft.com/office/officeart/2005/8/layout/StepDownProcess"/>
    <dgm:cxn modelId="{4A6834C5-5C97-4F13-B345-33C71AA0BF11}" type="presParOf" srcId="{081E2D1D-FA0B-4589-8A86-75124EE1F91C}" destId="{B365EAE6-CAB3-48AE-9CBD-06B49915D191}" srcOrd="1" destOrd="0" presId="urn:microsoft.com/office/officeart/2005/8/layout/StepDownProcess"/>
    <dgm:cxn modelId="{62D787F5-F5EE-4F1D-A58C-16A38C9AEA90}" type="presParOf" srcId="{081E2D1D-FA0B-4589-8A86-75124EE1F91C}" destId="{57451DCE-9D16-4788-AF96-673BA68107FC}" srcOrd="2" destOrd="0" presId="urn:microsoft.com/office/officeart/2005/8/layout/StepDownProcess"/>
    <dgm:cxn modelId="{1DB02FC5-B2D7-42F1-B109-7A7CE614C451}" type="presParOf" srcId="{AF79C23C-017F-4438-8820-0E91096F1938}" destId="{69079F88-2D96-48D0-9A98-9A8C5AE7CDA1}" srcOrd="3" destOrd="0" presId="urn:microsoft.com/office/officeart/2005/8/layout/StepDownProcess"/>
    <dgm:cxn modelId="{894DE1D1-5E0F-4F10-8626-0ED596F27248}" type="presParOf" srcId="{AF79C23C-017F-4438-8820-0E91096F1938}" destId="{5672B038-0885-456A-8076-03EE7CF1301D}" srcOrd="4" destOrd="0" presId="urn:microsoft.com/office/officeart/2005/8/layout/StepDownProcess"/>
    <dgm:cxn modelId="{ED60996A-10FC-42D6-B021-0B2127D92D1B}" type="presParOf" srcId="{5672B038-0885-456A-8076-03EE7CF1301D}" destId="{B7AF3624-2CC2-4618-A23F-B325F4DF393E}" srcOrd="0" destOrd="0" presId="urn:microsoft.com/office/officeart/2005/8/layout/StepDownProcess"/>
    <dgm:cxn modelId="{E90C582B-D4D7-4283-B025-8BB0D9A002E7}" type="presParOf" srcId="{5672B038-0885-456A-8076-03EE7CF1301D}" destId="{3399E2F9-8EAE-44E4-8E66-237E072BC51E}"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1077BE-7B1A-4B64-81E6-07DBA041E477}" type="doc">
      <dgm:prSet loTypeId="urn:microsoft.com/office/officeart/2008/layout/VerticalAccentList" loCatId="list" qsTypeId="urn:microsoft.com/office/officeart/2005/8/quickstyle/3d2" qsCatId="3D" csTypeId="urn:microsoft.com/office/officeart/2005/8/colors/accent0_3" csCatId="mainScheme" phldr="1"/>
      <dgm:spPr/>
      <dgm:t>
        <a:bodyPr/>
        <a:lstStyle/>
        <a:p>
          <a:endParaRPr lang="ru-RU"/>
        </a:p>
      </dgm:t>
    </dgm:pt>
    <dgm:pt modelId="{B6D83491-9317-46AB-AFC6-E9778A107799}">
      <dgm:prSet/>
      <dgm:spPr/>
      <dgm:t>
        <a:bodyPr/>
        <a:lstStyle/>
        <a:p>
          <a:pPr rtl="0"/>
          <a:r>
            <a:rPr lang="en-US" dirty="0"/>
            <a:t>1) analyzes business needs, processes and environment specifics,</a:t>
          </a:r>
          <a:endParaRPr lang="ru-RU" dirty="0"/>
        </a:p>
      </dgm:t>
    </dgm:pt>
    <dgm:pt modelId="{319CC949-4763-4FE5-BD8C-84B9EE743AF7}" type="parTrans" cxnId="{F16D540C-4056-4BC5-ADAF-C810BEA5EA06}">
      <dgm:prSet/>
      <dgm:spPr/>
      <dgm:t>
        <a:bodyPr/>
        <a:lstStyle/>
        <a:p>
          <a:endParaRPr lang="ru-RU"/>
        </a:p>
      </dgm:t>
    </dgm:pt>
    <dgm:pt modelId="{A63D4A36-1977-4DDF-9C9B-AC323F3DC582}" type="sibTrans" cxnId="{F16D540C-4056-4BC5-ADAF-C810BEA5EA06}">
      <dgm:prSet/>
      <dgm:spPr/>
      <dgm:t>
        <a:bodyPr/>
        <a:lstStyle/>
        <a:p>
          <a:endParaRPr lang="ru-RU"/>
        </a:p>
      </dgm:t>
    </dgm:pt>
    <dgm:pt modelId="{5A31AE32-EC60-4AB4-9067-C349C83EFFD2}">
      <dgm:prSet/>
      <dgm:spPr/>
      <dgm:t>
        <a:bodyPr/>
        <a:lstStyle/>
        <a:p>
          <a:pPr rtl="0"/>
          <a:r>
            <a:rPr lang="en-US" dirty="0"/>
            <a:t>2) researches competition, customers and market situation,</a:t>
          </a:r>
          <a:endParaRPr lang="ru-RU" dirty="0"/>
        </a:p>
      </dgm:t>
    </dgm:pt>
    <dgm:pt modelId="{F54AAA4F-BF53-43D3-A00D-749EC9A6EA19}" type="parTrans" cxnId="{1D74E054-590A-42C4-BDD9-FD497C1ED2DC}">
      <dgm:prSet/>
      <dgm:spPr/>
      <dgm:t>
        <a:bodyPr/>
        <a:lstStyle/>
        <a:p>
          <a:endParaRPr lang="ru-RU"/>
        </a:p>
      </dgm:t>
    </dgm:pt>
    <dgm:pt modelId="{73C40E23-E6A5-46A8-B040-9209F239B346}" type="sibTrans" cxnId="{1D74E054-590A-42C4-BDD9-FD497C1ED2DC}">
      <dgm:prSet/>
      <dgm:spPr/>
      <dgm:t>
        <a:bodyPr/>
        <a:lstStyle/>
        <a:p>
          <a:endParaRPr lang="ru-RU"/>
        </a:p>
      </dgm:t>
    </dgm:pt>
    <dgm:pt modelId="{B678BBC6-B99B-4516-BDD3-FB2D61697C30}">
      <dgm:prSet/>
      <dgm:spPr/>
      <dgm:t>
        <a:bodyPr/>
        <a:lstStyle/>
        <a:p>
          <a:pPr rtl="0"/>
          <a:r>
            <a:rPr lang="en-US" dirty="0"/>
            <a:t>3) studies business’s goals and stakeholders’ expectations,</a:t>
          </a:r>
          <a:endParaRPr lang="ru-RU" dirty="0"/>
        </a:p>
      </dgm:t>
    </dgm:pt>
    <dgm:pt modelId="{F221C01A-19E7-451F-85BE-2AD55AD69798}" type="parTrans" cxnId="{76B85C7E-5659-4966-B3A0-E3790BC74D51}">
      <dgm:prSet/>
      <dgm:spPr/>
      <dgm:t>
        <a:bodyPr/>
        <a:lstStyle/>
        <a:p>
          <a:endParaRPr lang="ru-RU"/>
        </a:p>
      </dgm:t>
    </dgm:pt>
    <dgm:pt modelId="{D908544F-8B95-4013-9EF4-EEDF9A399E86}" type="sibTrans" cxnId="{76B85C7E-5659-4966-B3A0-E3790BC74D51}">
      <dgm:prSet/>
      <dgm:spPr/>
      <dgm:t>
        <a:bodyPr/>
        <a:lstStyle/>
        <a:p>
          <a:endParaRPr lang="ru-RU"/>
        </a:p>
      </dgm:t>
    </dgm:pt>
    <dgm:pt modelId="{40AB3C8B-6511-4839-9BAC-20040317081E}">
      <dgm:prSet/>
      <dgm:spPr/>
      <dgm:t>
        <a:bodyPr/>
        <a:lstStyle/>
        <a:p>
          <a:pPr rtl="0"/>
          <a:r>
            <a:rPr lang="en-US" dirty="0"/>
            <a:t>4) collects and documents the scope and requirements for the future system,</a:t>
          </a:r>
          <a:endParaRPr lang="ru-RU" dirty="0"/>
        </a:p>
      </dgm:t>
    </dgm:pt>
    <dgm:pt modelId="{35F706B1-DC38-41CA-B18F-F299A0B395B8}" type="parTrans" cxnId="{C885C189-F887-4B31-A373-569B30997C4B}">
      <dgm:prSet/>
      <dgm:spPr/>
      <dgm:t>
        <a:bodyPr/>
        <a:lstStyle/>
        <a:p>
          <a:endParaRPr lang="ru-RU"/>
        </a:p>
      </dgm:t>
    </dgm:pt>
    <dgm:pt modelId="{72F90B81-490E-462D-9B97-A24C740D80A0}" type="sibTrans" cxnId="{C885C189-F887-4B31-A373-569B30997C4B}">
      <dgm:prSet/>
      <dgm:spPr/>
      <dgm:t>
        <a:bodyPr/>
        <a:lstStyle/>
        <a:p>
          <a:endParaRPr lang="ru-RU"/>
        </a:p>
      </dgm:t>
    </dgm:pt>
    <dgm:pt modelId="{C0F6FF24-4E34-444D-A3E4-0EA144A55AD9}">
      <dgm:prSet/>
      <dgm:spPr/>
      <dgm:t>
        <a:bodyPr/>
        <a:lstStyle/>
        <a:p>
          <a:pPr rtl="0"/>
          <a:r>
            <a:rPr lang="en-US" dirty="0"/>
            <a:t>5) offers feature prioritization to roll out the system as fast as possible,</a:t>
          </a:r>
          <a:endParaRPr lang="ru-RU" dirty="0"/>
        </a:p>
      </dgm:t>
    </dgm:pt>
    <dgm:pt modelId="{B2598FCA-B442-4909-8C76-F759525ED0CE}" type="parTrans" cxnId="{7C7D96CA-8DDC-45C7-A182-0C712E47EC9B}">
      <dgm:prSet/>
      <dgm:spPr/>
      <dgm:t>
        <a:bodyPr/>
        <a:lstStyle/>
        <a:p>
          <a:endParaRPr lang="ru-RU"/>
        </a:p>
      </dgm:t>
    </dgm:pt>
    <dgm:pt modelId="{BA930272-0DDF-4256-9540-B841F23456B9}" type="sibTrans" cxnId="{7C7D96CA-8DDC-45C7-A182-0C712E47EC9B}">
      <dgm:prSet/>
      <dgm:spPr/>
      <dgm:t>
        <a:bodyPr/>
        <a:lstStyle/>
        <a:p>
          <a:endParaRPr lang="ru-RU"/>
        </a:p>
      </dgm:t>
    </dgm:pt>
    <dgm:pt modelId="{F6D53668-64C4-4DC2-92F6-42AEE3907727}">
      <dgm:prSet/>
      <dgm:spPr/>
      <dgm:t>
        <a:bodyPr/>
        <a:lstStyle/>
        <a:p>
          <a:pPr rtl="0"/>
          <a:r>
            <a:rPr lang="en-US" dirty="0"/>
            <a:t>6) manages communication between stakeholders and design and engineering teams during project implementation,</a:t>
          </a:r>
          <a:endParaRPr lang="ru-RU" dirty="0"/>
        </a:p>
      </dgm:t>
    </dgm:pt>
    <dgm:pt modelId="{23D3DF96-9D74-4C4A-B801-3EFA584E8336}" type="parTrans" cxnId="{489674D1-A931-4D7B-9391-4D7EE82F7124}">
      <dgm:prSet/>
      <dgm:spPr/>
      <dgm:t>
        <a:bodyPr/>
        <a:lstStyle/>
        <a:p>
          <a:endParaRPr lang="ru-RU"/>
        </a:p>
      </dgm:t>
    </dgm:pt>
    <dgm:pt modelId="{4880793C-E82B-424C-B7ED-BCD443E9B145}" type="sibTrans" cxnId="{489674D1-A931-4D7B-9391-4D7EE82F7124}">
      <dgm:prSet/>
      <dgm:spPr/>
      <dgm:t>
        <a:bodyPr/>
        <a:lstStyle/>
        <a:p>
          <a:endParaRPr lang="ru-RU"/>
        </a:p>
      </dgm:t>
    </dgm:pt>
    <dgm:pt modelId="{75561DF6-9F2B-41EF-B9B9-5A62A10BC2EF}">
      <dgm:prSet/>
      <dgm:spPr/>
      <dgm:t>
        <a:bodyPr/>
        <a:lstStyle/>
        <a:p>
          <a:pPr rtl="0"/>
          <a:r>
            <a:rPr lang="en-US" dirty="0"/>
            <a:t>7) translates project changes, requirements and technical details to the parties throughout the whole agile development process.</a:t>
          </a:r>
          <a:endParaRPr lang="ru-RU" dirty="0"/>
        </a:p>
      </dgm:t>
    </dgm:pt>
    <dgm:pt modelId="{AFBBB4D4-7817-4FBB-B3E9-2C2224A6185A}" type="parTrans" cxnId="{BC598DC9-30D5-4BD8-A3E6-446972F59418}">
      <dgm:prSet/>
      <dgm:spPr/>
      <dgm:t>
        <a:bodyPr/>
        <a:lstStyle/>
        <a:p>
          <a:endParaRPr lang="ru-RU"/>
        </a:p>
      </dgm:t>
    </dgm:pt>
    <dgm:pt modelId="{8B0B52A6-A5A7-40D3-B6AE-64D49CF2A9BB}" type="sibTrans" cxnId="{BC598DC9-30D5-4BD8-A3E6-446972F59418}">
      <dgm:prSet/>
      <dgm:spPr/>
      <dgm:t>
        <a:bodyPr/>
        <a:lstStyle/>
        <a:p>
          <a:endParaRPr lang="ru-RU"/>
        </a:p>
      </dgm:t>
    </dgm:pt>
    <dgm:pt modelId="{C9184B4F-F360-48B1-B1EF-6FBC77484C6D}" type="pres">
      <dgm:prSet presAssocID="{B51077BE-7B1A-4B64-81E6-07DBA041E477}" presName="Name0" presStyleCnt="0">
        <dgm:presLayoutVars>
          <dgm:chMax/>
          <dgm:chPref/>
          <dgm:dir/>
        </dgm:presLayoutVars>
      </dgm:prSet>
      <dgm:spPr/>
    </dgm:pt>
    <dgm:pt modelId="{4539BE85-7726-45B1-9BE6-78633566B94E}" type="pres">
      <dgm:prSet presAssocID="{B6D83491-9317-46AB-AFC6-E9778A107799}" presName="parenttextcomposite" presStyleCnt="0"/>
      <dgm:spPr/>
    </dgm:pt>
    <dgm:pt modelId="{0203DD47-F8A3-4772-BE54-BB5EF8D5A3B6}" type="pres">
      <dgm:prSet presAssocID="{B6D83491-9317-46AB-AFC6-E9778A107799}" presName="parenttext" presStyleLbl="revTx" presStyleIdx="0" presStyleCnt="7">
        <dgm:presLayoutVars>
          <dgm:chMax/>
          <dgm:chPref val="2"/>
          <dgm:bulletEnabled val="1"/>
        </dgm:presLayoutVars>
      </dgm:prSet>
      <dgm:spPr/>
    </dgm:pt>
    <dgm:pt modelId="{E5615743-2608-4A38-BA46-286514EFA0A5}" type="pres">
      <dgm:prSet presAssocID="{B6D83491-9317-46AB-AFC6-E9778A107799}" presName="parallelogramComposite" presStyleCnt="0"/>
      <dgm:spPr/>
    </dgm:pt>
    <dgm:pt modelId="{4F518333-475D-4C23-9958-814D317AFE25}" type="pres">
      <dgm:prSet presAssocID="{B6D83491-9317-46AB-AFC6-E9778A107799}" presName="parallelogram1" presStyleLbl="alignNode1" presStyleIdx="0" presStyleCnt="49"/>
      <dgm:spPr/>
    </dgm:pt>
    <dgm:pt modelId="{4E4DB213-8F76-497C-A7C5-75B0BFE958B0}" type="pres">
      <dgm:prSet presAssocID="{B6D83491-9317-46AB-AFC6-E9778A107799}" presName="parallelogram2" presStyleLbl="alignNode1" presStyleIdx="1" presStyleCnt="49"/>
      <dgm:spPr/>
    </dgm:pt>
    <dgm:pt modelId="{22BDBA94-7211-46EC-A4FE-8B076CB61DAF}" type="pres">
      <dgm:prSet presAssocID="{B6D83491-9317-46AB-AFC6-E9778A107799}" presName="parallelogram3" presStyleLbl="alignNode1" presStyleIdx="2" presStyleCnt="49"/>
      <dgm:spPr/>
    </dgm:pt>
    <dgm:pt modelId="{9FCAAEE0-2503-4279-AAA6-AB08C62D086F}" type="pres">
      <dgm:prSet presAssocID="{B6D83491-9317-46AB-AFC6-E9778A107799}" presName="parallelogram4" presStyleLbl="alignNode1" presStyleIdx="3" presStyleCnt="49"/>
      <dgm:spPr/>
    </dgm:pt>
    <dgm:pt modelId="{1CDCD322-9E5F-4FAB-ADDD-A8B4B8A9E71E}" type="pres">
      <dgm:prSet presAssocID="{B6D83491-9317-46AB-AFC6-E9778A107799}" presName="parallelogram5" presStyleLbl="alignNode1" presStyleIdx="4" presStyleCnt="49"/>
      <dgm:spPr/>
    </dgm:pt>
    <dgm:pt modelId="{3D56817B-D54A-4742-BB1D-3FDA8385ADC1}" type="pres">
      <dgm:prSet presAssocID="{B6D83491-9317-46AB-AFC6-E9778A107799}" presName="parallelogram6" presStyleLbl="alignNode1" presStyleIdx="5" presStyleCnt="49"/>
      <dgm:spPr/>
    </dgm:pt>
    <dgm:pt modelId="{D4ABED49-9D7C-4EA0-B3C1-053723BE1143}" type="pres">
      <dgm:prSet presAssocID="{B6D83491-9317-46AB-AFC6-E9778A107799}" presName="parallelogram7" presStyleLbl="alignNode1" presStyleIdx="6" presStyleCnt="49"/>
      <dgm:spPr/>
    </dgm:pt>
    <dgm:pt modelId="{76CC64E6-6028-4433-BCF8-8C18E3A388F5}" type="pres">
      <dgm:prSet presAssocID="{A63D4A36-1977-4DDF-9C9B-AC323F3DC582}" presName="sibTrans" presStyleCnt="0"/>
      <dgm:spPr/>
    </dgm:pt>
    <dgm:pt modelId="{A04FA0D1-8453-4406-9819-35D71DF8EBFA}" type="pres">
      <dgm:prSet presAssocID="{5A31AE32-EC60-4AB4-9067-C349C83EFFD2}" presName="parenttextcomposite" presStyleCnt="0"/>
      <dgm:spPr/>
    </dgm:pt>
    <dgm:pt modelId="{E21FE935-B053-466C-919D-86BAF2C5804F}" type="pres">
      <dgm:prSet presAssocID="{5A31AE32-EC60-4AB4-9067-C349C83EFFD2}" presName="parenttext" presStyleLbl="revTx" presStyleIdx="1" presStyleCnt="7">
        <dgm:presLayoutVars>
          <dgm:chMax/>
          <dgm:chPref val="2"/>
          <dgm:bulletEnabled val="1"/>
        </dgm:presLayoutVars>
      </dgm:prSet>
      <dgm:spPr/>
    </dgm:pt>
    <dgm:pt modelId="{4D2375B6-A8CE-48FC-B21C-58054D1B1969}" type="pres">
      <dgm:prSet presAssocID="{5A31AE32-EC60-4AB4-9067-C349C83EFFD2}" presName="parallelogramComposite" presStyleCnt="0"/>
      <dgm:spPr/>
    </dgm:pt>
    <dgm:pt modelId="{D8205D08-844A-4BE0-9C39-376D45EA1754}" type="pres">
      <dgm:prSet presAssocID="{5A31AE32-EC60-4AB4-9067-C349C83EFFD2}" presName="parallelogram1" presStyleLbl="alignNode1" presStyleIdx="7" presStyleCnt="49"/>
      <dgm:spPr/>
    </dgm:pt>
    <dgm:pt modelId="{FEB2FFD6-D8DE-4F32-A63E-39688DCA5F51}" type="pres">
      <dgm:prSet presAssocID="{5A31AE32-EC60-4AB4-9067-C349C83EFFD2}" presName="parallelogram2" presStyleLbl="alignNode1" presStyleIdx="8" presStyleCnt="49"/>
      <dgm:spPr/>
    </dgm:pt>
    <dgm:pt modelId="{C6C7D21C-7670-410B-8B07-1E2B6D452DF0}" type="pres">
      <dgm:prSet presAssocID="{5A31AE32-EC60-4AB4-9067-C349C83EFFD2}" presName="parallelogram3" presStyleLbl="alignNode1" presStyleIdx="9" presStyleCnt="49"/>
      <dgm:spPr/>
    </dgm:pt>
    <dgm:pt modelId="{75D9581C-76E4-479D-A166-F0734AE79358}" type="pres">
      <dgm:prSet presAssocID="{5A31AE32-EC60-4AB4-9067-C349C83EFFD2}" presName="parallelogram4" presStyleLbl="alignNode1" presStyleIdx="10" presStyleCnt="49"/>
      <dgm:spPr/>
    </dgm:pt>
    <dgm:pt modelId="{828364B7-33AF-4873-B2BB-11312A8BAE0F}" type="pres">
      <dgm:prSet presAssocID="{5A31AE32-EC60-4AB4-9067-C349C83EFFD2}" presName="parallelogram5" presStyleLbl="alignNode1" presStyleIdx="11" presStyleCnt="49"/>
      <dgm:spPr/>
    </dgm:pt>
    <dgm:pt modelId="{96366AA5-98FD-4708-9EA7-BA1DDB688B76}" type="pres">
      <dgm:prSet presAssocID="{5A31AE32-EC60-4AB4-9067-C349C83EFFD2}" presName="parallelogram6" presStyleLbl="alignNode1" presStyleIdx="12" presStyleCnt="49"/>
      <dgm:spPr/>
    </dgm:pt>
    <dgm:pt modelId="{98397394-1B59-4408-920A-4BB8BCB3FB06}" type="pres">
      <dgm:prSet presAssocID="{5A31AE32-EC60-4AB4-9067-C349C83EFFD2}" presName="parallelogram7" presStyleLbl="alignNode1" presStyleIdx="13" presStyleCnt="49"/>
      <dgm:spPr/>
    </dgm:pt>
    <dgm:pt modelId="{F949165F-93C1-4531-8969-2CB256C9AA6A}" type="pres">
      <dgm:prSet presAssocID="{73C40E23-E6A5-46A8-B040-9209F239B346}" presName="sibTrans" presStyleCnt="0"/>
      <dgm:spPr/>
    </dgm:pt>
    <dgm:pt modelId="{6F923BAC-54B7-4BEF-9359-A1036AA08CE4}" type="pres">
      <dgm:prSet presAssocID="{B678BBC6-B99B-4516-BDD3-FB2D61697C30}" presName="parenttextcomposite" presStyleCnt="0"/>
      <dgm:spPr/>
    </dgm:pt>
    <dgm:pt modelId="{52924A30-9141-4203-874B-AA11831DC1D1}" type="pres">
      <dgm:prSet presAssocID="{B678BBC6-B99B-4516-BDD3-FB2D61697C30}" presName="parenttext" presStyleLbl="revTx" presStyleIdx="2" presStyleCnt="7">
        <dgm:presLayoutVars>
          <dgm:chMax/>
          <dgm:chPref val="2"/>
          <dgm:bulletEnabled val="1"/>
        </dgm:presLayoutVars>
      </dgm:prSet>
      <dgm:spPr/>
    </dgm:pt>
    <dgm:pt modelId="{AFBD88EE-4E1B-4989-9841-E9250086A8B5}" type="pres">
      <dgm:prSet presAssocID="{B678BBC6-B99B-4516-BDD3-FB2D61697C30}" presName="parallelogramComposite" presStyleCnt="0"/>
      <dgm:spPr/>
    </dgm:pt>
    <dgm:pt modelId="{92F6178E-8FFE-4A36-AC01-9E1F4E73101C}" type="pres">
      <dgm:prSet presAssocID="{B678BBC6-B99B-4516-BDD3-FB2D61697C30}" presName="parallelogram1" presStyleLbl="alignNode1" presStyleIdx="14" presStyleCnt="49"/>
      <dgm:spPr/>
    </dgm:pt>
    <dgm:pt modelId="{B8503791-9A4D-4D50-A2E4-02C630C183B9}" type="pres">
      <dgm:prSet presAssocID="{B678BBC6-B99B-4516-BDD3-FB2D61697C30}" presName="parallelogram2" presStyleLbl="alignNode1" presStyleIdx="15" presStyleCnt="49"/>
      <dgm:spPr/>
    </dgm:pt>
    <dgm:pt modelId="{60288631-9B1B-4300-B4CF-D997CAEF34AE}" type="pres">
      <dgm:prSet presAssocID="{B678BBC6-B99B-4516-BDD3-FB2D61697C30}" presName="parallelogram3" presStyleLbl="alignNode1" presStyleIdx="16" presStyleCnt="49"/>
      <dgm:spPr/>
    </dgm:pt>
    <dgm:pt modelId="{289E7932-C0ED-4687-9581-77F71060E7B4}" type="pres">
      <dgm:prSet presAssocID="{B678BBC6-B99B-4516-BDD3-FB2D61697C30}" presName="parallelogram4" presStyleLbl="alignNode1" presStyleIdx="17" presStyleCnt="49"/>
      <dgm:spPr/>
    </dgm:pt>
    <dgm:pt modelId="{CE78F26B-70A6-4ED2-B85C-ECA7DFDBDA09}" type="pres">
      <dgm:prSet presAssocID="{B678BBC6-B99B-4516-BDD3-FB2D61697C30}" presName="parallelogram5" presStyleLbl="alignNode1" presStyleIdx="18" presStyleCnt="49"/>
      <dgm:spPr/>
    </dgm:pt>
    <dgm:pt modelId="{0190C1E3-9D46-447A-8BC8-B42660DC1BCB}" type="pres">
      <dgm:prSet presAssocID="{B678BBC6-B99B-4516-BDD3-FB2D61697C30}" presName="parallelogram6" presStyleLbl="alignNode1" presStyleIdx="19" presStyleCnt="49"/>
      <dgm:spPr/>
    </dgm:pt>
    <dgm:pt modelId="{F746149C-0723-4C53-9D75-1D945181C3F6}" type="pres">
      <dgm:prSet presAssocID="{B678BBC6-B99B-4516-BDD3-FB2D61697C30}" presName="parallelogram7" presStyleLbl="alignNode1" presStyleIdx="20" presStyleCnt="49"/>
      <dgm:spPr/>
    </dgm:pt>
    <dgm:pt modelId="{7FE93446-CFDA-4945-8607-9016E2259814}" type="pres">
      <dgm:prSet presAssocID="{D908544F-8B95-4013-9EF4-EEDF9A399E86}" presName="sibTrans" presStyleCnt="0"/>
      <dgm:spPr/>
    </dgm:pt>
    <dgm:pt modelId="{D95C7865-BD17-452A-BDF3-DCC2FFF097AC}" type="pres">
      <dgm:prSet presAssocID="{40AB3C8B-6511-4839-9BAC-20040317081E}" presName="parenttextcomposite" presStyleCnt="0"/>
      <dgm:spPr/>
    </dgm:pt>
    <dgm:pt modelId="{2D0B0442-53F2-459F-BA97-4F59528E1ED0}" type="pres">
      <dgm:prSet presAssocID="{40AB3C8B-6511-4839-9BAC-20040317081E}" presName="parenttext" presStyleLbl="revTx" presStyleIdx="3" presStyleCnt="7">
        <dgm:presLayoutVars>
          <dgm:chMax/>
          <dgm:chPref val="2"/>
          <dgm:bulletEnabled val="1"/>
        </dgm:presLayoutVars>
      </dgm:prSet>
      <dgm:spPr/>
    </dgm:pt>
    <dgm:pt modelId="{B161E631-AF59-4A02-8A4C-0166030E8100}" type="pres">
      <dgm:prSet presAssocID="{40AB3C8B-6511-4839-9BAC-20040317081E}" presName="parallelogramComposite" presStyleCnt="0"/>
      <dgm:spPr/>
    </dgm:pt>
    <dgm:pt modelId="{2772FCDE-4E14-4896-9161-12CD61A301CE}" type="pres">
      <dgm:prSet presAssocID="{40AB3C8B-6511-4839-9BAC-20040317081E}" presName="parallelogram1" presStyleLbl="alignNode1" presStyleIdx="21" presStyleCnt="49"/>
      <dgm:spPr/>
    </dgm:pt>
    <dgm:pt modelId="{94F1EC5D-EAC3-4207-A4FC-65C3597CFE28}" type="pres">
      <dgm:prSet presAssocID="{40AB3C8B-6511-4839-9BAC-20040317081E}" presName="parallelogram2" presStyleLbl="alignNode1" presStyleIdx="22" presStyleCnt="49"/>
      <dgm:spPr/>
    </dgm:pt>
    <dgm:pt modelId="{400A4C27-039B-4B1A-9C9A-12C8D890DCBE}" type="pres">
      <dgm:prSet presAssocID="{40AB3C8B-6511-4839-9BAC-20040317081E}" presName="parallelogram3" presStyleLbl="alignNode1" presStyleIdx="23" presStyleCnt="49"/>
      <dgm:spPr/>
    </dgm:pt>
    <dgm:pt modelId="{F71F13CA-3E7E-4860-A384-DC384FC72AA8}" type="pres">
      <dgm:prSet presAssocID="{40AB3C8B-6511-4839-9BAC-20040317081E}" presName="parallelogram4" presStyleLbl="alignNode1" presStyleIdx="24" presStyleCnt="49"/>
      <dgm:spPr/>
    </dgm:pt>
    <dgm:pt modelId="{F6DD3BD3-9765-425B-99EB-4FEAECDE112C}" type="pres">
      <dgm:prSet presAssocID="{40AB3C8B-6511-4839-9BAC-20040317081E}" presName="parallelogram5" presStyleLbl="alignNode1" presStyleIdx="25" presStyleCnt="49"/>
      <dgm:spPr/>
    </dgm:pt>
    <dgm:pt modelId="{80657239-CB98-44DC-8A98-814FFA0D74AB}" type="pres">
      <dgm:prSet presAssocID="{40AB3C8B-6511-4839-9BAC-20040317081E}" presName="parallelogram6" presStyleLbl="alignNode1" presStyleIdx="26" presStyleCnt="49"/>
      <dgm:spPr/>
    </dgm:pt>
    <dgm:pt modelId="{68F4873F-5D8F-42D7-B5A9-EBEB65327A09}" type="pres">
      <dgm:prSet presAssocID="{40AB3C8B-6511-4839-9BAC-20040317081E}" presName="parallelogram7" presStyleLbl="alignNode1" presStyleIdx="27" presStyleCnt="49"/>
      <dgm:spPr/>
    </dgm:pt>
    <dgm:pt modelId="{2D6A0636-6C14-47AE-AAC8-B099B6586891}" type="pres">
      <dgm:prSet presAssocID="{72F90B81-490E-462D-9B97-A24C740D80A0}" presName="sibTrans" presStyleCnt="0"/>
      <dgm:spPr/>
    </dgm:pt>
    <dgm:pt modelId="{ADE11259-ABC0-4A61-A782-C1F06484C4F8}" type="pres">
      <dgm:prSet presAssocID="{C0F6FF24-4E34-444D-A3E4-0EA144A55AD9}" presName="parenttextcomposite" presStyleCnt="0"/>
      <dgm:spPr/>
    </dgm:pt>
    <dgm:pt modelId="{A6E1497A-04C9-4DC2-A55D-FABA0F29AD46}" type="pres">
      <dgm:prSet presAssocID="{C0F6FF24-4E34-444D-A3E4-0EA144A55AD9}" presName="parenttext" presStyleLbl="revTx" presStyleIdx="4" presStyleCnt="7">
        <dgm:presLayoutVars>
          <dgm:chMax/>
          <dgm:chPref val="2"/>
          <dgm:bulletEnabled val="1"/>
        </dgm:presLayoutVars>
      </dgm:prSet>
      <dgm:spPr/>
    </dgm:pt>
    <dgm:pt modelId="{D838E235-3251-4111-9175-C66B083A5345}" type="pres">
      <dgm:prSet presAssocID="{C0F6FF24-4E34-444D-A3E4-0EA144A55AD9}" presName="parallelogramComposite" presStyleCnt="0"/>
      <dgm:spPr/>
    </dgm:pt>
    <dgm:pt modelId="{4A7A6B12-5A4F-4DB5-9D1A-83A990031A95}" type="pres">
      <dgm:prSet presAssocID="{C0F6FF24-4E34-444D-A3E4-0EA144A55AD9}" presName="parallelogram1" presStyleLbl="alignNode1" presStyleIdx="28" presStyleCnt="49"/>
      <dgm:spPr/>
    </dgm:pt>
    <dgm:pt modelId="{D7CFBCE8-D524-4B7A-A408-33A3CEA9C4BC}" type="pres">
      <dgm:prSet presAssocID="{C0F6FF24-4E34-444D-A3E4-0EA144A55AD9}" presName="parallelogram2" presStyleLbl="alignNode1" presStyleIdx="29" presStyleCnt="49"/>
      <dgm:spPr/>
    </dgm:pt>
    <dgm:pt modelId="{8CA770C6-9AA3-47F3-B9C1-B40F3684E4CF}" type="pres">
      <dgm:prSet presAssocID="{C0F6FF24-4E34-444D-A3E4-0EA144A55AD9}" presName="parallelogram3" presStyleLbl="alignNode1" presStyleIdx="30" presStyleCnt="49"/>
      <dgm:spPr/>
    </dgm:pt>
    <dgm:pt modelId="{201FBBFE-762F-4D57-A81B-3DDFC3518EA8}" type="pres">
      <dgm:prSet presAssocID="{C0F6FF24-4E34-444D-A3E4-0EA144A55AD9}" presName="parallelogram4" presStyleLbl="alignNode1" presStyleIdx="31" presStyleCnt="49"/>
      <dgm:spPr/>
    </dgm:pt>
    <dgm:pt modelId="{90FF315E-D365-41FD-8C9B-E5B63579E6A8}" type="pres">
      <dgm:prSet presAssocID="{C0F6FF24-4E34-444D-A3E4-0EA144A55AD9}" presName="parallelogram5" presStyleLbl="alignNode1" presStyleIdx="32" presStyleCnt="49"/>
      <dgm:spPr/>
    </dgm:pt>
    <dgm:pt modelId="{55D29065-50E6-4877-AB8D-86E66B6612F4}" type="pres">
      <dgm:prSet presAssocID="{C0F6FF24-4E34-444D-A3E4-0EA144A55AD9}" presName="parallelogram6" presStyleLbl="alignNode1" presStyleIdx="33" presStyleCnt="49"/>
      <dgm:spPr/>
    </dgm:pt>
    <dgm:pt modelId="{D3043C5E-D97A-4BF5-81C6-4D142A4C7E66}" type="pres">
      <dgm:prSet presAssocID="{C0F6FF24-4E34-444D-A3E4-0EA144A55AD9}" presName="parallelogram7" presStyleLbl="alignNode1" presStyleIdx="34" presStyleCnt="49"/>
      <dgm:spPr/>
    </dgm:pt>
    <dgm:pt modelId="{015E83A5-BC39-4EBE-9940-6EC523CA5EBF}" type="pres">
      <dgm:prSet presAssocID="{BA930272-0DDF-4256-9540-B841F23456B9}" presName="sibTrans" presStyleCnt="0"/>
      <dgm:spPr/>
    </dgm:pt>
    <dgm:pt modelId="{9DE391AB-E2B2-48DE-8C8A-F0C37D7EED95}" type="pres">
      <dgm:prSet presAssocID="{F6D53668-64C4-4DC2-92F6-42AEE3907727}" presName="parenttextcomposite" presStyleCnt="0"/>
      <dgm:spPr/>
    </dgm:pt>
    <dgm:pt modelId="{616EEBE2-CDD0-4F97-B448-8E5EFF0B017A}" type="pres">
      <dgm:prSet presAssocID="{F6D53668-64C4-4DC2-92F6-42AEE3907727}" presName="parenttext" presStyleLbl="revTx" presStyleIdx="5" presStyleCnt="7">
        <dgm:presLayoutVars>
          <dgm:chMax/>
          <dgm:chPref val="2"/>
          <dgm:bulletEnabled val="1"/>
        </dgm:presLayoutVars>
      </dgm:prSet>
      <dgm:spPr/>
    </dgm:pt>
    <dgm:pt modelId="{FE98C242-3F01-4375-8DD2-981354639E8C}" type="pres">
      <dgm:prSet presAssocID="{F6D53668-64C4-4DC2-92F6-42AEE3907727}" presName="parallelogramComposite" presStyleCnt="0"/>
      <dgm:spPr/>
    </dgm:pt>
    <dgm:pt modelId="{1F5A1BDC-E5EB-4807-9FFD-6F970EF89F3A}" type="pres">
      <dgm:prSet presAssocID="{F6D53668-64C4-4DC2-92F6-42AEE3907727}" presName="parallelogram1" presStyleLbl="alignNode1" presStyleIdx="35" presStyleCnt="49"/>
      <dgm:spPr/>
    </dgm:pt>
    <dgm:pt modelId="{E25C6B49-EFCA-4FC6-B591-6DF3B41B04D9}" type="pres">
      <dgm:prSet presAssocID="{F6D53668-64C4-4DC2-92F6-42AEE3907727}" presName="parallelogram2" presStyleLbl="alignNode1" presStyleIdx="36" presStyleCnt="49"/>
      <dgm:spPr/>
    </dgm:pt>
    <dgm:pt modelId="{9AA80A1C-00E7-459D-A9D8-A7EDEA6F032A}" type="pres">
      <dgm:prSet presAssocID="{F6D53668-64C4-4DC2-92F6-42AEE3907727}" presName="parallelogram3" presStyleLbl="alignNode1" presStyleIdx="37" presStyleCnt="49"/>
      <dgm:spPr/>
    </dgm:pt>
    <dgm:pt modelId="{7BC414E3-4767-4938-BC1A-732C8A0315AA}" type="pres">
      <dgm:prSet presAssocID="{F6D53668-64C4-4DC2-92F6-42AEE3907727}" presName="parallelogram4" presStyleLbl="alignNode1" presStyleIdx="38" presStyleCnt="49"/>
      <dgm:spPr/>
    </dgm:pt>
    <dgm:pt modelId="{03E80869-1E49-4CF1-AE23-A3921406BCC6}" type="pres">
      <dgm:prSet presAssocID="{F6D53668-64C4-4DC2-92F6-42AEE3907727}" presName="parallelogram5" presStyleLbl="alignNode1" presStyleIdx="39" presStyleCnt="49"/>
      <dgm:spPr/>
    </dgm:pt>
    <dgm:pt modelId="{271E672F-2622-4099-9803-29BD0D3A0CC7}" type="pres">
      <dgm:prSet presAssocID="{F6D53668-64C4-4DC2-92F6-42AEE3907727}" presName="parallelogram6" presStyleLbl="alignNode1" presStyleIdx="40" presStyleCnt="49"/>
      <dgm:spPr/>
    </dgm:pt>
    <dgm:pt modelId="{40409ABF-0715-4D47-8269-96D3E91813A8}" type="pres">
      <dgm:prSet presAssocID="{F6D53668-64C4-4DC2-92F6-42AEE3907727}" presName="parallelogram7" presStyleLbl="alignNode1" presStyleIdx="41" presStyleCnt="49"/>
      <dgm:spPr/>
    </dgm:pt>
    <dgm:pt modelId="{547AA5CB-C4D4-4B44-9299-89F0DCD9DFC4}" type="pres">
      <dgm:prSet presAssocID="{4880793C-E82B-424C-B7ED-BCD443E9B145}" presName="sibTrans" presStyleCnt="0"/>
      <dgm:spPr/>
    </dgm:pt>
    <dgm:pt modelId="{84D3BD9E-D430-4C39-A956-704B39491A05}" type="pres">
      <dgm:prSet presAssocID="{75561DF6-9F2B-41EF-B9B9-5A62A10BC2EF}" presName="parenttextcomposite" presStyleCnt="0"/>
      <dgm:spPr/>
    </dgm:pt>
    <dgm:pt modelId="{275F7F71-137D-4ABE-9155-FE28DC8763EC}" type="pres">
      <dgm:prSet presAssocID="{75561DF6-9F2B-41EF-B9B9-5A62A10BC2EF}" presName="parenttext" presStyleLbl="revTx" presStyleIdx="6" presStyleCnt="7">
        <dgm:presLayoutVars>
          <dgm:chMax/>
          <dgm:chPref val="2"/>
          <dgm:bulletEnabled val="1"/>
        </dgm:presLayoutVars>
      </dgm:prSet>
      <dgm:spPr/>
    </dgm:pt>
    <dgm:pt modelId="{CEDE8029-5B14-4D7E-AD5A-05A799E0586E}" type="pres">
      <dgm:prSet presAssocID="{75561DF6-9F2B-41EF-B9B9-5A62A10BC2EF}" presName="parallelogramComposite" presStyleCnt="0"/>
      <dgm:spPr/>
    </dgm:pt>
    <dgm:pt modelId="{D183787E-D728-49F5-92CC-668168DAA35C}" type="pres">
      <dgm:prSet presAssocID="{75561DF6-9F2B-41EF-B9B9-5A62A10BC2EF}" presName="parallelogram1" presStyleLbl="alignNode1" presStyleIdx="42" presStyleCnt="49"/>
      <dgm:spPr/>
    </dgm:pt>
    <dgm:pt modelId="{80B6E091-668A-432B-8B59-F61F1678C804}" type="pres">
      <dgm:prSet presAssocID="{75561DF6-9F2B-41EF-B9B9-5A62A10BC2EF}" presName="parallelogram2" presStyleLbl="alignNode1" presStyleIdx="43" presStyleCnt="49"/>
      <dgm:spPr/>
    </dgm:pt>
    <dgm:pt modelId="{6DFDAEC5-49AD-48B5-823E-9364CA18C3AA}" type="pres">
      <dgm:prSet presAssocID="{75561DF6-9F2B-41EF-B9B9-5A62A10BC2EF}" presName="parallelogram3" presStyleLbl="alignNode1" presStyleIdx="44" presStyleCnt="49"/>
      <dgm:spPr/>
    </dgm:pt>
    <dgm:pt modelId="{F319494D-85F0-48A2-A2B7-1871008CE393}" type="pres">
      <dgm:prSet presAssocID="{75561DF6-9F2B-41EF-B9B9-5A62A10BC2EF}" presName="parallelogram4" presStyleLbl="alignNode1" presStyleIdx="45" presStyleCnt="49"/>
      <dgm:spPr/>
    </dgm:pt>
    <dgm:pt modelId="{1FA8AED7-2B8F-42B4-B483-C0B40CFCCAC2}" type="pres">
      <dgm:prSet presAssocID="{75561DF6-9F2B-41EF-B9B9-5A62A10BC2EF}" presName="parallelogram5" presStyleLbl="alignNode1" presStyleIdx="46" presStyleCnt="49"/>
      <dgm:spPr/>
    </dgm:pt>
    <dgm:pt modelId="{68A28FE5-422F-4E49-937B-62362E4E9513}" type="pres">
      <dgm:prSet presAssocID="{75561DF6-9F2B-41EF-B9B9-5A62A10BC2EF}" presName="parallelogram6" presStyleLbl="alignNode1" presStyleIdx="47" presStyleCnt="49"/>
      <dgm:spPr/>
    </dgm:pt>
    <dgm:pt modelId="{21ADBE82-10E1-44FB-A919-4D21945D85BA}" type="pres">
      <dgm:prSet presAssocID="{75561DF6-9F2B-41EF-B9B9-5A62A10BC2EF}" presName="parallelogram7" presStyleLbl="alignNode1" presStyleIdx="48" presStyleCnt="49"/>
      <dgm:spPr/>
    </dgm:pt>
  </dgm:ptLst>
  <dgm:cxnLst>
    <dgm:cxn modelId="{F16D540C-4056-4BC5-ADAF-C810BEA5EA06}" srcId="{B51077BE-7B1A-4B64-81E6-07DBA041E477}" destId="{B6D83491-9317-46AB-AFC6-E9778A107799}" srcOrd="0" destOrd="0" parTransId="{319CC949-4763-4FE5-BD8C-84B9EE743AF7}" sibTransId="{A63D4A36-1977-4DDF-9C9B-AC323F3DC582}"/>
    <dgm:cxn modelId="{60AF1116-8FD2-4C76-AB52-FCA399360FDF}" type="presOf" srcId="{B6D83491-9317-46AB-AFC6-E9778A107799}" destId="{0203DD47-F8A3-4772-BE54-BB5EF8D5A3B6}" srcOrd="0" destOrd="0" presId="urn:microsoft.com/office/officeart/2008/layout/VerticalAccentList"/>
    <dgm:cxn modelId="{473A653B-0AA9-4538-8289-3708470AE79C}" type="presOf" srcId="{75561DF6-9F2B-41EF-B9B9-5A62A10BC2EF}" destId="{275F7F71-137D-4ABE-9155-FE28DC8763EC}" srcOrd="0" destOrd="0" presId="urn:microsoft.com/office/officeart/2008/layout/VerticalAccentList"/>
    <dgm:cxn modelId="{EF71DD44-669C-47CE-AB1D-17568DD0DD78}" type="presOf" srcId="{40AB3C8B-6511-4839-9BAC-20040317081E}" destId="{2D0B0442-53F2-459F-BA97-4F59528E1ED0}" srcOrd="0" destOrd="0" presId="urn:microsoft.com/office/officeart/2008/layout/VerticalAccentList"/>
    <dgm:cxn modelId="{1D74E054-590A-42C4-BDD9-FD497C1ED2DC}" srcId="{B51077BE-7B1A-4B64-81E6-07DBA041E477}" destId="{5A31AE32-EC60-4AB4-9067-C349C83EFFD2}" srcOrd="1" destOrd="0" parTransId="{F54AAA4F-BF53-43D3-A00D-749EC9A6EA19}" sibTransId="{73C40E23-E6A5-46A8-B040-9209F239B346}"/>
    <dgm:cxn modelId="{76B85C7E-5659-4966-B3A0-E3790BC74D51}" srcId="{B51077BE-7B1A-4B64-81E6-07DBA041E477}" destId="{B678BBC6-B99B-4516-BDD3-FB2D61697C30}" srcOrd="2" destOrd="0" parTransId="{F221C01A-19E7-451F-85BE-2AD55AD69798}" sibTransId="{D908544F-8B95-4013-9EF4-EEDF9A399E86}"/>
    <dgm:cxn modelId="{B92EF387-E4B6-4191-B4A8-3D59C7F11356}" type="presOf" srcId="{C0F6FF24-4E34-444D-A3E4-0EA144A55AD9}" destId="{A6E1497A-04C9-4DC2-A55D-FABA0F29AD46}" srcOrd="0" destOrd="0" presId="urn:microsoft.com/office/officeart/2008/layout/VerticalAccentList"/>
    <dgm:cxn modelId="{E07CF587-7C89-4022-B7C5-5F22CBA8C591}" type="presOf" srcId="{F6D53668-64C4-4DC2-92F6-42AEE3907727}" destId="{616EEBE2-CDD0-4F97-B448-8E5EFF0B017A}" srcOrd="0" destOrd="0" presId="urn:microsoft.com/office/officeart/2008/layout/VerticalAccentList"/>
    <dgm:cxn modelId="{C885C189-F887-4B31-A373-569B30997C4B}" srcId="{B51077BE-7B1A-4B64-81E6-07DBA041E477}" destId="{40AB3C8B-6511-4839-9BAC-20040317081E}" srcOrd="3" destOrd="0" parTransId="{35F706B1-DC38-41CA-B18F-F299A0B395B8}" sibTransId="{72F90B81-490E-462D-9B97-A24C740D80A0}"/>
    <dgm:cxn modelId="{38CAD89F-2027-48C2-B051-383ADCFB4802}" type="presOf" srcId="{B678BBC6-B99B-4516-BDD3-FB2D61697C30}" destId="{52924A30-9141-4203-874B-AA11831DC1D1}" srcOrd="0" destOrd="0" presId="urn:microsoft.com/office/officeart/2008/layout/VerticalAccentList"/>
    <dgm:cxn modelId="{A604EEA5-712A-4DDA-AABE-6B515331CB5E}" type="presOf" srcId="{5A31AE32-EC60-4AB4-9067-C349C83EFFD2}" destId="{E21FE935-B053-466C-919D-86BAF2C5804F}" srcOrd="0" destOrd="0" presId="urn:microsoft.com/office/officeart/2008/layout/VerticalAccentList"/>
    <dgm:cxn modelId="{6DDDADC1-E370-4358-8024-8D8956325E3F}" type="presOf" srcId="{B51077BE-7B1A-4B64-81E6-07DBA041E477}" destId="{C9184B4F-F360-48B1-B1EF-6FBC77484C6D}" srcOrd="0" destOrd="0" presId="urn:microsoft.com/office/officeart/2008/layout/VerticalAccentList"/>
    <dgm:cxn modelId="{BC598DC9-30D5-4BD8-A3E6-446972F59418}" srcId="{B51077BE-7B1A-4B64-81E6-07DBA041E477}" destId="{75561DF6-9F2B-41EF-B9B9-5A62A10BC2EF}" srcOrd="6" destOrd="0" parTransId="{AFBBB4D4-7817-4FBB-B3E9-2C2224A6185A}" sibTransId="{8B0B52A6-A5A7-40D3-B6AE-64D49CF2A9BB}"/>
    <dgm:cxn modelId="{7C7D96CA-8DDC-45C7-A182-0C712E47EC9B}" srcId="{B51077BE-7B1A-4B64-81E6-07DBA041E477}" destId="{C0F6FF24-4E34-444D-A3E4-0EA144A55AD9}" srcOrd="4" destOrd="0" parTransId="{B2598FCA-B442-4909-8C76-F759525ED0CE}" sibTransId="{BA930272-0DDF-4256-9540-B841F23456B9}"/>
    <dgm:cxn modelId="{489674D1-A931-4D7B-9391-4D7EE82F7124}" srcId="{B51077BE-7B1A-4B64-81E6-07DBA041E477}" destId="{F6D53668-64C4-4DC2-92F6-42AEE3907727}" srcOrd="5" destOrd="0" parTransId="{23D3DF96-9D74-4C4A-B801-3EFA584E8336}" sibTransId="{4880793C-E82B-424C-B7ED-BCD443E9B145}"/>
    <dgm:cxn modelId="{987EAA4A-07A5-4B40-9B82-368692628C39}" type="presParOf" srcId="{C9184B4F-F360-48B1-B1EF-6FBC77484C6D}" destId="{4539BE85-7726-45B1-9BE6-78633566B94E}" srcOrd="0" destOrd="0" presId="urn:microsoft.com/office/officeart/2008/layout/VerticalAccentList"/>
    <dgm:cxn modelId="{5A6203D2-57E8-4876-9B0D-08F8A0D3C92C}" type="presParOf" srcId="{4539BE85-7726-45B1-9BE6-78633566B94E}" destId="{0203DD47-F8A3-4772-BE54-BB5EF8D5A3B6}" srcOrd="0" destOrd="0" presId="urn:microsoft.com/office/officeart/2008/layout/VerticalAccentList"/>
    <dgm:cxn modelId="{02C6C30E-D7EC-4D7D-9FAD-78680017EBD2}" type="presParOf" srcId="{C9184B4F-F360-48B1-B1EF-6FBC77484C6D}" destId="{E5615743-2608-4A38-BA46-286514EFA0A5}" srcOrd="1" destOrd="0" presId="urn:microsoft.com/office/officeart/2008/layout/VerticalAccentList"/>
    <dgm:cxn modelId="{5ED9A48B-0339-4DE5-AF6B-ED524A265754}" type="presParOf" srcId="{E5615743-2608-4A38-BA46-286514EFA0A5}" destId="{4F518333-475D-4C23-9958-814D317AFE25}" srcOrd="0" destOrd="0" presId="urn:microsoft.com/office/officeart/2008/layout/VerticalAccentList"/>
    <dgm:cxn modelId="{13961BD4-869B-4C41-861B-7231F898AFB1}" type="presParOf" srcId="{E5615743-2608-4A38-BA46-286514EFA0A5}" destId="{4E4DB213-8F76-497C-A7C5-75B0BFE958B0}" srcOrd="1" destOrd="0" presId="urn:microsoft.com/office/officeart/2008/layout/VerticalAccentList"/>
    <dgm:cxn modelId="{81C74C9C-94E9-41CF-8C3C-EE8A980CCC10}" type="presParOf" srcId="{E5615743-2608-4A38-BA46-286514EFA0A5}" destId="{22BDBA94-7211-46EC-A4FE-8B076CB61DAF}" srcOrd="2" destOrd="0" presId="urn:microsoft.com/office/officeart/2008/layout/VerticalAccentList"/>
    <dgm:cxn modelId="{14868423-239E-4DAF-8310-2963D9E6BBE8}" type="presParOf" srcId="{E5615743-2608-4A38-BA46-286514EFA0A5}" destId="{9FCAAEE0-2503-4279-AAA6-AB08C62D086F}" srcOrd="3" destOrd="0" presId="urn:microsoft.com/office/officeart/2008/layout/VerticalAccentList"/>
    <dgm:cxn modelId="{EEE1D781-0733-4478-9972-98DD701BF629}" type="presParOf" srcId="{E5615743-2608-4A38-BA46-286514EFA0A5}" destId="{1CDCD322-9E5F-4FAB-ADDD-A8B4B8A9E71E}" srcOrd="4" destOrd="0" presId="urn:microsoft.com/office/officeart/2008/layout/VerticalAccentList"/>
    <dgm:cxn modelId="{83893F7F-3BEC-4EDC-A01F-FE90B34B6B9E}" type="presParOf" srcId="{E5615743-2608-4A38-BA46-286514EFA0A5}" destId="{3D56817B-D54A-4742-BB1D-3FDA8385ADC1}" srcOrd="5" destOrd="0" presId="urn:microsoft.com/office/officeart/2008/layout/VerticalAccentList"/>
    <dgm:cxn modelId="{B9B2E14C-FB7F-47D0-A968-66223A71A17C}" type="presParOf" srcId="{E5615743-2608-4A38-BA46-286514EFA0A5}" destId="{D4ABED49-9D7C-4EA0-B3C1-053723BE1143}" srcOrd="6" destOrd="0" presId="urn:microsoft.com/office/officeart/2008/layout/VerticalAccentList"/>
    <dgm:cxn modelId="{768CF7A7-41A8-4199-A2FB-C2D3B909BA4E}" type="presParOf" srcId="{C9184B4F-F360-48B1-B1EF-6FBC77484C6D}" destId="{76CC64E6-6028-4433-BCF8-8C18E3A388F5}" srcOrd="2" destOrd="0" presId="urn:microsoft.com/office/officeart/2008/layout/VerticalAccentList"/>
    <dgm:cxn modelId="{9E6621AC-1B43-49D5-B13A-C896DCD1F5E0}" type="presParOf" srcId="{C9184B4F-F360-48B1-B1EF-6FBC77484C6D}" destId="{A04FA0D1-8453-4406-9819-35D71DF8EBFA}" srcOrd="3" destOrd="0" presId="urn:microsoft.com/office/officeart/2008/layout/VerticalAccentList"/>
    <dgm:cxn modelId="{BBEE3BC3-AD6F-4347-B9E6-F30839E30253}" type="presParOf" srcId="{A04FA0D1-8453-4406-9819-35D71DF8EBFA}" destId="{E21FE935-B053-466C-919D-86BAF2C5804F}" srcOrd="0" destOrd="0" presId="urn:microsoft.com/office/officeart/2008/layout/VerticalAccentList"/>
    <dgm:cxn modelId="{1BDB39F1-DB3E-475B-BA38-9A806F09B086}" type="presParOf" srcId="{C9184B4F-F360-48B1-B1EF-6FBC77484C6D}" destId="{4D2375B6-A8CE-48FC-B21C-58054D1B1969}" srcOrd="4" destOrd="0" presId="urn:microsoft.com/office/officeart/2008/layout/VerticalAccentList"/>
    <dgm:cxn modelId="{CE006A3B-91C4-4FF3-A8D9-7488375448A0}" type="presParOf" srcId="{4D2375B6-A8CE-48FC-B21C-58054D1B1969}" destId="{D8205D08-844A-4BE0-9C39-376D45EA1754}" srcOrd="0" destOrd="0" presId="urn:microsoft.com/office/officeart/2008/layout/VerticalAccentList"/>
    <dgm:cxn modelId="{CEF93B22-5D55-49AF-824C-C787E8D9FF65}" type="presParOf" srcId="{4D2375B6-A8CE-48FC-B21C-58054D1B1969}" destId="{FEB2FFD6-D8DE-4F32-A63E-39688DCA5F51}" srcOrd="1" destOrd="0" presId="urn:microsoft.com/office/officeart/2008/layout/VerticalAccentList"/>
    <dgm:cxn modelId="{AA0F8F98-1181-4706-888F-6AF232E18913}" type="presParOf" srcId="{4D2375B6-A8CE-48FC-B21C-58054D1B1969}" destId="{C6C7D21C-7670-410B-8B07-1E2B6D452DF0}" srcOrd="2" destOrd="0" presId="urn:microsoft.com/office/officeart/2008/layout/VerticalAccentList"/>
    <dgm:cxn modelId="{3A603C30-F74A-4ED5-8A18-B82E0AD1A897}" type="presParOf" srcId="{4D2375B6-A8CE-48FC-B21C-58054D1B1969}" destId="{75D9581C-76E4-479D-A166-F0734AE79358}" srcOrd="3" destOrd="0" presId="urn:microsoft.com/office/officeart/2008/layout/VerticalAccentList"/>
    <dgm:cxn modelId="{A31BE575-5EEB-42FD-A041-B0032A6B24C9}" type="presParOf" srcId="{4D2375B6-A8CE-48FC-B21C-58054D1B1969}" destId="{828364B7-33AF-4873-B2BB-11312A8BAE0F}" srcOrd="4" destOrd="0" presId="urn:microsoft.com/office/officeart/2008/layout/VerticalAccentList"/>
    <dgm:cxn modelId="{A068F4B5-9269-4EE2-9C14-33BD60479E81}" type="presParOf" srcId="{4D2375B6-A8CE-48FC-B21C-58054D1B1969}" destId="{96366AA5-98FD-4708-9EA7-BA1DDB688B76}" srcOrd="5" destOrd="0" presId="urn:microsoft.com/office/officeart/2008/layout/VerticalAccentList"/>
    <dgm:cxn modelId="{E716EA53-A36D-4293-BB40-8AAA4F102454}" type="presParOf" srcId="{4D2375B6-A8CE-48FC-B21C-58054D1B1969}" destId="{98397394-1B59-4408-920A-4BB8BCB3FB06}" srcOrd="6" destOrd="0" presId="urn:microsoft.com/office/officeart/2008/layout/VerticalAccentList"/>
    <dgm:cxn modelId="{A439F343-2DB0-4094-A72E-984CB8537A59}" type="presParOf" srcId="{C9184B4F-F360-48B1-B1EF-6FBC77484C6D}" destId="{F949165F-93C1-4531-8969-2CB256C9AA6A}" srcOrd="5" destOrd="0" presId="urn:microsoft.com/office/officeart/2008/layout/VerticalAccentList"/>
    <dgm:cxn modelId="{8BF19A86-F0CA-4758-A430-5C70AFBFC462}" type="presParOf" srcId="{C9184B4F-F360-48B1-B1EF-6FBC77484C6D}" destId="{6F923BAC-54B7-4BEF-9359-A1036AA08CE4}" srcOrd="6" destOrd="0" presId="urn:microsoft.com/office/officeart/2008/layout/VerticalAccentList"/>
    <dgm:cxn modelId="{CBEF7AF5-81FB-415A-A378-FDDCE34B5D0F}" type="presParOf" srcId="{6F923BAC-54B7-4BEF-9359-A1036AA08CE4}" destId="{52924A30-9141-4203-874B-AA11831DC1D1}" srcOrd="0" destOrd="0" presId="urn:microsoft.com/office/officeart/2008/layout/VerticalAccentList"/>
    <dgm:cxn modelId="{CAFB0FD6-292B-4CB9-BE90-B2D23D0C367E}" type="presParOf" srcId="{C9184B4F-F360-48B1-B1EF-6FBC77484C6D}" destId="{AFBD88EE-4E1B-4989-9841-E9250086A8B5}" srcOrd="7" destOrd="0" presId="urn:microsoft.com/office/officeart/2008/layout/VerticalAccentList"/>
    <dgm:cxn modelId="{36926DBB-ABFB-41DA-8609-ED8CAA2FF192}" type="presParOf" srcId="{AFBD88EE-4E1B-4989-9841-E9250086A8B5}" destId="{92F6178E-8FFE-4A36-AC01-9E1F4E73101C}" srcOrd="0" destOrd="0" presId="urn:microsoft.com/office/officeart/2008/layout/VerticalAccentList"/>
    <dgm:cxn modelId="{BDFDDD85-114D-407E-80B5-23F867E57EA6}" type="presParOf" srcId="{AFBD88EE-4E1B-4989-9841-E9250086A8B5}" destId="{B8503791-9A4D-4D50-A2E4-02C630C183B9}" srcOrd="1" destOrd="0" presId="urn:microsoft.com/office/officeart/2008/layout/VerticalAccentList"/>
    <dgm:cxn modelId="{4889C843-A09B-4035-8B4C-285F15CB942A}" type="presParOf" srcId="{AFBD88EE-4E1B-4989-9841-E9250086A8B5}" destId="{60288631-9B1B-4300-B4CF-D997CAEF34AE}" srcOrd="2" destOrd="0" presId="urn:microsoft.com/office/officeart/2008/layout/VerticalAccentList"/>
    <dgm:cxn modelId="{F16AB765-F49B-4C81-8BF2-944E7C06F666}" type="presParOf" srcId="{AFBD88EE-4E1B-4989-9841-E9250086A8B5}" destId="{289E7932-C0ED-4687-9581-77F71060E7B4}" srcOrd="3" destOrd="0" presId="urn:microsoft.com/office/officeart/2008/layout/VerticalAccentList"/>
    <dgm:cxn modelId="{4D99455F-330A-4BDA-A769-35D7F17704D7}" type="presParOf" srcId="{AFBD88EE-4E1B-4989-9841-E9250086A8B5}" destId="{CE78F26B-70A6-4ED2-B85C-ECA7DFDBDA09}" srcOrd="4" destOrd="0" presId="urn:microsoft.com/office/officeart/2008/layout/VerticalAccentList"/>
    <dgm:cxn modelId="{8410D22D-8C27-438F-9295-8E26DC7F4FC4}" type="presParOf" srcId="{AFBD88EE-4E1B-4989-9841-E9250086A8B5}" destId="{0190C1E3-9D46-447A-8BC8-B42660DC1BCB}" srcOrd="5" destOrd="0" presId="urn:microsoft.com/office/officeart/2008/layout/VerticalAccentList"/>
    <dgm:cxn modelId="{CEC9D133-A681-4EF7-946F-B30369DE5630}" type="presParOf" srcId="{AFBD88EE-4E1B-4989-9841-E9250086A8B5}" destId="{F746149C-0723-4C53-9D75-1D945181C3F6}" srcOrd="6" destOrd="0" presId="urn:microsoft.com/office/officeart/2008/layout/VerticalAccentList"/>
    <dgm:cxn modelId="{CEDEB01D-F0C0-4D82-A4C5-B5475D45EF4D}" type="presParOf" srcId="{C9184B4F-F360-48B1-B1EF-6FBC77484C6D}" destId="{7FE93446-CFDA-4945-8607-9016E2259814}" srcOrd="8" destOrd="0" presId="urn:microsoft.com/office/officeart/2008/layout/VerticalAccentList"/>
    <dgm:cxn modelId="{C2DE459D-B4B7-4868-B79A-AD907FF6C82F}" type="presParOf" srcId="{C9184B4F-F360-48B1-B1EF-6FBC77484C6D}" destId="{D95C7865-BD17-452A-BDF3-DCC2FFF097AC}" srcOrd="9" destOrd="0" presId="urn:microsoft.com/office/officeart/2008/layout/VerticalAccentList"/>
    <dgm:cxn modelId="{D8143AC8-3F4B-41A1-BEB3-1BB9CE2088CC}" type="presParOf" srcId="{D95C7865-BD17-452A-BDF3-DCC2FFF097AC}" destId="{2D0B0442-53F2-459F-BA97-4F59528E1ED0}" srcOrd="0" destOrd="0" presId="urn:microsoft.com/office/officeart/2008/layout/VerticalAccentList"/>
    <dgm:cxn modelId="{1A082390-3514-4624-820F-E0507EBCE181}" type="presParOf" srcId="{C9184B4F-F360-48B1-B1EF-6FBC77484C6D}" destId="{B161E631-AF59-4A02-8A4C-0166030E8100}" srcOrd="10" destOrd="0" presId="urn:microsoft.com/office/officeart/2008/layout/VerticalAccentList"/>
    <dgm:cxn modelId="{657199BC-3E89-4EE6-B0AE-392D1ED373CB}" type="presParOf" srcId="{B161E631-AF59-4A02-8A4C-0166030E8100}" destId="{2772FCDE-4E14-4896-9161-12CD61A301CE}" srcOrd="0" destOrd="0" presId="urn:microsoft.com/office/officeart/2008/layout/VerticalAccentList"/>
    <dgm:cxn modelId="{CBF546A2-BE8D-4831-A672-361FF59AF2A7}" type="presParOf" srcId="{B161E631-AF59-4A02-8A4C-0166030E8100}" destId="{94F1EC5D-EAC3-4207-A4FC-65C3597CFE28}" srcOrd="1" destOrd="0" presId="urn:microsoft.com/office/officeart/2008/layout/VerticalAccentList"/>
    <dgm:cxn modelId="{C0C819E6-D7F5-4EF0-BF34-647AEA8AC0E8}" type="presParOf" srcId="{B161E631-AF59-4A02-8A4C-0166030E8100}" destId="{400A4C27-039B-4B1A-9C9A-12C8D890DCBE}" srcOrd="2" destOrd="0" presId="urn:microsoft.com/office/officeart/2008/layout/VerticalAccentList"/>
    <dgm:cxn modelId="{F8849ADF-C83F-4958-8E4F-000ADC0D4C86}" type="presParOf" srcId="{B161E631-AF59-4A02-8A4C-0166030E8100}" destId="{F71F13CA-3E7E-4860-A384-DC384FC72AA8}" srcOrd="3" destOrd="0" presId="urn:microsoft.com/office/officeart/2008/layout/VerticalAccentList"/>
    <dgm:cxn modelId="{D22AD532-BD62-417B-87C1-A9EBF478EB8F}" type="presParOf" srcId="{B161E631-AF59-4A02-8A4C-0166030E8100}" destId="{F6DD3BD3-9765-425B-99EB-4FEAECDE112C}" srcOrd="4" destOrd="0" presId="urn:microsoft.com/office/officeart/2008/layout/VerticalAccentList"/>
    <dgm:cxn modelId="{31326348-CEA1-45B0-9648-9DA3006F976A}" type="presParOf" srcId="{B161E631-AF59-4A02-8A4C-0166030E8100}" destId="{80657239-CB98-44DC-8A98-814FFA0D74AB}" srcOrd="5" destOrd="0" presId="urn:microsoft.com/office/officeart/2008/layout/VerticalAccentList"/>
    <dgm:cxn modelId="{EF2E83C7-FB4D-4DA9-841F-ABAD2D5F9459}" type="presParOf" srcId="{B161E631-AF59-4A02-8A4C-0166030E8100}" destId="{68F4873F-5D8F-42D7-B5A9-EBEB65327A09}" srcOrd="6" destOrd="0" presId="urn:microsoft.com/office/officeart/2008/layout/VerticalAccentList"/>
    <dgm:cxn modelId="{29F8C1AA-05EB-4CE5-9C1C-50FFFCF2B97A}" type="presParOf" srcId="{C9184B4F-F360-48B1-B1EF-6FBC77484C6D}" destId="{2D6A0636-6C14-47AE-AAC8-B099B6586891}" srcOrd="11" destOrd="0" presId="urn:microsoft.com/office/officeart/2008/layout/VerticalAccentList"/>
    <dgm:cxn modelId="{25A27DC3-7CBB-407A-97EE-9DEA15E93A87}" type="presParOf" srcId="{C9184B4F-F360-48B1-B1EF-6FBC77484C6D}" destId="{ADE11259-ABC0-4A61-A782-C1F06484C4F8}" srcOrd="12" destOrd="0" presId="urn:microsoft.com/office/officeart/2008/layout/VerticalAccentList"/>
    <dgm:cxn modelId="{98F2F866-3B3B-47D6-A075-98F208304D24}" type="presParOf" srcId="{ADE11259-ABC0-4A61-A782-C1F06484C4F8}" destId="{A6E1497A-04C9-4DC2-A55D-FABA0F29AD46}" srcOrd="0" destOrd="0" presId="urn:microsoft.com/office/officeart/2008/layout/VerticalAccentList"/>
    <dgm:cxn modelId="{2968E1F0-36AC-49EA-A1EF-C04F71838413}" type="presParOf" srcId="{C9184B4F-F360-48B1-B1EF-6FBC77484C6D}" destId="{D838E235-3251-4111-9175-C66B083A5345}" srcOrd="13" destOrd="0" presId="urn:microsoft.com/office/officeart/2008/layout/VerticalAccentList"/>
    <dgm:cxn modelId="{D98018D1-97DD-42B2-9214-3E78F0AD7D60}" type="presParOf" srcId="{D838E235-3251-4111-9175-C66B083A5345}" destId="{4A7A6B12-5A4F-4DB5-9D1A-83A990031A95}" srcOrd="0" destOrd="0" presId="urn:microsoft.com/office/officeart/2008/layout/VerticalAccentList"/>
    <dgm:cxn modelId="{08B088FF-ADBC-4AB8-B3BB-F42A82575B23}" type="presParOf" srcId="{D838E235-3251-4111-9175-C66B083A5345}" destId="{D7CFBCE8-D524-4B7A-A408-33A3CEA9C4BC}" srcOrd="1" destOrd="0" presId="urn:microsoft.com/office/officeart/2008/layout/VerticalAccentList"/>
    <dgm:cxn modelId="{3BA616CE-ED22-4CFF-A500-CCC192729FD8}" type="presParOf" srcId="{D838E235-3251-4111-9175-C66B083A5345}" destId="{8CA770C6-9AA3-47F3-B9C1-B40F3684E4CF}" srcOrd="2" destOrd="0" presId="urn:microsoft.com/office/officeart/2008/layout/VerticalAccentList"/>
    <dgm:cxn modelId="{DEAEB73C-DCA8-4909-95A1-8F02712F6E08}" type="presParOf" srcId="{D838E235-3251-4111-9175-C66B083A5345}" destId="{201FBBFE-762F-4D57-A81B-3DDFC3518EA8}" srcOrd="3" destOrd="0" presId="urn:microsoft.com/office/officeart/2008/layout/VerticalAccentList"/>
    <dgm:cxn modelId="{369E287E-A98B-48BE-9A2D-2FB40A15AC07}" type="presParOf" srcId="{D838E235-3251-4111-9175-C66B083A5345}" destId="{90FF315E-D365-41FD-8C9B-E5B63579E6A8}" srcOrd="4" destOrd="0" presId="urn:microsoft.com/office/officeart/2008/layout/VerticalAccentList"/>
    <dgm:cxn modelId="{88DF16FB-D1FA-4B07-9429-E8829BA65CBE}" type="presParOf" srcId="{D838E235-3251-4111-9175-C66B083A5345}" destId="{55D29065-50E6-4877-AB8D-86E66B6612F4}" srcOrd="5" destOrd="0" presId="urn:microsoft.com/office/officeart/2008/layout/VerticalAccentList"/>
    <dgm:cxn modelId="{0FE56B95-32B4-4A96-BC7A-7D73D4955814}" type="presParOf" srcId="{D838E235-3251-4111-9175-C66B083A5345}" destId="{D3043C5E-D97A-4BF5-81C6-4D142A4C7E66}" srcOrd="6" destOrd="0" presId="urn:microsoft.com/office/officeart/2008/layout/VerticalAccentList"/>
    <dgm:cxn modelId="{073F3F77-B2E1-44E9-A2AF-271529C0B138}" type="presParOf" srcId="{C9184B4F-F360-48B1-B1EF-6FBC77484C6D}" destId="{015E83A5-BC39-4EBE-9940-6EC523CA5EBF}" srcOrd="14" destOrd="0" presId="urn:microsoft.com/office/officeart/2008/layout/VerticalAccentList"/>
    <dgm:cxn modelId="{D4B283B7-FE89-42F4-A6D4-E16472EDEC0E}" type="presParOf" srcId="{C9184B4F-F360-48B1-B1EF-6FBC77484C6D}" destId="{9DE391AB-E2B2-48DE-8C8A-F0C37D7EED95}" srcOrd="15" destOrd="0" presId="urn:microsoft.com/office/officeart/2008/layout/VerticalAccentList"/>
    <dgm:cxn modelId="{8367F547-0E93-42BB-8EA9-CFDAA585C310}" type="presParOf" srcId="{9DE391AB-E2B2-48DE-8C8A-F0C37D7EED95}" destId="{616EEBE2-CDD0-4F97-B448-8E5EFF0B017A}" srcOrd="0" destOrd="0" presId="urn:microsoft.com/office/officeart/2008/layout/VerticalAccentList"/>
    <dgm:cxn modelId="{506EDAB9-8C69-4A40-A095-FA9D79F6BCE4}" type="presParOf" srcId="{C9184B4F-F360-48B1-B1EF-6FBC77484C6D}" destId="{FE98C242-3F01-4375-8DD2-981354639E8C}" srcOrd="16" destOrd="0" presId="urn:microsoft.com/office/officeart/2008/layout/VerticalAccentList"/>
    <dgm:cxn modelId="{924DC32E-0472-430B-8C6B-791AFEDA1C77}" type="presParOf" srcId="{FE98C242-3F01-4375-8DD2-981354639E8C}" destId="{1F5A1BDC-E5EB-4807-9FFD-6F970EF89F3A}" srcOrd="0" destOrd="0" presId="urn:microsoft.com/office/officeart/2008/layout/VerticalAccentList"/>
    <dgm:cxn modelId="{1C11CC39-7B93-4A56-9A41-B7413A72ED85}" type="presParOf" srcId="{FE98C242-3F01-4375-8DD2-981354639E8C}" destId="{E25C6B49-EFCA-4FC6-B591-6DF3B41B04D9}" srcOrd="1" destOrd="0" presId="urn:microsoft.com/office/officeart/2008/layout/VerticalAccentList"/>
    <dgm:cxn modelId="{D95E2932-C2FA-4E7E-B6AD-9FC8181438FE}" type="presParOf" srcId="{FE98C242-3F01-4375-8DD2-981354639E8C}" destId="{9AA80A1C-00E7-459D-A9D8-A7EDEA6F032A}" srcOrd="2" destOrd="0" presId="urn:microsoft.com/office/officeart/2008/layout/VerticalAccentList"/>
    <dgm:cxn modelId="{3807A464-5382-4A4E-93E9-ED6F9805E949}" type="presParOf" srcId="{FE98C242-3F01-4375-8DD2-981354639E8C}" destId="{7BC414E3-4767-4938-BC1A-732C8A0315AA}" srcOrd="3" destOrd="0" presId="urn:microsoft.com/office/officeart/2008/layout/VerticalAccentList"/>
    <dgm:cxn modelId="{A47183B0-29DB-4E1C-8930-9F6FC3BB4E91}" type="presParOf" srcId="{FE98C242-3F01-4375-8DD2-981354639E8C}" destId="{03E80869-1E49-4CF1-AE23-A3921406BCC6}" srcOrd="4" destOrd="0" presId="urn:microsoft.com/office/officeart/2008/layout/VerticalAccentList"/>
    <dgm:cxn modelId="{092D5509-D9B4-4E64-8FFF-215FD846024D}" type="presParOf" srcId="{FE98C242-3F01-4375-8DD2-981354639E8C}" destId="{271E672F-2622-4099-9803-29BD0D3A0CC7}" srcOrd="5" destOrd="0" presId="urn:microsoft.com/office/officeart/2008/layout/VerticalAccentList"/>
    <dgm:cxn modelId="{32847D34-528D-4D74-973E-3167B21D7726}" type="presParOf" srcId="{FE98C242-3F01-4375-8DD2-981354639E8C}" destId="{40409ABF-0715-4D47-8269-96D3E91813A8}" srcOrd="6" destOrd="0" presId="urn:microsoft.com/office/officeart/2008/layout/VerticalAccentList"/>
    <dgm:cxn modelId="{90DD5C50-E1DE-4B17-86DE-9AD81A24F5D5}" type="presParOf" srcId="{C9184B4F-F360-48B1-B1EF-6FBC77484C6D}" destId="{547AA5CB-C4D4-4B44-9299-89F0DCD9DFC4}" srcOrd="17" destOrd="0" presId="urn:microsoft.com/office/officeart/2008/layout/VerticalAccentList"/>
    <dgm:cxn modelId="{DE4F556B-3340-445E-A4C9-D133BD223285}" type="presParOf" srcId="{C9184B4F-F360-48B1-B1EF-6FBC77484C6D}" destId="{84D3BD9E-D430-4C39-A956-704B39491A05}" srcOrd="18" destOrd="0" presId="urn:microsoft.com/office/officeart/2008/layout/VerticalAccentList"/>
    <dgm:cxn modelId="{6199590B-7803-4DEB-8DDD-4439D5EBB5E0}" type="presParOf" srcId="{84D3BD9E-D430-4C39-A956-704B39491A05}" destId="{275F7F71-137D-4ABE-9155-FE28DC8763EC}" srcOrd="0" destOrd="0" presId="urn:microsoft.com/office/officeart/2008/layout/VerticalAccentList"/>
    <dgm:cxn modelId="{07DEA8B3-4988-46D1-9315-1D14E18659D5}" type="presParOf" srcId="{C9184B4F-F360-48B1-B1EF-6FBC77484C6D}" destId="{CEDE8029-5B14-4D7E-AD5A-05A799E0586E}" srcOrd="19" destOrd="0" presId="urn:microsoft.com/office/officeart/2008/layout/VerticalAccentList"/>
    <dgm:cxn modelId="{3A55E325-C462-42FB-AB09-8AC9C89323E5}" type="presParOf" srcId="{CEDE8029-5B14-4D7E-AD5A-05A799E0586E}" destId="{D183787E-D728-49F5-92CC-668168DAA35C}" srcOrd="0" destOrd="0" presId="urn:microsoft.com/office/officeart/2008/layout/VerticalAccentList"/>
    <dgm:cxn modelId="{DF5A72F9-9BC2-487C-B4E0-F280F13316D9}" type="presParOf" srcId="{CEDE8029-5B14-4D7E-AD5A-05A799E0586E}" destId="{80B6E091-668A-432B-8B59-F61F1678C804}" srcOrd="1" destOrd="0" presId="urn:microsoft.com/office/officeart/2008/layout/VerticalAccentList"/>
    <dgm:cxn modelId="{364963CA-E86E-4BE3-AB60-577B814D95B7}" type="presParOf" srcId="{CEDE8029-5B14-4D7E-AD5A-05A799E0586E}" destId="{6DFDAEC5-49AD-48B5-823E-9364CA18C3AA}" srcOrd="2" destOrd="0" presId="urn:microsoft.com/office/officeart/2008/layout/VerticalAccentList"/>
    <dgm:cxn modelId="{9D96FED5-47FF-424C-924D-AC8B96DC9074}" type="presParOf" srcId="{CEDE8029-5B14-4D7E-AD5A-05A799E0586E}" destId="{F319494D-85F0-48A2-A2B7-1871008CE393}" srcOrd="3" destOrd="0" presId="urn:microsoft.com/office/officeart/2008/layout/VerticalAccentList"/>
    <dgm:cxn modelId="{92E1C497-C82A-4054-BF80-BAA02B6142E3}" type="presParOf" srcId="{CEDE8029-5B14-4D7E-AD5A-05A799E0586E}" destId="{1FA8AED7-2B8F-42B4-B483-C0B40CFCCAC2}" srcOrd="4" destOrd="0" presId="urn:microsoft.com/office/officeart/2008/layout/VerticalAccentList"/>
    <dgm:cxn modelId="{1541978F-4053-4499-A238-A3B80D176829}" type="presParOf" srcId="{CEDE8029-5B14-4D7E-AD5A-05A799E0586E}" destId="{68A28FE5-422F-4E49-937B-62362E4E9513}" srcOrd="5" destOrd="0" presId="urn:microsoft.com/office/officeart/2008/layout/VerticalAccentList"/>
    <dgm:cxn modelId="{FD035A96-8925-4D83-9823-69389D623E3B}" type="presParOf" srcId="{CEDE8029-5B14-4D7E-AD5A-05A799E0586E}" destId="{21ADBE82-10E1-44FB-A919-4D21945D85BA}"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29255-B57C-4D95-826C-076419173DE9}">
      <dsp:nvSpPr>
        <dsp:cNvPr id="0" name=""/>
        <dsp:cNvSpPr/>
      </dsp:nvSpPr>
      <dsp:spPr>
        <a:xfrm rot="5400000">
          <a:off x="880181" y="1305682"/>
          <a:ext cx="1154763" cy="1314657"/>
        </a:xfrm>
        <a:prstGeom prst="bentUpArrow">
          <a:avLst>
            <a:gd name="adj1" fmla="val 32840"/>
            <a:gd name="adj2" fmla="val 25000"/>
            <a:gd name="adj3" fmla="val 35780"/>
          </a:avLst>
        </a:prstGeom>
        <a:solidFill>
          <a:schemeClr val="dk2">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22C1BBCA-D6B0-491A-87B9-1E801BC3F91F}">
      <dsp:nvSpPr>
        <dsp:cNvPr id="0" name=""/>
        <dsp:cNvSpPr/>
      </dsp:nvSpPr>
      <dsp:spPr>
        <a:xfrm>
          <a:off x="574239" y="25603"/>
          <a:ext cx="1943941" cy="1360696"/>
        </a:xfrm>
        <a:prstGeom prst="roundRect">
          <a:avLst>
            <a:gd name="adj" fmla="val 1667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IT Business analyst functions</a:t>
          </a:r>
          <a:endParaRPr lang="ru-RU" sz="2400" kern="1200" dirty="0"/>
        </a:p>
      </dsp:txBody>
      <dsp:txXfrm>
        <a:off x="640675" y="92039"/>
        <a:ext cx="1811069" cy="1227824"/>
      </dsp:txXfrm>
    </dsp:sp>
    <dsp:sp modelId="{64DE13B5-11CF-4244-B0E3-79B322A8D499}">
      <dsp:nvSpPr>
        <dsp:cNvPr id="0" name=""/>
        <dsp:cNvSpPr/>
      </dsp:nvSpPr>
      <dsp:spPr>
        <a:xfrm>
          <a:off x="2518181" y="155377"/>
          <a:ext cx="1413838" cy="1099774"/>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Talk about main functions</a:t>
          </a:r>
          <a:endParaRPr lang="ru-RU" sz="1600" kern="1200" dirty="0"/>
        </a:p>
      </dsp:txBody>
      <dsp:txXfrm>
        <a:off x="2518181" y="155377"/>
        <a:ext cx="1413838" cy="1099774"/>
      </dsp:txXfrm>
    </dsp:sp>
    <dsp:sp modelId="{623B68AF-ED72-41F6-B565-E507670BA668}">
      <dsp:nvSpPr>
        <dsp:cNvPr id="0" name=""/>
        <dsp:cNvSpPr/>
      </dsp:nvSpPr>
      <dsp:spPr>
        <a:xfrm rot="5400000">
          <a:off x="2491916" y="2834193"/>
          <a:ext cx="1154763" cy="1314657"/>
        </a:xfrm>
        <a:prstGeom prst="bentUpArrow">
          <a:avLst>
            <a:gd name="adj1" fmla="val 32840"/>
            <a:gd name="adj2" fmla="val 25000"/>
            <a:gd name="adj3" fmla="val 35780"/>
          </a:avLst>
        </a:prstGeom>
        <a:solidFill>
          <a:schemeClr val="dk2">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B365EAE6-CAB3-48AE-9CBD-06B49915D191}">
      <dsp:nvSpPr>
        <dsp:cNvPr id="0" name=""/>
        <dsp:cNvSpPr/>
      </dsp:nvSpPr>
      <dsp:spPr>
        <a:xfrm>
          <a:off x="2185973" y="1554114"/>
          <a:ext cx="1943941" cy="1360696"/>
        </a:xfrm>
        <a:prstGeom prst="roundRect">
          <a:avLst>
            <a:gd name="adj" fmla="val 1667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Key Business analysis techniques</a:t>
          </a:r>
          <a:endParaRPr lang="ru-RU" sz="2400" kern="1200" dirty="0"/>
        </a:p>
      </dsp:txBody>
      <dsp:txXfrm>
        <a:off x="2252409" y="1620550"/>
        <a:ext cx="1811069" cy="1227824"/>
      </dsp:txXfrm>
    </dsp:sp>
    <dsp:sp modelId="{57451DCE-9D16-4788-AF96-673BA68107FC}">
      <dsp:nvSpPr>
        <dsp:cNvPr id="0" name=""/>
        <dsp:cNvSpPr/>
      </dsp:nvSpPr>
      <dsp:spPr>
        <a:xfrm>
          <a:off x="4173151" y="1674837"/>
          <a:ext cx="1997329" cy="1099774"/>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b="0" kern="1200" dirty="0"/>
            <a:t>Stakeholder interview</a:t>
          </a:r>
          <a:endParaRPr lang="ru-RU" sz="1500" b="0" kern="1200" dirty="0"/>
        </a:p>
        <a:p>
          <a:pPr marL="114300" lvl="1" indent="-114300" algn="l" defTabSz="666750">
            <a:lnSpc>
              <a:spcPct val="90000"/>
            </a:lnSpc>
            <a:spcBef>
              <a:spcPct val="0"/>
            </a:spcBef>
            <a:spcAft>
              <a:spcPct val="15000"/>
            </a:spcAft>
            <a:buChar char="•"/>
          </a:pPr>
          <a:r>
            <a:rPr lang="en-US" sz="1500" b="0" kern="1200" dirty="0"/>
            <a:t>Competitive analysis</a:t>
          </a:r>
          <a:endParaRPr lang="ru-RU" sz="1500" b="0" kern="1200" dirty="0"/>
        </a:p>
        <a:p>
          <a:pPr marL="114300" lvl="1" indent="-114300" algn="l" defTabSz="666750">
            <a:lnSpc>
              <a:spcPct val="90000"/>
            </a:lnSpc>
            <a:spcBef>
              <a:spcPct val="0"/>
            </a:spcBef>
            <a:spcAft>
              <a:spcPct val="15000"/>
            </a:spcAft>
            <a:buChar char="•"/>
          </a:pPr>
          <a:r>
            <a:rPr lang="en-US" sz="1500" b="0" kern="1200" dirty="0"/>
            <a:t>Domain basic knowledge gathering</a:t>
          </a:r>
          <a:endParaRPr lang="ru-RU" sz="1500" b="0" kern="1200" dirty="0"/>
        </a:p>
      </dsp:txBody>
      <dsp:txXfrm>
        <a:off x="4173151" y="1674837"/>
        <a:ext cx="1997329" cy="1099774"/>
      </dsp:txXfrm>
    </dsp:sp>
    <dsp:sp modelId="{B7AF3624-2CC2-4618-A23F-B325F4DF393E}">
      <dsp:nvSpPr>
        <dsp:cNvPr id="0" name=""/>
        <dsp:cNvSpPr/>
      </dsp:nvSpPr>
      <dsp:spPr>
        <a:xfrm>
          <a:off x="3797708" y="3082625"/>
          <a:ext cx="1943941" cy="1360696"/>
        </a:xfrm>
        <a:prstGeom prst="roundRect">
          <a:avLst>
            <a:gd name="adj" fmla="val 1667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Business analysis tools</a:t>
          </a:r>
          <a:endParaRPr lang="ru-RU" sz="2400" kern="1200" dirty="0"/>
        </a:p>
      </dsp:txBody>
      <dsp:txXfrm>
        <a:off x="3864144" y="3149061"/>
        <a:ext cx="1811069" cy="1227824"/>
      </dsp:txXfrm>
    </dsp:sp>
    <dsp:sp modelId="{3399E2F9-8EAE-44E4-8E66-237E072BC51E}">
      <dsp:nvSpPr>
        <dsp:cNvPr id="0" name=""/>
        <dsp:cNvSpPr/>
      </dsp:nvSpPr>
      <dsp:spPr>
        <a:xfrm>
          <a:off x="5741650" y="3212399"/>
          <a:ext cx="1413838" cy="1099774"/>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err="1"/>
            <a:t>Creatio</a:t>
          </a:r>
          <a:endParaRPr lang="ru-RU" sz="1400" kern="1200" dirty="0"/>
        </a:p>
        <a:p>
          <a:pPr marL="114300" lvl="1" indent="-114300" algn="l" defTabSz="622300">
            <a:lnSpc>
              <a:spcPct val="90000"/>
            </a:lnSpc>
            <a:spcBef>
              <a:spcPct val="0"/>
            </a:spcBef>
            <a:spcAft>
              <a:spcPct val="15000"/>
            </a:spcAft>
            <a:buChar char="•"/>
          </a:pPr>
          <a:r>
            <a:rPr lang="en-US" sz="1400" kern="1200" dirty="0"/>
            <a:t>Oracle NetSuite</a:t>
          </a:r>
          <a:endParaRPr lang="ru-RU" sz="1400" kern="1200" dirty="0"/>
        </a:p>
        <a:p>
          <a:pPr marL="114300" lvl="1" indent="-114300" algn="l" defTabSz="622300">
            <a:lnSpc>
              <a:spcPct val="90000"/>
            </a:lnSpc>
            <a:spcBef>
              <a:spcPct val="0"/>
            </a:spcBef>
            <a:spcAft>
              <a:spcPct val="15000"/>
            </a:spcAft>
            <a:buChar char="•"/>
          </a:pPr>
          <a:r>
            <a:rPr lang="en-US" sz="1400" kern="1200" dirty="0" err="1"/>
            <a:t>Xplenty</a:t>
          </a:r>
          <a:endParaRPr lang="ru-RU" sz="1400" kern="1200" dirty="0"/>
        </a:p>
        <a:p>
          <a:pPr marL="114300" lvl="1" indent="-114300" algn="l" defTabSz="622300">
            <a:lnSpc>
              <a:spcPct val="90000"/>
            </a:lnSpc>
            <a:spcBef>
              <a:spcPct val="0"/>
            </a:spcBef>
            <a:spcAft>
              <a:spcPct val="15000"/>
            </a:spcAft>
            <a:buChar char="•"/>
          </a:pPr>
          <a:r>
            <a:rPr lang="en-US" sz="1400" kern="1200" dirty="0" err="1"/>
            <a:t>Wrike</a:t>
          </a:r>
          <a:endParaRPr lang="ru-RU" sz="1400" kern="1200" dirty="0"/>
        </a:p>
      </dsp:txBody>
      <dsp:txXfrm>
        <a:off x="5741650" y="3212399"/>
        <a:ext cx="1413838" cy="10997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3DD47-F8A3-4772-BE54-BB5EF8D5A3B6}">
      <dsp:nvSpPr>
        <dsp:cNvPr id="0" name=""/>
        <dsp:cNvSpPr/>
      </dsp:nvSpPr>
      <dsp:spPr>
        <a:xfrm>
          <a:off x="2017766" y="1080"/>
          <a:ext cx="5435900" cy="494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622300" rtl="0">
            <a:lnSpc>
              <a:spcPct val="90000"/>
            </a:lnSpc>
            <a:spcBef>
              <a:spcPct val="0"/>
            </a:spcBef>
            <a:spcAft>
              <a:spcPct val="35000"/>
            </a:spcAft>
            <a:buNone/>
          </a:pPr>
          <a:r>
            <a:rPr lang="en-US" sz="1400" kern="1200" dirty="0"/>
            <a:t>1) analyzes business needs, processes and environment specifics,</a:t>
          </a:r>
          <a:endParaRPr lang="ru-RU" sz="1400" kern="1200" dirty="0"/>
        </a:p>
      </dsp:txBody>
      <dsp:txXfrm>
        <a:off x="2017766" y="1080"/>
        <a:ext cx="5435900" cy="494172"/>
      </dsp:txXfrm>
    </dsp:sp>
    <dsp:sp modelId="{4F518333-475D-4C23-9958-814D317AFE25}">
      <dsp:nvSpPr>
        <dsp:cNvPr id="0" name=""/>
        <dsp:cNvSpPr/>
      </dsp:nvSpPr>
      <dsp:spPr>
        <a:xfrm>
          <a:off x="2017766" y="495253"/>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E4DB213-8F76-497C-A7C5-75B0BFE958B0}">
      <dsp:nvSpPr>
        <dsp:cNvPr id="0" name=""/>
        <dsp:cNvSpPr/>
      </dsp:nvSpPr>
      <dsp:spPr>
        <a:xfrm>
          <a:off x="2784832" y="495253"/>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2BDBA94-7211-46EC-A4FE-8B076CB61DAF}">
      <dsp:nvSpPr>
        <dsp:cNvPr id="0" name=""/>
        <dsp:cNvSpPr/>
      </dsp:nvSpPr>
      <dsp:spPr>
        <a:xfrm>
          <a:off x="3551898" y="495253"/>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FCAAEE0-2503-4279-AAA6-AB08C62D086F}">
      <dsp:nvSpPr>
        <dsp:cNvPr id="0" name=""/>
        <dsp:cNvSpPr/>
      </dsp:nvSpPr>
      <dsp:spPr>
        <a:xfrm>
          <a:off x="4318964" y="495253"/>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CDCD322-9E5F-4FAB-ADDD-A8B4B8A9E71E}">
      <dsp:nvSpPr>
        <dsp:cNvPr id="0" name=""/>
        <dsp:cNvSpPr/>
      </dsp:nvSpPr>
      <dsp:spPr>
        <a:xfrm>
          <a:off x="5086030" y="495253"/>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D56817B-D54A-4742-BB1D-3FDA8385ADC1}">
      <dsp:nvSpPr>
        <dsp:cNvPr id="0" name=""/>
        <dsp:cNvSpPr/>
      </dsp:nvSpPr>
      <dsp:spPr>
        <a:xfrm>
          <a:off x="5853096" y="495253"/>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4ABED49-9D7C-4EA0-B3C1-053723BE1143}">
      <dsp:nvSpPr>
        <dsp:cNvPr id="0" name=""/>
        <dsp:cNvSpPr/>
      </dsp:nvSpPr>
      <dsp:spPr>
        <a:xfrm>
          <a:off x="6620162" y="495253"/>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21FE935-B053-466C-919D-86BAF2C5804F}">
      <dsp:nvSpPr>
        <dsp:cNvPr id="0" name=""/>
        <dsp:cNvSpPr/>
      </dsp:nvSpPr>
      <dsp:spPr>
        <a:xfrm>
          <a:off x="2017766" y="675533"/>
          <a:ext cx="5435900" cy="494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622300" rtl="0">
            <a:lnSpc>
              <a:spcPct val="90000"/>
            </a:lnSpc>
            <a:spcBef>
              <a:spcPct val="0"/>
            </a:spcBef>
            <a:spcAft>
              <a:spcPct val="35000"/>
            </a:spcAft>
            <a:buNone/>
          </a:pPr>
          <a:r>
            <a:rPr lang="en-US" sz="1400" kern="1200" dirty="0"/>
            <a:t>2) researches competition, customers and market situation,</a:t>
          </a:r>
          <a:endParaRPr lang="ru-RU" sz="1400" kern="1200" dirty="0"/>
        </a:p>
      </dsp:txBody>
      <dsp:txXfrm>
        <a:off x="2017766" y="675533"/>
        <a:ext cx="5435900" cy="494172"/>
      </dsp:txXfrm>
    </dsp:sp>
    <dsp:sp modelId="{D8205D08-844A-4BE0-9C39-376D45EA1754}">
      <dsp:nvSpPr>
        <dsp:cNvPr id="0" name=""/>
        <dsp:cNvSpPr/>
      </dsp:nvSpPr>
      <dsp:spPr>
        <a:xfrm>
          <a:off x="2017766" y="1169705"/>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EB2FFD6-D8DE-4F32-A63E-39688DCA5F51}">
      <dsp:nvSpPr>
        <dsp:cNvPr id="0" name=""/>
        <dsp:cNvSpPr/>
      </dsp:nvSpPr>
      <dsp:spPr>
        <a:xfrm>
          <a:off x="2784832" y="1169705"/>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6C7D21C-7670-410B-8B07-1E2B6D452DF0}">
      <dsp:nvSpPr>
        <dsp:cNvPr id="0" name=""/>
        <dsp:cNvSpPr/>
      </dsp:nvSpPr>
      <dsp:spPr>
        <a:xfrm>
          <a:off x="3551898" y="1169705"/>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5D9581C-76E4-479D-A166-F0734AE79358}">
      <dsp:nvSpPr>
        <dsp:cNvPr id="0" name=""/>
        <dsp:cNvSpPr/>
      </dsp:nvSpPr>
      <dsp:spPr>
        <a:xfrm>
          <a:off x="4318964" y="1169705"/>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28364B7-33AF-4873-B2BB-11312A8BAE0F}">
      <dsp:nvSpPr>
        <dsp:cNvPr id="0" name=""/>
        <dsp:cNvSpPr/>
      </dsp:nvSpPr>
      <dsp:spPr>
        <a:xfrm>
          <a:off x="5086030" y="1169705"/>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6366AA5-98FD-4708-9EA7-BA1DDB688B76}">
      <dsp:nvSpPr>
        <dsp:cNvPr id="0" name=""/>
        <dsp:cNvSpPr/>
      </dsp:nvSpPr>
      <dsp:spPr>
        <a:xfrm>
          <a:off x="5853096" y="1169705"/>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8397394-1B59-4408-920A-4BB8BCB3FB06}">
      <dsp:nvSpPr>
        <dsp:cNvPr id="0" name=""/>
        <dsp:cNvSpPr/>
      </dsp:nvSpPr>
      <dsp:spPr>
        <a:xfrm>
          <a:off x="6620162" y="1169705"/>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2924A30-9141-4203-874B-AA11831DC1D1}">
      <dsp:nvSpPr>
        <dsp:cNvPr id="0" name=""/>
        <dsp:cNvSpPr/>
      </dsp:nvSpPr>
      <dsp:spPr>
        <a:xfrm>
          <a:off x="2017766" y="1349985"/>
          <a:ext cx="5435900" cy="494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622300" rtl="0">
            <a:lnSpc>
              <a:spcPct val="90000"/>
            </a:lnSpc>
            <a:spcBef>
              <a:spcPct val="0"/>
            </a:spcBef>
            <a:spcAft>
              <a:spcPct val="35000"/>
            </a:spcAft>
            <a:buNone/>
          </a:pPr>
          <a:r>
            <a:rPr lang="en-US" sz="1400" kern="1200" dirty="0"/>
            <a:t>3) studies business’s goals and stakeholders’ expectations,</a:t>
          </a:r>
          <a:endParaRPr lang="ru-RU" sz="1400" kern="1200" dirty="0"/>
        </a:p>
      </dsp:txBody>
      <dsp:txXfrm>
        <a:off x="2017766" y="1349985"/>
        <a:ext cx="5435900" cy="494172"/>
      </dsp:txXfrm>
    </dsp:sp>
    <dsp:sp modelId="{92F6178E-8FFE-4A36-AC01-9E1F4E73101C}">
      <dsp:nvSpPr>
        <dsp:cNvPr id="0" name=""/>
        <dsp:cNvSpPr/>
      </dsp:nvSpPr>
      <dsp:spPr>
        <a:xfrm>
          <a:off x="2017766" y="1844158"/>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8503791-9A4D-4D50-A2E4-02C630C183B9}">
      <dsp:nvSpPr>
        <dsp:cNvPr id="0" name=""/>
        <dsp:cNvSpPr/>
      </dsp:nvSpPr>
      <dsp:spPr>
        <a:xfrm>
          <a:off x="2784832" y="1844158"/>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0288631-9B1B-4300-B4CF-D997CAEF34AE}">
      <dsp:nvSpPr>
        <dsp:cNvPr id="0" name=""/>
        <dsp:cNvSpPr/>
      </dsp:nvSpPr>
      <dsp:spPr>
        <a:xfrm>
          <a:off x="3551898" y="1844158"/>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89E7932-C0ED-4687-9581-77F71060E7B4}">
      <dsp:nvSpPr>
        <dsp:cNvPr id="0" name=""/>
        <dsp:cNvSpPr/>
      </dsp:nvSpPr>
      <dsp:spPr>
        <a:xfrm>
          <a:off x="4318964" y="1844158"/>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E78F26B-70A6-4ED2-B85C-ECA7DFDBDA09}">
      <dsp:nvSpPr>
        <dsp:cNvPr id="0" name=""/>
        <dsp:cNvSpPr/>
      </dsp:nvSpPr>
      <dsp:spPr>
        <a:xfrm>
          <a:off x="5086030" y="1844158"/>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190C1E3-9D46-447A-8BC8-B42660DC1BCB}">
      <dsp:nvSpPr>
        <dsp:cNvPr id="0" name=""/>
        <dsp:cNvSpPr/>
      </dsp:nvSpPr>
      <dsp:spPr>
        <a:xfrm>
          <a:off x="5853096" y="1844158"/>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746149C-0723-4C53-9D75-1D945181C3F6}">
      <dsp:nvSpPr>
        <dsp:cNvPr id="0" name=""/>
        <dsp:cNvSpPr/>
      </dsp:nvSpPr>
      <dsp:spPr>
        <a:xfrm>
          <a:off x="6620162" y="1844158"/>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D0B0442-53F2-459F-BA97-4F59528E1ED0}">
      <dsp:nvSpPr>
        <dsp:cNvPr id="0" name=""/>
        <dsp:cNvSpPr/>
      </dsp:nvSpPr>
      <dsp:spPr>
        <a:xfrm>
          <a:off x="2017766" y="2024438"/>
          <a:ext cx="5435900" cy="494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622300" rtl="0">
            <a:lnSpc>
              <a:spcPct val="90000"/>
            </a:lnSpc>
            <a:spcBef>
              <a:spcPct val="0"/>
            </a:spcBef>
            <a:spcAft>
              <a:spcPct val="35000"/>
            </a:spcAft>
            <a:buNone/>
          </a:pPr>
          <a:r>
            <a:rPr lang="en-US" sz="1400" kern="1200" dirty="0"/>
            <a:t>4) collects and documents the scope and requirements for the future system,</a:t>
          </a:r>
          <a:endParaRPr lang="ru-RU" sz="1400" kern="1200" dirty="0"/>
        </a:p>
      </dsp:txBody>
      <dsp:txXfrm>
        <a:off x="2017766" y="2024438"/>
        <a:ext cx="5435900" cy="494172"/>
      </dsp:txXfrm>
    </dsp:sp>
    <dsp:sp modelId="{2772FCDE-4E14-4896-9161-12CD61A301CE}">
      <dsp:nvSpPr>
        <dsp:cNvPr id="0" name=""/>
        <dsp:cNvSpPr/>
      </dsp:nvSpPr>
      <dsp:spPr>
        <a:xfrm>
          <a:off x="2017766" y="2518611"/>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4F1EC5D-EAC3-4207-A4FC-65C3597CFE28}">
      <dsp:nvSpPr>
        <dsp:cNvPr id="0" name=""/>
        <dsp:cNvSpPr/>
      </dsp:nvSpPr>
      <dsp:spPr>
        <a:xfrm>
          <a:off x="2784832" y="2518611"/>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00A4C27-039B-4B1A-9C9A-12C8D890DCBE}">
      <dsp:nvSpPr>
        <dsp:cNvPr id="0" name=""/>
        <dsp:cNvSpPr/>
      </dsp:nvSpPr>
      <dsp:spPr>
        <a:xfrm>
          <a:off x="3551898" y="2518611"/>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71F13CA-3E7E-4860-A384-DC384FC72AA8}">
      <dsp:nvSpPr>
        <dsp:cNvPr id="0" name=""/>
        <dsp:cNvSpPr/>
      </dsp:nvSpPr>
      <dsp:spPr>
        <a:xfrm>
          <a:off x="4318964" y="2518611"/>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6DD3BD3-9765-425B-99EB-4FEAECDE112C}">
      <dsp:nvSpPr>
        <dsp:cNvPr id="0" name=""/>
        <dsp:cNvSpPr/>
      </dsp:nvSpPr>
      <dsp:spPr>
        <a:xfrm>
          <a:off x="5086030" y="2518611"/>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0657239-CB98-44DC-8A98-814FFA0D74AB}">
      <dsp:nvSpPr>
        <dsp:cNvPr id="0" name=""/>
        <dsp:cNvSpPr/>
      </dsp:nvSpPr>
      <dsp:spPr>
        <a:xfrm>
          <a:off x="5853096" y="2518611"/>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8F4873F-5D8F-42D7-B5A9-EBEB65327A09}">
      <dsp:nvSpPr>
        <dsp:cNvPr id="0" name=""/>
        <dsp:cNvSpPr/>
      </dsp:nvSpPr>
      <dsp:spPr>
        <a:xfrm>
          <a:off x="6620162" y="2518611"/>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6E1497A-04C9-4DC2-A55D-FABA0F29AD46}">
      <dsp:nvSpPr>
        <dsp:cNvPr id="0" name=""/>
        <dsp:cNvSpPr/>
      </dsp:nvSpPr>
      <dsp:spPr>
        <a:xfrm>
          <a:off x="2017766" y="2698891"/>
          <a:ext cx="5435900" cy="494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622300" rtl="0">
            <a:lnSpc>
              <a:spcPct val="90000"/>
            </a:lnSpc>
            <a:spcBef>
              <a:spcPct val="0"/>
            </a:spcBef>
            <a:spcAft>
              <a:spcPct val="35000"/>
            </a:spcAft>
            <a:buNone/>
          </a:pPr>
          <a:r>
            <a:rPr lang="en-US" sz="1400" kern="1200" dirty="0"/>
            <a:t>5) offers feature prioritization to roll out the system as fast as possible,</a:t>
          </a:r>
          <a:endParaRPr lang="ru-RU" sz="1400" kern="1200" dirty="0"/>
        </a:p>
      </dsp:txBody>
      <dsp:txXfrm>
        <a:off x="2017766" y="2698891"/>
        <a:ext cx="5435900" cy="494172"/>
      </dsp:txXfrm>
    </dsp:sp>
    <dsp:sp modelId="{4A7A6B12-5A4F-4DB5-9D1A-83A990031A95}">
      <dsp:nvSpPr>
        <dsp:cNvPr id="0" name=""/>
        <dsp:cNvSpPr/>
      </dsp:nvSpPr>
      <dsp:spPr>
        <a:xfrm>
          <a:off x="2017766" y="3193064"/>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7CFBCE8-D524-4B7A-A408-33A3CEA9C4BC}">
      <dsp:nvSpPr>
        <dsp:cNvPr id="0" name=""/>
        <dsp:cNvSpPr/>
      </dsp:nvSpPr>
      <dsp:spPr>
        <a:xfrm>
          <a:off x="2784832" y="3193064"/>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CA770C6-9AA3-47F3-B9C1-B40F3684E4CF}">
      <dsp:nvSpPr>
        <dsp:cNvPr id="0" name=""/>
        <dsp:cNvSpPr/>
      </dsp:nvSpPr>
      <dsp:spPr>
        <a:xfrm>
          <a:off x="3551898" y="3193064"/>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01FBBFE-762F-4D57-A81B-3DDFC3518EA8}">
      <dsp:nvSpPr>
        <dsp:cNvPr id="0" name=""/>
        <dsp:cNvSpPr/>
      </dsp:nvSpPr>
      <dsp:spPr>
        <a:xfrm>
          <a:off x="4318964" y="3193064"/>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0FF315E-D365-41FD-8C9B-E5B63579E6A8}">
      <dsp:nvSpPr>
        <dsp:cNvPr id="0" name=""/>
        <dsp:cNvSpPr/>
      </dsp:nvSpPr>
      <dsp:spPr>
        <a:xfrm>
          <a:off x="5086030" y="3193064"/>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5D29065-50E6-4877-AB8D-86E66B6612F4}">
      <dsp:nvSpPr>
        <dsp:cNvPr id="0" name=""/>
        <dsp:cNvSpPr/>
      </dsp:nvSpPr>
      <dsp:spPr>
        <a:xfrm>
          <a:off x="5853096" y="3193064"/>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3043C5E-D97A-4BF5-81C6-4D142A4C7E66}">
      <dsp:nvSpPr>
        <dsp:cNvPr id="0" name=""/>
        <dsp:cNvSpPr/>
      </dsp:nvSpPr>
      <dsp:spPr>
        <a:xfrm>
          <a:off x="6620162" y="3193064"/>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16EEBE2-CDD0-4F97-B448-8E5EFF0B017A}">
      <dsp:nvSpPr>
        <dsp:cNvPr id="0" name=""/>
        <dsp:cNvSpPr/>
      </dsp:nvSpPr>
      <dsp:spPr>
        <a:xfrm>
          <a:off x="2017766" y="3373344"/>
          <a:ext cx="5435900" cy="494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622300" rtl="0">
            <a:lnSpc>
              <a:spcPct val="90000"/>
            </a:lnSpc>
            <a:spcBef>
              <a:spcPct val="0"/>
            </a:spcBef>
            <a:spcAft>
              <a:spcPct val="35000"/>
            </a:spcAft>
            <a:buNone/>
          </a:pPr>
          <a:r>
            <a:rPr lang="en-US" sz="1400" kern="1200" dirty="0"/>
            <a:t>6) manages communication between stakeholders and design and engineering teams during project implementation,</a:t>
          </a:r>
          <a:endParaRPr lang="ru-RU" sz="1400" kern="1200" dirty="0"/>
        </a:p>
      </dsp:txBody>
      <dsp:txXfrm>
        <a:off x="2017766" y="3373344"/>
        <a:ext cx="5435900" cy="494172"/>
      </dsp:txXfrm>
    </dsp:sp>
    <dsp:sp modelId="{1F5A1BDC-E5EB-4807-9FFD-6F970EF89F3A}">
      <dsp:nvSpPr>
        <dsp:cNvPr id="0" name=""/>
        <dsp:cNvSpPr/>
      </dsp:nvSpPr>
      <dsp:spPr>
        <a:xfrm>
          <a:off x="2017766" y="3867517"/>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25C6B49-EFCA-4FC6-B591-6DF3B41B04D9}">
      <dsp:nvSpPr>
        <dsp:cNvPr id="0" name=""/>
        <dsp:cNvSpPr/>
      </dsp:nvSpPr>
      <dsp:spPr>
        <a:xfrm>
          <a:off x="2784832" y="3867517"/>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AA80A1C-00E7-459D-A9D8-A7EDEA6F032A}">
      <dsp:nvSpPr>
        <dsp:cNvPr id="0" name=""/>
        <dsp:cNvSpPr/>
      </dsp:nvSpPr>
      <dsp:spPr>
        <a:xfrm>
          <a:off x="3551898" y="3867517"/>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BC414E3-4767-4938-BC1A-732C8A0315AA}">
      <dsp:nvSpPr>
        <dsp:cNvPr id="0" name=""/>
        <dsp:cNvSpPr/>
      </dsp:nvSpPr>
      <dsp:spPr>
        <a:xfrm>
          <a:off x="4318964" y="3867517"/>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3E80869-1E49-4CF1-AE23-A3921406BCC6}">
      <dsp:nvSpPr>
        <dsp:cNvPr id="0" name=""/>
        <dsp:cNvSpPr/>
      </dsp:nvSpPr>
      <dsp:spPr>
        <a:xfrm>
          <a:off x="5086030" y="3867517"/>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71E672F-2622-4099-9803-29BD0D3A0CC7}">
      <dsp:nvSpPr>
        <dsp:cNvPr id="0" name=""/>
        <dsp:cNvSpPr/>
      </dsp:nvSpPr>
      <dsp:spPr>
        <a:xfrm>
          <a:off x="5853096" y="3867517"/>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0409ABF-0715-4D47-8269-96D3E91813A8}">
      <dsp:nvSpPr>
        <dsp:cNvPr id="0" name=""/>
        <dsp:cNvSpPr/>
      </dsp:nvSpPr>
      <dsp:spPr>
        <a:xfrm>
          <a:off x="6620162" y="3867517"/>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75F7F71-137D-4ABE-9155-FE28DC8763EC}">
      <dsp:nvSpPr>
        <dsp:cNvPr id="0" name=""/>
        <dsp:cNvSpPr/>
      </dsp:nvSpPr>
      <dsp:spPr>
        <a:xfrm>
          <a:off x="2017766" y="4047797"/>
          <a:ext cx="5435900" cy="494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622300" rtl="0">
            <a:lnSpc>
              <a:spcPct val="90000"/>
            </a:lnSpc>
            <a:spcBef>
              <a:spcPct val="0"/>
            </a:spcBef>
            <a:spcAft>
              <a:spcPct val="35000"/>
            </a:spcAft>
            <a:buNone/>
          </a:pPr>
          <a:r>
            <a:rPr lang="en-US" sz="1400" kern="1200" dirty="0"/>
            <a:t>7) translates project changes, requirements and technical details to the parties throughout the whole agile development process.</a:t>
          </a:r>
          <a:endParaRPr lang="ru-RU" sz="1400" kern="1200" dirty="0"/>
        </a:p>
      </dsp:txBody>
      <dsp:txXfrm>
        <a:off x="2017766" y="4047797"/>
        <a:ext cx="5435900" cy="494172"/>
      </dsp:txXfrm>
    </dsp:sp>
    <dsp:sp modelId="{D183787E-D728-49F5-92CC-668168DAA35C}">
      <dsp:nvSpPr>
        <dsp:cNvPr id="0" name=""/>
        <dsp:cNvSpPr/>
      </dsp:nvSpPr>
      <dsp:spPr>
        <a:xfrm>
          <a:off x="2017766" y="4541969"/>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0B6E091-668A-432B-8B59-F61F1678C804}">
      <dsp:nvSpPr>
        <dsp:cNvPr id="0" name=""/>
        <dsp:cNvSpPr/>
      </dsp:nvSpPr>
      <dsp:spPr>
        <a:xfrm>
          <a:off x="2784832" y="4541969"/>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DFDAEC5-49AD-48B5-823E-9364CA18C3AA}">
      <dsp:nvSpPr>
        <dsp:cNvPr id="0" name=""/>
        <dsp:cNvSpPr/>
      </dsp:nvSpPr>
      <dsp:spPr>
        <a:xfrm>
          <a:off x="3551898" y="4541969"/>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319494D-85F0-48A2-A2B7-1871008CE393}">
      <dsp:nvSpPr>
        <dsp:cNvPr id="0" name=""/>
        <dsp:cNvSpPr/>
      </dsp:nvSpPr>
      <dsp:spPr>
        <a:xfrm>
          <a:off x="4318964" y="4541969"/>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FA8AED7-2B8F-42B4-B483-C0B40CFCCAC2}">
      <dsp:nvSpPr>
        <dsp:cNvPr id="0" name=""/>
        <dsp:cNvSpPr/>
      </dsp:nvSpPr>
      <dsp:spPr>
        <a:xfrm>
          <a:off x="5086030" y="4541969"/>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8A28FE5-422F-4E49-937B-62362E4E9513}">
      <dsp:nvSpPr>
        <dsp:cNvPr id="0" name=""/>
        <dsp:cNvSpPr/>
      </dsp:nvSpPr>
      <dsp:spPr>
        <a:xfrm>
          <a:off x="5853096" y="4541969"/>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1ADBE82-10E1-44FB-A919-4D21945D85BA}">
      <dsp:nvSpPr>
        <dsp:cNvPr id="0" name=""/>
        <dsp:cNvSpPr/>
      </dsp:nvSpPr>
      <dsp:spPr>
        <a:xfrm>
          <a:off x="6620162" y="4541969"/>
          <a:ext cx="724786" cy="120797"/>
        </a:xfrm>
        <a:prstGeom prst="parallelogram">
          <a:avLst>
            <a:gd name="adj" fmla="val 14084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1C097-3487-458E-8386-4093AD411551}" type="datetimeFigureOut">
              <a:rPr lang="ru-RU" smtClean="0"/>
              <a:t>15.12.2020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9F2E7-FA0F-4E4F-B8E0-D80097E9C942}" type="slidenum">
              <a:rPr lang="ru-RU" smtClean="0"/>
              <a:t>‹#›</a:t>
            </a:fld>
            <a:endParaRPr lang="ru-RU"/>
          </a:p>
        </p:txBody>
      </p:sp>
    </p:spTree>
    <p:extLst>
      <p:ext uri="{BB962C8B-B14F-4D97-AF65-F5344CB8AC3E}">
        <p14:creationId xmlns:p14="http://schemas.microsoft.com/office/powerpoint/2010/main" val="1594637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099F2E7-FA0F-4E4F-B8E0-D80097E9C942}" type="slidenum">
              <a:rPr lang="ru-RU" smtClean="0"/>
              <a:t>2</a:t>
            </a:fld>
            <a:endParaRPr lang="ru-RU"/>
          </a:p>
        </p:txBody>
      </p:sp>
    </p:spTree>
    <p:extLst>
      <p:ext uri="{BB962C8B-B14F-4D97-AF65-F5344CB8AC3E}">
        <p14:creationId xmlns:p14="http://schemas.microsoft.com/office/powerpoint/2010/main" val="2509693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You can see a list of main functions on the desk. </a:t>
            </a:r>
            <a:r>
              <a:rPr lang="en-US" sz="1200" kern="1200" dirty="0">
                <a:solidFill>
                  <a:schemeClr val="tx1"/>
                </a:solidFill>
                <a:effectLst/>
                <a:latin typeface="+mn-lt"/>
                <a:ea typeface="+mn-ea"/>
                <a:cs typeface="+mn-cs"/>
              </a:rPr>
              <a:t>This is a non-exclusive list. Traditionally, business analyst has a lot on the plate, including a long list of documents to prepare before the project kicks off. Usually, it takes weeks if not months to complete the analysis.</a:t>
            </a:r>
            <a:endParaRPr lang="ru-RU"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the agile development, however, an IT business analyst needs to speed up and help roll out the project as soon as possible. Iterative project development implies that the teams and stakeholders get the results fast, test the first versions of a software product and quickly adapt to changing requirements.</a:t>
            </a:r>
            <a:endParaRPr lang="ru-RU"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Therefore, in these conditions, analysts should choose the most suitable business analysis techniques among the dozens of existing ones.</a:t>
            </a:r>
            <a:endParaRPr lang="ru-RU" sz="1200"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B099F2E7-FA0F-4E4F-B8E0-D80097E9C942}" type="slidenum">
              <a:rPr lang="ru-RU" smtClean="0"/>
              <a:t>3</a:t>
            </a:fld>
            <a:endParaRPr lang="ru-RU"/>
          </a:p>
        </p:txBody>
      </p:sp>
    </p:spTree>
    <p:extLst>
      <p:ext uri="{BB962C8B-B14F-4D97-AF65-F5344CB8AC3E}">
        <p14:creationId xmlns:p14="http://schemas.microsoft.com/office/powerpoint/2010/main" val="2967394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The first and the main</a:t>
            </a:r>
            <a:r>
              <a:rPr lang="en-US" baseline="0" dirty="0"/>
              <a:t> technique is stakeholder interview.</a:t>
            </a:r>
          </a:p>
          <a:p>
            <a:r>
              <a:rPr lang="en-US" sz="1200" kern="1200" dirty="0">
                <a:solidFill>
                  <a:schemeClr val="tx1"/>
                </a:solidFill>
                <a:effectLst/>
                <a:latin typeface="+mn-lt"/>
                <a:ea typeface="+mn-ea"/>
                <a:cs typeface="+mn-cs"/>
              </a:rPr>
              <a:t>This technique implies one or more Q&amp;A sessions with the key decision makers and domain experts.</a:t>
            </a:r>
            <a:endParaRPr lang="ru-RU"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this stage, we can study the client’s major business goals, motivation and scope of the project, learn what stakeholders know about their users, competitors, market situation.</a:t>
            </a:r>
            <a:endParaRPr lang="ru-RU"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a result, conducting one or more interviews enables better understanding of the client’s goals, future system users, infrastructure and market environment, as well as technological capabilities.</a:t>
            </a:r>
            <a:endParaRPr lang="ru-RU" sz="1200" kern="1200" dirty="0">
              <a:solidFill>
                <a:schemeClr val="tx1"/>
              </a:solidFill>
              <a:effectLst/>
              <a:latin typeface="+mn-lt"/>
              <a:ea typeface="+mn-ea"/>
              <a:cs typeface="+mn-cs"/>
            </a:endParaRPr>
          </a:p>
          <a:p>
            <a:endParaRPr lang="en-US" baseline="0" dirty="0"/>
          </a:p>
        </p:txBody>
      </p:sp>
      <p:sp>
        <p:nvSpPr>
          <p:cNvPr id="4" name="Номер слайда 3"/>
          <p:cNvSpPr>
            <a:spLocks noGrp="1"/>
          </p:cNvSpPr>
          <p:nvPr>
            <p:ph type="sldNum" sz="quarter" idx="10"/>
          </p:nvPr>
        </p:nvSpPr>
        <p:spPr/>
        <p:txBody>
          <a:bodyPr/>
          <a:lstStyle/>
          <a:p>
            <a:fld id="{B099F2E7-FA0F-4E4F-B8E0-D80097E9C942}" type="slidenum">
              <a:rPr lang="ru-RU" smtClean="0"/>
              <a:t>4</a:t>
            </a:fld>
            <a:endParaRPr lang="ru-RU"/>
          </a:p>
        </p:txBody>
      </p:sp>
    </p:spTree>
    <p:extLst>
      <p:ext uri="{BB962C8B-B14F-4D97-AF65-F5344CB8AC3E}">
        <p14:creationId xmlns:p14="http://schemas.microsoft.com/office/powerpoint/2010/main" val="1091552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a:solidFill>
                  <a:schemeClr val="tx1"/>
                </a:solidFill>
                <a:effectLst/>
                <a:latin typeface="+mn-lt"/>
                <a:ea typeface="+mn-ea"/>
                <a:cs typeface="+mn-cs"/>
              </a:rPr>
              <a:t>The second key technique is competitive analysis.</a:t>
            </a:r>
          </a:p>
          <a:p>
            <a:r>
              <a:rPr lang="en-US" sz="1200" kern="1200" dirty="0">
                <a:solidFill>
                  <a:schemeClr val="tx1"/>
                </a:solidFill>
                <a:effectLst/>
                <a:latin typeface="+mn-lt"/>
                <a:ea typeface="+mn-ea"/>
                <a:cs typeface="+mn-cs"/>
              </a:rPr>
              <a:t>Competitive analysis or audit is a great business analysis technique to get more knowledge about the client’s domain, market and the existing solutions that solve similar tasks the future system should deal with.</a:t>
            </a:r>
            <a:endParaRPr lang="ru-RU"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this stage, we create a list of existing and potential competitors, both direct and indirect ones. For this purpose, we use the data from stakeholder interviews, online search and keyword analysis, “zoom out” to related markets for similar solutions. Then, we define assessment criteria and perform the analysis of the competitors’ systems - consider main and domain-specific features, systems’ strengths and weaknesses, content, brand-related and technical aspects, user journeys.</a:t>
            </a:r>
            <a:endParaRPr lang="ru-RU" sz="1200"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B099F2E7-FA0F-4E4F-B8E0-D80097E9C942}" type="slidenum">
              <a:rPr lang="ru-RU" smtClean="0"/>
              <a:t>5</a:t>
            </a:fld>
            <a:endParaRPr lang="ru-RU"/>
          </a:p>
        </p:txBody>
      </p:sp>
    </p:spTree>
    <p:extLst>
      <p:ext uri="{BB962C8B-B14F-4D97-AF65-F5344CB8AC3E}">
        <p14:creationId xmlns:p14="http://schemas.microsoft.com/office/powerpoint/2010/main" val="2815634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One more popular technique is Domain basic knowledge gathering.</a:t>
            </a:r>
          </a:p>
          <a:p>
            <a:r>
              <a:rPr lang="en-US" sz="1200" kern="1200" dirty="0">
                <a:solidFill>
                  <a:schemeClr val="tx1"/>
                </a:solidFill>
                <a:effectLst/>
                <a:latin typeface="+mn-lt"/>
                <a:ea typeface="+mn-ea"/>
                <a:cs typeface="+mn-cs"/>
              </a:rPr>
              <a:t>At this stage, we perform an in-depth domain analysis using search, related articles and other domain-specific materials, consult with the stakeholders to get a better view of the client’s environment.</a:t>
            </a:r>
            <a:endParaRPr lang="ru-RU"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particular, an IT business analyst studies functional domain specifics, for example, how things work in a certain field - finances, </a:t>
            </a:r>
            <a:r>
              <a:rPr lang="en-US" sz="1200" kern="1200" dirty="0" err="1">
                <a:solidFill>
                  <a:schemeClr val="tx1"/>
                </a:solidFill>
                <a:effectLst/>
                <a:latin typeface="+mn-lt"/>
                <a:ea typeface="+mn-ea"/>
                <a:cs typeface="+mn-cs"/>
              </a:rPr>
              <a:t>eCommerce</a:t>
            </a:r>
            <a:r>
              <a:rPr lang="en-US" sz="1200" kern="1200" dirty="0">
                <a:solidFill>
                  <a:schemeClr val="tx1"/>
                </a:solidFill>
                <a:effectLst/>
                <a:latin typeface="+mn-lt"/>
                <a:ea typeface="+mn-ea"/>
                <a:cs typeface="+mn-cs"/>
              </a:rPr>
              <a:t>, hospitality, etc. At the same time, a tech-savvy analyst gathers data on technical domain specifics - what technologies, frameworks, platforms, data solutions and other digital tools are typically used in a certain industry.</a:t>
            </a:r>
            <a:endParaRPr lang="ru-RU"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a result, this information allows to better articulate requirements and choose relevant tools and services for the future system development</a:t>
            </a:r>
            <a:endParaRPr lang="en-US" dirty="0"/>
          </a:p>
        </p:txBody>
      </p:sp>
      <p:sp>
        <p:nvSpPr>
          <p:cNvPr id="4" name="Номер слайда 3"/>
          <p:cNvSpPr>
            <a:spLocks noGrp="1"/>
          </p:cNvSpPr>
          <p:nvPr>
            <p:ph type="sldNum" sz="quarter" idx="10"/>
          </p:nvPr>
        </p:nvSpPr>
        <p:spPr/>
        <p:txBody>
          <a:bodyPr/>
          <a:lstStyle/>
          <a:p>
            <a:fld id="{B099F2E7-FA0F-4E4F-B8E0-D80097E9C942}" type="slidenum">
              <a:rPr lang="ru-RU" smtClean="0"/>
              <a:t>6</a:t>
            </a:fld>
            <a:endParaRPr lang="ru-RU"/>
          </a:p>
        </p:txBody>
      </p:sp>
    </p:spTree>
    <p:extLst>
      <p:ext uri="{BB962C8B-B14F-4D97-AF65-F5344CB8AC3E}">
        <p14:creationId xmlns:p14="http://schemas.microsoft.com/office/powerpoint/2010/main" val="348991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p>
            <a:fld id="{5680C036-6B27-459E-B42E-FF495033AE09}" type="datetimeFigureOut">
              <a:rPr lang="ru-RU" smtClean="0"/>
              <a:t>15.12.2020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65D0970-9C58-4F37-B5D6-9C1472B8686E}" type="slidenum">
              <a:rPr lang="ru-RU" smtClean="0"/>
              <a:t>‹#›</a:t>
            </a:fld>
            <a:endParaRPr lang="ru-RU"/>
          </a:p>
        </p:txBody>
      </p:sp>
    </p:spTree>
    <p:extLst>
      <p:ext uri="{BB962C8B-B14F-4D97-AF65-F5344CB8AC3E}">
        <p14:creationId xmlns:p14="http://schemas.microsoft.com/office/powerpoint/2010/main" val="7663737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680C036-6B27-459E-B42E-FF495033AE09}" type="datetimeFigureOut">
              <a:rPr lang="ru-RU" smtClean="0"/>
              <a:t>15.12.2020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65D0970-9C58-4F37-B5D6-9C1472B8686E}" type="slidenum">
              <a:rPr lang="ru-RU" smtClean="0"/>
              <a:t>‹#›</a:t>
            </a:fld>
            <a:endParaRPr lang="ru-RU"/>
          </a:p>
        </p:txBody>
      </p:sp>
    </p:spTree>
    <p:extLst>
      <p:ext uri="{BB962C8B-B14F-4D97-AF65-F5344CB8AC3E}">
        <p14:creationId xmlns:p14="http://schemas.microsoft.com/office/powerpoint/2010/main" val="124358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680C036-6B27-459E-B42E-FF495033AE09}" type="datetimeFigureOut">
              <a:rPr lang="ru-RU" smtClean="0"/>
              <a:t>15.12.2020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65D0970-9C58-4F37-B5D6-9C1472B8686E}" type="slidenum">
              <a:rPr lang="ru-RU" smtClean="0"/>
              <a:t>‹#›</a:t>
            </a:fld>
            <a:endParaRPr lang="ru-RU"/>
          </a:p>
        </p:txBody>
      </p:sp>
    </p:spTree>
    <p:extLst>
      <p:ext uri="{BB962C8B-B14F-4D97-AF65-F5344CB8AC3E}">
        <p14:creationId xmlns:p14="http://schemas.microsoft.com/office/powerpoint/2010/main" val="173249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680C036-6B27-459E-B42E-FF495033AE09}" type="datetimeFigureOut">
              <a:rPr lang="ru-RU" smtClean="0"/>
              <a:t>15.12.2020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65D0970-9C58-4F37-B5D6-9C1472B8686E}" type="slidenum">
              <a:rPr lang="ru-RU" smtClean="0"/>
              <a:t>‹#›</a:t>
            </a:fld>
            <a:endParaRPr lang="ru-RU"/>
          </a:p>
        </p:txBody>
      </p:sp>
    </p:spTree>
    <p:extLst>
      <p:ext uri="{BB962C8B-B14F-4D97-AF65-F5344CB8AC3E}">
        <p14:creationId xmlns:p14="http://schemas.microsoft.com/office/powerpoint/2010/main" val="78399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Date Placeholder 6"/>
          <p:cNvSpPr>
            <a:spLocks noGrp="1"/>
          </p:cNvSpPr>
          <p:nvPr>
            <p:ph type="dt" sz="half" idx="10"/>
          </p:nvPr>
        </p:nvSpPr>
        <p:spPr/>
        <p:txBody>
          <a:bodyPr/>
          <a:lstStyle/>
          <a:p>
            <a:fld id="{5680C036-6B27-459E-B42E-FF495033AE09}" type="datetimeFigureOut">
              <a:rPr lang="ru-RU" smtClean="0"/>
              <a:t>15.12.2020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65D0970-9C58-4F37-B5D6-9C1472B8686E}" type="slidenum">
              <a:rPr lang="ru-RU" smtClean="0"/>
              <a:t>‹#›</a:t>
            </a:fld>
            <a:endParaRPr lang="ru-RU"/>
          </a:p>
        </p:txBody>
      </p:sp>
    </p:spTree>
    <p:extLst>
      <p:ext uri="{BB962C8B-B14F-4D97-AF65-F5344CB8AC3E}">
        <p14:creationId xmlns:p14="http://schemas.microsoft.com/office/powerpoint/2010/main" val="36230838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5680C036-6B27-459E-B42E-FF495033AE09}" type="datetimeFigureOut">
              <a:rPr lang="ru-RU" smtClean="0"/>
              <a:t>15.12.2020</a:t>
            </a:fld>
            <a:endParaRPr lang="ru-RU"/>
          </a:p>
        </p:txBody>
      </p:sp>
      <p:sp>
        <p:nvSpPr>
          <p:cNvPr id="9" name="Footer Placeholder 8"/>
          <p:cNvSpPr>
            <a:spLocks noGrp="1"/>
          </p:cNvSpPr>
          <p:nvPr>
            <p:ph type="ftr" sz="quarter" idx="11"/>
          </p:nvPr>
        </p:nvSpPr>
        <p:spPr/>
        <p:txBody>
          <a:bodyPr/>
          <a:lstStyle/>
          <a:p>
            <a:endParaRPr lang="ru-RU"/>
          </a:p>
        </p:txBody>
      </p:sp>
      <p:sp>
        <p:nvSpPr>
          <p:cNvPr id="10" name="Slide Number Placeholder 9"/>
          <p:cNvSpPr>
            <a:spLocks noGrp="1"/>
          </p:cNvSpPr>
          <p:nvPr>
            <p:ph type="sldNum" sz="quarter" idx="12"/>
          </p:nvPr>
        </p:nvSpPr>
        <p:spPr/>
        <p:txBody>
          <a:bodyPr/>
          <a:lstStyle/>
          <a:p>
            <a:fld id="{365D0970-9C58-4F37-B5D6-9C1472B8686E}" type="slidenum">
              <a:rPr lang="ru-RU" smtClean="0"/>
              <a:t>‹#›</a:t>
            </a:fld>
            <a:endParaRPr lang="ru-RU"/>
          </a:p>
        </p:txBody>
      </p:sp>
    </p:spTree>
    <p:extLst>
      <p:ext uri="{BB962C8B-B14F-4D97-AF65-F5344CB8AC3E}">
        <p14:creationId xmlns:p14="http://schemas.microsoft.com/office/powerpoint/2010/main" val="307746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7" name="Date Placeholder 6"/>
          <p:cNvSpPr>
            <a:spLocks noGrp="1"/>
          </p:cNvSpPr>
          <p:nvPr>
            <p:ph type="dt" sz="half" idx="10"/>
          </p:nvPr>
        </p:nvSpPr>
        <p:spPr/>
        <p:txBody>
          <a:bodyPr/>
          <a:lstStyle/>
          <a:p>
            <a:fld id="{5680C036-6B27-459E-B42E-FF495033AE09}" type="datetimeFigureOut">
              <a:rPr lang="ru-RU" smtClean="0"/>
              <a:t>15.12.2020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65D0970-9C58-4F37-B5D6-9C1472B8686E}" type="slidenum">
              <a:rPr lang="ru-RU" smtClean="0"/>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104622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5680C036-6B27-459E-B42E-FF495033AE09}" type="datetimeFigureOut">
              <a:rPr lang="ru-RU" smtClean="0"/>
              <a:t>15.12.2020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65D0970-9C58-4F37-B5D6-9C1472B8686E}" type="slidenum">
              <a:rPr lang="ru-RU" smtClean="0"/>
              <a:t>‹#›</a:t>
            </a:fld>
            <a:endParaRPr lang="ru-RU"/>
          </a:p>
        </p:txBody>
      </p:sp>
    </p:spTree>
    <p:extLst>
      <p:ext uri="{BB962C8B-B14F-4D97-AF65-F5344CB8AC3E}">
        <p14:creationId xmlns:p14="http://schemas.microsoft.com/office/powerpoint/2010/main" val="66166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0C036-6B27-459E-B42E-FF495033AE09}" type="datetimeFigureOut">
              <a:rPr lang="ru-RU" smtClean="0"/>
              <a:t>15.12.2020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65D0970-9C58-4F37-B5D6-9C1472B8686E}" type="slidenum">
              <a:rPr lang="ru-RU" smtClean="0"/>
              <a:t>‹#›</a:t>
            </a:fld>
            <a:endParaRPr lang="ru-RU"/>
          </a:p>
        </p:txBody>
      </p:sp>
    </p:spTree>
    <p:extLst>
      <p:ext uri="{BB962C8B-B14F-4D97-AF65-F5344CB8AC3E}">
        <p14:creationId xmlns:p14="http://schemas.microsoft.com/office/powerpoint/2010/main" val="1820344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9" name="Date Placeholder 8"/>
          <p:cNvSpPr>
            <a:spLocks noGrp="1"/>
          </p:cNvSpPr>
          <p:nvPr>
            <p:ph type="dt" sz="half" idx="10"/>
          </p:nvPr>
        </p:nvSpPr>
        <p:spPr/>
        <p:txBody>
          <a:bodyPr/>
          <a:lstStyle/>
          <a:p>
            <a:fld id="{5680C036-6B27-459E-B42E-FF495033AE09}" type="datetimeFigureOut">
              <a:rPr lang="ru-RU" smtClean="0"/>
              <a:t>15.12.2020</a:t>
            </a:fld>
            <a:endParaRPr lang="ru-R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RU"/>
          </a:p>
        </p:txBody>
      </p:sp>
      <p:sp>
        <p:nvSpPr>
          <p:cNvPr id="11" name="Slide Number Placeholder 10"/>
          <p:cNvSpPr>
            <a:spLocks noGrp="1"/>
          </p:cNvSpPr>
          <p:nvPr>
            <p:ph type="sldNum" sz="quarter" idx="12"/>
          </p:nvPr>
        </p:nvSpPr>
        <p:spPr/>
        <p:txBody>
          <a:bodyPr/>
          <a:lstStyle/>
          <a:p>
            <a:fld id="{365D0970-9C58-4F37-B5D6-9C1472B8686E}" type="slidenum">
              <a:rPr lang="ru-RU" smtClean="0"/>
              <a:t>‹#›</a:t>
            </a:fld>
            <a:endParaRPr lang="ru-RU"/>
          </a:p>
        </p:txBody>
      </p:sp>
    </p:spTree>
    <p:extLst>
      <p:ext uri="{BB962C8B-B14F-4D97-AF65-F5344CB8AC3E}">
        <p14:creationId xmlns:p14="http://schemas.microsoft.com/office/powerpoint/2010/main" val="753759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680C036-6B27-459E-B42E-FF495033AE09}" type="datetimeFigureOut">
              <a:rPr lang="ru-RU" smtClean="0"/>
              <a:t>15.12.2020</a:t>
            </a:fld>
            <a:endParaRPr lang="ru-R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RU"/>
          </a:p>
        </p:txBody>
      </p:sp>
      <p:sp>
        <p:nvSpPr>
          <p:cNvPr id="10" name="Slide Number Placeholder 9"/>
          <p:cNvSpPr>
            <a:spLocks noGrp="1"/>
          </p:cNvSpPr>
          <p:nvPr>
            <p:ph type="sldNum" sz="quarter" idx="12"/>
          </p:nvPr>
        </p:nvSpPr>
        <p:spPr/>
        <p:txBody>
          <a:bodyPr/>
          <a:lstStyle/>
          <a:p>
            <a:fld id="{365D0970-9C58-4F37-B5D6-9C1472B8686E}" type="slidenum">
              <a:rPr lang="ru-RU" smtClean="0"/>
              <a:t>‹#›</a:t>
            </a:fld>
            <a:endParaRPr lang="ru-RU"/>
          </a:p>
        </p:txBody>
      </p:sp>
    </p:spTree>
    <p:extLst>
      <p:ext uri="{BB962C8B-B14F-4D97-AF65-F5344CB8AC3E}">
        <p14:creationId xmlns:p14="http://schemas.microsoft.com/office/powerpoint/2010/main" val="380126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680C036-6B27-459E-B42E-FF495033AE09}" type="datetimeFigureOut">
              <a:rPr lang="ru-RU" smtClean="0"/>
              <a:t>15.12.2020</a:t>
            </a:fld>
            <a:endParaRPr lang="ru-R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ru-R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65D0970-9C58-4F37-B5D6-9C1472B8686E}" type="slidenum">
              <a:rPr lang="ru-RU" smtClean="0"/>
              <a:t>‹#›</a:t>
            </a:fld>
            <a:endParaRPr lang="ru-RU"/>
          </a:p>
        </p:txBody>
      </p:sp>
    </p:spTree>
    <p:extLst>
      <p:ext uri="{BB962C8B-B14F-4D97-AF65-F5344CB8AC3E}">
        <p14:creationId xmlns:p14="http://schemas.microsoft.com/office/powerpoint/2010/main" val="5101514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Business Analysis</a:t>
            </a:r>
            <a:endParaRPr lang="ru-RU" dirty="0"/>
          </a:p>
        </p:txBody>
      </p:sp>
      <p:sp>
        <p:nvSpPr>
          <p:cNvPr id="3" name="Подзаголовок 2"/>
          <p:cNvSpPr>
            <a:spLocks noGrp="1"/>
          </p:cNvSpPr>
          <p:nvPr>
            <p:ph type="subTitle" idx="1"/>
          </p:nvPr>
        </p:nvSpPr>
        <p:spPr/>
        <p:txBody>
          <a:bodyPr/>
          <a:lstStyle/>
          <a:p>
            <a:pPr algn="r"/>
            <a:r>
              <a:rPr lang="en-US" dirty="0" err="1"/>
              <a:t>Kozhuhova</a:t>
            </a:r>
            <a:r>
              <a:rPr lang="en-US" dirty="0"/>
              <a:t> Olga</a:t>
            </a:r>
          </a:p>
          <a:p>
            <a:pPr algn="r"/>
            <a:r>
              <a:rPr lang="en-US" dirty="0" err="1"/>
              <a:t>Shorin</a:t>
            </a:r>
            <a:r>
              <a:rPr lang="en-US" dirty="0"/>
              <a:t> Vlad</a:t>
            </a:r>
            <a:endParaRPr lang="ru-RU" dirty="0"/>
          </a:p>
        </p:txBody>
      </p:sp>
    </p:spTree>
    <p:extLst>
      <p:ext uri="{BB962C8B-B14F-4D97-AF65-F5344CB8AC3E}">
        <p14:creationId xmlns:p14="http://schemas.microsoft.com/office/powerpoint/2010/main" val="30022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Plan</a:t>
            </a:r>
            <a:endParaRPr lang="ru-RU" dirty="0"/>
          </a:p>
        </p:txBody>
      </p:sp>
      <p:graphicFrame>
        <p:nvGraphicFramePr>
          <p:cNvPr id="5" name="Схема 4"/>
          <p:cNvGraphicFramePr/>
          <p:nvPr>
            <p:extLst>
              <p:ext uri="{D42A27DB-BD31-4B8C-83A1-F6EECF244321}">
                <p14:modId xmlns:p14="http://schemas.microsoft.com/office/powerpoint/2010/main" val="3070761195"/>
              </p:ext>
            </p:extLst>
          </p:nvPr>
        </p:nvGraphicFramePr>
        <p:xfrm>
          <a:off x="2231136" y="2230639"/>
          <a:ext cx="7729728" cy="4468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8269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lvl="0"/>
            <a:r>
              <a:rPr lang="en-US" dirty="0"/>
              <a:t>IT Business analyst functions</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378389171"/>
              </p:ext>
            </p:extLst>
          </p:nvPr>
        </p:nvGraphicFramePr>
        <p:xfrm>
          <a:off x="1492313" y="2044770"/>
          <a:ext cx="9471434" cy="46638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1183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Key Business analysis techniques.</a:t>
            </a:r>
            <a:br>
              <a:rPr lang="en-US" dirty="0"/>
            </a:br>
            <a:r>
              <a:rPr lang="en-US" dirty="0"/>
              <a:t>Stakeholder interview</a:t>
            </a:r>
            <a:endParaRPr lang="ru-RU" dirty="0"/>
          </a:p>
        </p:txBody>
      </p:sp>
      <p:pic>
        <p:nvPicPr>
          <p:cNvPr id="4" name="Рисунок 3"/>
          <p:cNvPicPr>
            <a:picLocks noChangeAspect="1"/>
          </p:cNvPicPr>
          <p:nvPr/>
        </p:nvPicPr>
        <p:blipFill>
          <a:blip r:embed="rId3"/>
          <a:stretch>
            <a:fillRect/>
          </a:stretch>
        </p:blipFill>
        <p:spPr>
          <a:xfrm>
            <a:off x="7129627" y="2262683"/>
            <a:ext cx="4760259" cy="37759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Рисунок 5"/>
          <p:cNvPicPr>
            <a:picLocks noChangeAspect="1"/>
          </p:cNvPicPr>
          <p:nvPr/>
        </p:nvPicPr>
        <p:blipFill>
          <a:blip r:embed="rId4"/>
          <a:stretch>
            <a:fillRect/>
          </a:stretch>
        </p:blipFill>
        <p:spPr>
          <a:xfrm>
            <a:off x="823864" y="2262683"/>
            <a:ext cx="5517191" cy="43466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47074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lvl="0"/>
            <a:r>
              <a:rPr lang="en-US" dirty="0"/>
              <a:t>Key Business analysis techniques.</a:t>
            </a:r>
            <a:br>
              <a:rPr lang="en-US" dirty="0"/>
            </a:br>
            <a:r>
              <a:rPr lang="en-US" dirty="0"/>
              <a:t>Competitive analysis</a:t>
            </a:r>
            <a:endParaRPr lang="ru-RU" dirty="0"/>
          </a:p>
        </p:txBody>
      </p:sp>
      <p:pic>
        <p:nvPicPr>
          <p:cNvPr id="3074" name="Picture 2" descr="https://tapptitude.com/wp-content/uploads/2019/04/Competitive-Analysis.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47559" y="2450734"/>
            <a:ext cx="7613305" cy="3624142"/>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4005121" y="6018255"/>
            <a:ext cx="4616327"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Example of the result</a:t>
            </a:r>
            <a:endParaRPr lang="ru-RU"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47068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lvl="0"/>
            <a:r>
              <a:rPr lang="en-US" dirty="0"/>
              <a:t>Key Business analysis techniques.</a:t>
            </a:r>
            <a:br>
              <a:rPr lang="en-US" dirty="0"/>
            </a:br>
            <a:r>
              <a:rPr lang="en-US" dirty="0"/>
              <a:t>Domain basic knowledge gathering</a:t>
            </a:r>
            <a:endParaRPr lang="ru-RU" dirty="0"/>
          </a:p>
        </p:txBody>
      </p:sp>
      <p:pic>
        <p:nvPicPr>
          <p:cNvPr id="4098" name="Picture 2" descr="https://carminecapital.com/wp-content/uploads/2017/09/2016-07-19-1468938035-2150376-SharingEconomy.jp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54860" y="2547890"/>
            <a:ext cx="6482280" cy="3804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54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lvl="0"/>
            <a:r>
              <a:rPr lang="en-US" dirty="0"/>
              <a:t>Business analysis tools</a:t>
            </a:r>
            <a:endParaRPr lang="ru-RU" dirty="0"/>
          </a:p>
        </p:txBody>
      </p:sp>
      <p:pic>
        <p:nvPicPr>
          <p:cNvPr id="5" name="Рисунок 4"/>
          <p:cNvPicPr>
            <a:picLocks noChangeAspect="1"/>
          </p:cNvPicPr>
          <p:nvPr/>
        </p:nvPicPr>
        <p:blipFill>
          <a:blip r:embed="rId2"/>
          <a:stretch>
            <a:fillRect/>
          </a:stretch>
        </p:blipFill>
        <p:spPr>
          <a:xfrm>
            <a:off x="404387" y="2245455"/>
            <a:ext cx="3825670" cy="2331268"/>
          </a:xfrm>
          <a:prstGeom prst="rect">
            <a:avLst/>
          </a:prstGeom>
        </p:spPr>
      </p:pic>
      <p:pic>
        <p:nvPicPr>
          <p:cNvPr id="6" name="Рисунок 5"/>
          <p:cNvPicPr>
            <a:picLocks noChangeAspect="1"/>
          </p:cNvPicPr>
          <p:nvPr/>
        </p:nvPicPr>
        <p:blipFill>
          <a:blip r:embed="rId3"/>
          <a:stretch>
            <a:fillRect/>
          </a:stretch>
        </p:blipFill>
        <p:spPr>
          <a:xfrm>
            <a:off x="1074817" y="4722332"/>
            <a:ext cx="5271663" cy="1587850"/>
          </a:xfrm>
          <a:prstGeom prst="rect">
            <a:avLst/>
          </a:prstGeom>
        </p:spPr>
      </p:pic>
      <p:pic>
        <p:nvPicPr>
          <p:cNvPr id="5122" name="Picture 2" descr="https://meetings.siliconvalley.center/wp-content/uploads/2019/05/companiesxplenty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465" y="2283932"/>
            <a:ext cx="40767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9" name="Рисунок 8"/>
          <p:cNvPicPr>
            <a:picLocks noChangeAspect="1"/>
          </p:cNvPicPr>
          <p:nvPr/>
        </p:nvPicPr>
        <p:blipFill>
          <a:blip r:embed="rId5"/>
          <a:stretch>
            <a:fillRect/>
          </a:stretch>
        </p:blipFill>
        <p:spPr>
          <a:xfrm>
            <a:off x="7770514" y="4722332"/>
            <a:ext cx="3989938" cy="2008480"/>
          </a:xfrm>
          <a:prstGeom prst="rect">
            <a:avLst/>
          </a:prstGeom>
        </p:spPr>
      </p:pic>
    </p:spTree>
    <p:extLst>
      <p:ext uri="{BB962C8B-B14F-4D97-AF65-F5344CB8AC3E}">
        <p14:creationId xmlns:p14="http://schemas.microsoft.com/office/powerpoint/2010/main" val="572189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en-US" dirty="0"/>
              <a:t>Thanks for listening</a:t>
            </a:r>
            <a:endParaRPr lang="ru-RU" dirty="0"/>
          </a:p>
        </p:txBody>
      </p:sp>
      <p:sp>
        <p:nvSpPr>
          <p:cNvPr id="5" name="Подзаголовок 4"/>
          <p:cNvSpPr>
            <a:spLocks noGrp="1"/>
          </p:cNvSpPr>
          <p:nvPr>
            <p:ph type="subTitle" idx="1"/>
          </p:nvPr>
        </p:nvSpPr>
        <p:spPr/>
        <p:txBody>
          <a:bodyPr/>
          <a:lstStyle/>
          <a:p>
            <a:r>
              <a:rPr lang="en-US" dirty="0"/>
              <a:t>Any questions</a:t>
            </a:r>
            <a:r>
              <a:rPr lang="ru-RU" dirty="0"/>
              <a:t>?</a:t>
            </a:r>
          </a:p>
        </p:txBody>
      </p:sp>
    </p:spTree>
    <p:extLst>
      <p:ext uri="{BB962C8B-B14F-4D97-AF65-F5344CB8AC3E}">
        <p14:creationId xmlns:p14="http://schemas.microsoft.com/office/powerpoint/2010/main" val="298585280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Посылка</Template>
  <TotalTime>72</TotalTime>
  <Words>668</Words>
  <Application>Microsoft Office PowerPoint</Application>
  <PresentationFormat>Широкоэкранный</PresentationFormat>
  <Paragraphs>49</Paragraphs>
  <Slides>8</Slides>
  <Notes>5</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Arial</vt:lpstr>
      <vt:lpstr>Calibri</vt:lpstr>
      <vt:lpstr>Corbel</vt:lpstr>
      <vt:lpstr>Gill Sans MT</vt:lpstr>
      <vt:lpstr>Parcel</vt:lpstr>
      <vt:lpstr>Business Analysis</vt:lpstr>
      <vt:lpstr>Plan</vt:lpstr>
      <vt:lpstr>IT Business analyst functions</vt:lpstr>
      <vt:lpstr>Key Business analysis techniques. Stakeholder interview</vt:lpstr>
      <vt:lpstr>Key Business analysis techniques. Competitive analysis</vt:lpstr>
      <vt:lpstr>Key Business analysis techniques. Domain basic knowledge gathering</vt:lpstr>
      <vt:lpstr>Business analysis tools</vt:lpstr>
      <vt:lpstr>Thanks for listening</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Analysis</dc:title>
  <dc:creator>Админ Админ</dc:creator>
  <cp:lastModifiedBy>Vlad Shorin</cp:lastModifiedBy>
  <cp:revision>11</cp:revision>
  <dcterms:created xsi:type="dcterms:W3CDTF">2020-12-14T05:26:12Z</dcterms:created>
  <dcterms:modified xsi:type="dcterms:W3CDTF">2020-12-15T07:42:47Z</dcterms:modified>
</cp:coreProperties>
</file>