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160" autoAdjust="0"/>
  </p:normalViewPr>
  <p:slideViewPr>
    <p:cSldViewPr snapToGrid="0">
      <p:cViewPr>
        <p:scale>
          <a:sx n="99" d="100"/>
          <a:sy n="99" d="100"/>
        </p:scale>
        <p:origin x="-222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244D63-274B-4032-8E00-F47F7374A1BB}" type="datetime1">
              <a:rPr lang="ru-RU" smtClean="0"/>
              <a:t>07.11.2017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E4C80B-8910-445E-8D30-7A59095111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1F2F7F-1550-4F5E-8278-57C5E75958AE}" type="datetime1">
              <a:rPr lang="ru-RU" smtClean="0"/>
              <a:t>07.11.2017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81F1E7-4EFD-4BFF-B438-FCD52FD36B1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D81F1E7-4EFD-4BFF-B438-FCD52FD36B17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3901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D81F1E7-4EFD-4BFF-B438-FCD52FD36B17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8345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Это вопрос, на который дает ответ ваш эксперимент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D81F1E7-4EFD-4BFF-B438-FCD52FD36B17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5815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Опишите исследования в 3–5 пунктах.</a:t>
            </a:r>
          </a:p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5036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Выдвиньте гипотезу перед началом эксперимента. Это должно быть научно обоснованное предположение на основании ваших исследований.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177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rtlCol="0" anchor="ctr">
            <a:normAutofit/>
          </a:bodyPr>
          <a:lstStyle>
            <a:lvl1pPr algn="l">
              <a:defRPr sz="58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  <p:pic>
        <p:nvPicPr>
          <p:cNvPr id="9" name="Рисунок 8" descr="Пробирки для опытов крупным планом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ru-RU" dirty="0" smtClean="0"/>
              <a:t>Стиль образца заголовка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A5DB82-35B2-489B-8271-81243C140EFC}" type="datetime1">
              <a:rPr lang="ru-RU" smtClean="0"/>
              <a:t>07.11.2017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Вертикальный заголовок 1"/>
          <p:cNvSpPr>
            <a:spLocks noGrp="1"/>
          </p:cNvSpPr>
          <p:nvPr>
            <p:ph type="title" orient="vert" hasCustomPrompt="1"/>
          </p:nvPr>
        </p:nvSpPr>
        <p:spPr>
          <a:xfrm>
            <a:off x="9486900" y="685800"/>
            <a:ext cx="2324100" cy="5486399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 dirty="0" smtClean="0"/>
              <a:t>Стиль образца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1F2BBE-5286-41F1-9EC1-AA44723361E9}" type="datetime1">
              <a:rPr lang="ru-RU" smtClean="0"/>
              <a:t>07.11.2017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4CB64-AF9D-4D76-AE57-70C9BBF02A7D}" type="datetime1">
              <a:rPr lang="ru-RU" smtClean="0"/>
              <a:t>07.11.2017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rtlCol="0" anchor="b">
            <a:normAutofit/>
          </a:bodyPr>
          <a:lstStyle>
            <a:lvl1pPr>
              <a:defRPr sz="5800" b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dirty="0" smtClean="0"/>
              <a:t>Стиль образца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CB50B-C693-4303-8AA7-E0ED411C2D2A}" type="datetime1">
              <a:rPr lang="ru-RU" smtClean="0"/>
              <a:t>07.11.2017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dirty="0" smtClean="0"/>
              <a:t>Стиль образца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Дата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E5F650-EABE-495A-B442-5CB961A0F75C}" type="datetime1">
              <a:rPr lang="ru-RU" smtClean="0"/>
              <a:t>07.11.2017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5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F612E1-ECBB-4662-8AB1-AB31A8444A56}" type="datetime1">
              <a:rPr lang="ru-RU" smtClean="0"/>
              <a:t>07.11.2017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C0C5C3-A5DB-4860-94CD-4E11F38CE855}" type="datetime1">
              <a:rPr lang="ru-RU" smtClean="0"/>
              <a:t>07.11.2017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9" name="Прямая соединительная линия 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rtlCol="0" anchor="t">
            <a:normAutofit/>
          </a:bodyPr>
          <a:lstStyle>
            <a:lvl1pPr>
              <a:defRPr sz="2800" b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9" name="Прямая соединительная линия 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rtlCol="0" anchor="t">
            <a:normAutofit/>
          </a:bodyPr>
          <a:lstStyle>
            <a:lvl1pPr>
              <a:defRPr sz="2800" b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dirty="0" smtClean="0"/>
              <a:t>Стиль образца заголовка</a:t>
            </a:r>
            <a:endParaRPr lang="ru-RU" dirty="0"/>
          </a:p>
        </p:txBody>
      </p:sp>
      <p:cxnSp>
        <p:nvCxnSpPr>
          <p:cNvPr id="9" name="Прямая соединительная линия 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fld id="{5F4C9F40-B079-4B71-A627-7266DFEA7F0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fld id="{10193DED-2F44-4D8D-8B77-36E515F74E0D}" type="datetime1">
              <a:rPr lang="ru-RU" smtClean="0"/>
              <a:t>07.11.2017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ru-RU" dirty="0" smtClean="0"/>
              <a:t>ДНК-КОМПЬЮТЕРЫ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Подготовили студент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ы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группы 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71-ПГ: </a:t>
            </a:r>
            <a:r>
              <a:rPr lang="ru-RU" dirty="0" err="1" smtClean="0">
                <a:solidFill>
                  <a:schemeClr val="tx1">
                    <a:lumMod val="95000"/>
                  </a:schemeClr>
                </a:solidFill>
              </a:rPr>
              <a:t>Шорин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В.Д., </a:t>
            </a:r>
            <a:r>
              <a:rPr lang="ru-RU" dirty="0" err="1" smtClean="0">
                <a:solidFill>
                  <a:schemeClr val="tx1">
                    <a:lumMod val="95000"/>
                  </a:schemeClr>
                </a:solidFill>
              </a:rPr>
              <a:t>Марочкин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 М.А., Яшин М.О.</a:t>
            </a:r>
            <a:endParaRPr lang="ru-RU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87086" y="1435008"/>
            <a:ext cx="5024846" cy="5422992"/>
          </a:xfrm>
        </p:spPr>
        <p:txBody>
          <a:bodyPr rtlCol="0">
            <a:normAutofit fontScale="92500"/>
          </a:bodyPr>
          <a:lstStyle/>
          <a:p>
            <a:r>
              <a:rPr lang="ru-RU" dirty="0" smtClean="0"/>
              <a:t>В современном мире компьютерные технологии развиваются достаточно быстро. Ведется поиск принципиально </a:t>
            </a:r>
            <a:r>
              <a:rPr lang="ru-RU" dirty="0"/>
              <a:t>новых </a:t>
            </a:r>
            <a:r>
              <a:rPr lang="ru-RU" dirty="0" smtClean="0"/>
              <a:t>технологий </a:t>
            </a:r>
            <a:r>
              <a:rPr lang="ru-RU" dirty="0"/>
              <a:t>построения </a:t>
            </a:r>
            <a:r>
              <a:rPr lang="ru-RU" dirty="0" smtClean="0"/>
              <a:t>ВМ в целях повышения </a:t>
            </a:r>
            <a:r>
              <a:rPr lang="ru-RU" dirty="0" err="1" smtClean="0"/>
              <a:t>производительности.На</a:t>
            </a:r>
            <a:r>
              <a:rPr lang="ru-RU" dirty="0" smtClean="0"/>
              <a:t> </a:t>
            </a:r>
            <a:r>
              <a:rPr lang="ru-RU" dirty="0" smtClean="0"/>
              <a:t>сегодняшний день </a:t>
            </a:r>
            <a:r>
              <a:rPr lang="ru-RU" dirty="0"/>
              <a:t>активно ведутся исследования и эксперименты по </a:t>
            </a:r>
            <a:r>
              <a:rPr lang="ru-RU" dirty="0" smtClean="0"/>
              <a:t>разработке:</a:t>
            </a:r>
            <a:endParaRPr lang="ru-RU" dirty="0"/>
          </a:p>
          <a:p>
            <a:r>
              <a:rPr lang="ru-RU" dirty="0" smtClean="0"/>
              <a:t>Оптических</a:t>
            </a:r>
          </a:p>
          <a:p>
            <a:r>
              <a:rPr lang="ru-RU" dirty="0"/>
              <a:t>К</a:t>
            </a:r>
            <a:r>
              <a:rPr lang="ru-RU" dirty="0" smtClean="0"/>
              <a:t>вантовых </a:t>
            </a:r>
          </a:p>
          <a:p>
            <a:r>
              <a:rPr lang="ru-RU" dirty="0" smtClean="0"/>
              <a:t>Молекулярных</a:t>
            </a:r>
            <a:endParaRPr lang="ru-RU" dirty="0"/>
          </a:p>
          <a:p>
            <a:r>
              <a:rPr lang="ru-RU" dirty="0"/>
              <a:t>молекул ДНК.</a:t>
            </a:r>
          </a:p>
        </p:txBody>
      </p:sp>
      <p:pic>
        <p:nvPicPr>
          <p:cNvPr id="1026" name="Picture 2" descr="http://files.geometria.ru/pics/original/249904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1435008"/>
            <a:ext cx="7254240" cy="544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018310"/>
            <a:ext cx="4282176" cy="2185259"/>
          </a:xfrm>
        </p:spPr>
        <p:txBody>
          <a:bodyPr rtlCol="0"/>
          <a:lstStyle/>
          <a:p>
            <a:pPr algn="ctr" rtl="0"/>
            <a:r>
              <a:rPr lang="ru-RU" dirty="0" smtClean="0"/>
              <a:t>История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-1" y="923110"/>
            <a:ext cx="6119685" cy="4798422"/>
          </a:xfrm>
        </p:spPr>
        <p:txBody>
          <a:bodyPr rtlCol="0"/>
          <a:lstStyle/>
          <a:p>
            <a:r>
              <a:rPr lang="ru-RU" dirty="0"/>
              <a:t>Леонард Макс </a:t>
            </a:r>
            <a:r>
              <a:rPr lang="ru-RU" dirty="0" err="1" smtClean="0"/>
              <a:t>Адлеман</a:t>
            </a:r>
            <a:r>
              <a:rPr lang="ru-RU" dirty="0" smtClean="0"/>
              <a:t> (Родился 31 декабря 1945 г.)—</a:t>
            </a:r>
            <a:r>
              <a:rPr lang="ru-RU" dirty="0"/>
              <a:t> американский учёный-теоретик в области </a:t>
            </a:r>
            <a:r>
              <a:rPr lang="ru-RU" dirty="0" smtClean="0"/>
              <a:t>компьютерных наук</a:t>
            </a:r>
            <a:r>
              <a:rPr lang="ru-RU" dirty="0"/>
              <a:t>, профессор компьютерных наук и молекулярной биологии в Университете Южной </a:t>
            </a:r>
            <a:r>
              <a:rPr lang="ru-RU" dirty="0" smtClean="0"/>
              <a:t>Калифорнии.</a:t>
            </a:r>
            <a:r>
              <a:rPr lang="ru-RU" dirty="0"/>
              <a:t> Он известен как соавтор системы шифрования RSA(</a:t>
            </a:r>
            <a:r>
              <a:rPr lang="ru-RU" dirty="0" err="1"/>
              <a:t>Rivest</a:t>
            </a:r>
            <a:r>
              <a:rPr lang="ru-RU" dirty="0"/>
              <a:t> — </a:t>
            </a:r>
            <a:r>
              <a:rPr lang="ru-RU" dirty="0" err="1"/>
              <a:t>Shamir</a:t>
            </a:r>
            <a:r>
              <a:rPr lang="ru-RU" dirty="0"/>
              <a:t> — </a:t>
            </a:r>
            <a:r>
              <a:rPr lang="ru-RU" dirty="0" err="1"/>
              <a:t>Adleman</a:t>
            </a:r>
            <a:r>
              <a:rPr lang="ru-RU" dirty="0"/>
              <a:t>, 1977 год) и ДНК-вычислений. RSA широко используется в приложениях компьютерной безопасности, включая </a:t>
            </a:r>
            <a:r>
              <a:rPr lang="ru-RU" dirty="0" smtClean="0"/>
              <a:t>протокол HTTPS.</a:t>
            </a:r>
            <a:endParaRPr lang="ru-RU" dirty="0"/>
          </a:p>
        </p:txBody>
      </p:sp>
      <p:pic>
        <p:nvPicPr>
          <p:cNvPr id="2050" name="Picture 2" descr="Len-mankin-p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685" y="0"/>
            <a:ext cx="4348018" cy="682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ru-RU" dirty="0" smtClean="0"/>
              <a:t>Биокомпьютер </a:t>
            </a:r>
            <a:r>
              <a:rPr lang="ru-RU" dirty="0" err="1" smtClean="0"/>
              <a:t>Адлемана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427116"/>
            <a:ext cx="4688810" cy="5430884"/>
          </a:xfrm>
        </p:spPr>
        <p:txBody>
          <a:bodyPr/>
          <a:lstStyle/>
          <a:p>
            <a:r>
              <a:rPr lang="ru-RU" sz="2400" dirty="0"/>
              <a:t>Трудоемкость(Необходимы чрезвычайно трудоемкие реакции, проводимые под тщательным </a:t>
            </a:r>
            <a:r>
              <a:rPr lang="ru-RU" sz="2400" dirty="0" smtClean="0"/>
              <a:t>наблюдением);</a:t>
            </a:r>
            <a:endParaRPr lang="ru-RU" sz="2400" noProof="0" dirty="0" smtClean="0"/>
          </a:p>
          <a:p>
            <a:pPr lvl="0" rtl="0"/>
            <a:r>
              <a:rPr lang="ru-RU" sz="2400" noProof="0" dirty="0" smtClean="0"/>
              <a:t>Масштабирование (слишком маленькие размеры);</a:t>
            </a:r>
            <a:endParaRPr lang="ru-RU" sz="2400" noProof="0" dirty="0"/>
          </a:p>
          <a:p>
            <a:pPr lvl="0" rtl="0"/>
            <a:r>
              <a:rPr lang="ru-RU" sz="2400" noProof="0" dirty="0" smtClean="0"/>
              <a:t>Количество необходимого материала(в «задаче о коммивояжере» на 200 пунктов потребуется масса ДНК больше массы Земли).</a:t>
            </a:r>
          </a:p>
          <a:p>
            <a:pPr lvl="0" rtl="0"/>
            <a:endParaRPr lang="ru-RU" sz="2400" noProof="0" dirty="0"/>
          </a:p>
        </p:txBody>
      </p:sp>
      <p:pic>
        <p:nvPicPr>
          <p:cNvPr id="3074" name="Picture 2" descr="http://files.geometria.ru/pics/original/249904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97" y="1427116"/>
            <a:ext cx="6173703" cy="446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7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35826"/>
            <a:ext cx="5207726" cy="5422174"/>
          </a:xfrm>
        </p:spPr>
        <p:txBody>
          <a:bodyPr rtlCol="0"/>
          <a:lstStyle/>
          <a:p>
            <a:pPr rtl="0"/>
            <a:r>
              <a:rPr lang="ru-RU" dirty="0" smtClean="0"/>
              <a:t>Принцип работы заключается в том, что для кодировки информации используются 4 азотистыми основаниями :  </a:t>
            </a:r>
            <a:r>
              <a:rPr lang="ru-RU" dirty="0" err="1" smtClean="0"/>
              <a:t>цитозин</a:t>
            </a:r>
            <a:r>
              <a:rPr lang="ru-RU" dirty="0" smtClean="0"/>
              <a:t>, гуанин, </a:t>
            </a:r>
            <a:r>
              <a:rPr lang="ru-RU" dirty="0" err="1" smtClean="0"/>
              <a:t>аденин</a:t>
            </a:r>
            <a:r>
              <a:rPr lang="ru-RU" dirty="0" smtClean="0"/>
              <a:t> и </a:t>
            </a:r>
            <a:r>
              <a:rPr lang="ru-RU" dirty="0" err="1" smtClean="0"/>
              <a:t>тимин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781" y="1435826"/>
            <a:ext cx="3108824" cy="537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427132" cy="1463040"/>
          </a:xfrm>
        </p:spPr>
        <p:txBody>
          <a:bodyPr rtlCol="0">
            <a:normAutofit fontScale="90000"/>
          </a:bodyPr>
          <a:lstStyle/>
          <a:p>
            <a:r>
              <a:rPr lang="ru-RU" dirty="0"/>
              <a:t>Конечный </a:t>
            </a:r>
            <a:r>
              <a:rPr lang="ru-RU" dirty="0" err="1"/>
              <a:t>биоавтомат</a:t>
            </a:r>
            <a:r>
              <a:rPr lang="ru-RU" dirty="0"/>
              <a:t> </a:t>
            </a:r>
            <a:r>
              <a:rPr lang="ru-RU" dirty="0" err="1"/>
              <a:t>Бененсона</a:t>
            </a:r>
            <a:r>
              <a:rPr lang="ru-RU" dirty="0"/>
              <a:t>-Шапиро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-1" y="4584953"/>
            <a:ext cx="4040778" cy="1180122"/>
          </a:xfrm>
        </p:spPr>
        <p:txBody>
          <a:bodyPr rtlCol="0">
            <a:normAutofit fontScale="85000" lnSpcReduction="20000"/>
          </a:bodyPr>
          <a:lstStyle/>
          <a:p>
            <a:r>
              <a:rPr lang="ru-RU" dirty="0" err="1" smtClean="0">
                <a:solidFill>
                  <a:schemeClr val="tx1"/>
                </a:solidFill>
              </a:rPr>
              <a:t>Эхуд</a:t>
            </a:r>
            <a:r>
              <a:rPr lang="ru-RU" dirty="0" smtClean="0">
                <a:solidFill>
                  <a:schemeClr val="tx1"/>
                </a:solidFill>
              </a:rPr>
              <a:t> Шапиро (Родился в 1955 году)—</a:t>
            </a:r>
            <a:r>
              <a:rPr lang="ru-RU" dirty="0"/>
              <a:t>м</a:t>
            </a:r>
            <a:r>
              <a:rPr lang="ru-RU" dirty="0" smtClean="0"/>
              <a:t>ногодисциплинарный </a:t>
            </a:r>
            <a:r>
              <a:rPr lang="ru-RU" dirty="0"/>
              <a:t>ученый, художник, предприниматель и профессор информатики и биологии в Институте науки </a:t>
            </a:r>
            <a:r>
              <a:rPr lang="ru-RU" dirty="0" err="1"/>
              <a:t>Вейцмана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122" name="Picture 2" descr="אהוד שפירא פרופי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83126"/>
            <a:ext cx="3187337" cy="320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70503" y="1139874"/>
            <a:ext cx="5087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Яаков</a:t>
            </a:r>
            <a:r>
              <a:rPr lang="ru-RU" dirty="0"/>
              <a:t> (</a:t>
            </a:r>
            <a:r>
              <a:rPr lang="ru-RU" dirty="0" err="1"/>
              <a:t>Коби</a:t>
            </a:r>
            <a:r>
              <a:rPr lang="ru-RU" dirty="0"/>
              <a:t>) </a:t>
            </a:r>
            <a:r>
              <a:rPr lang="ru-RU" dirty="0" err="1" smtClean="0"/>
              <a:t>Бененсон</a:t>
            </a:r>
            <a:r>
              <a:rPr lang="ru-RU" dirty="0"/>
              <a:t> </a:t>
            </a:r>
            <a:r>
              <a:rPr lang="ru-RU" dirty="0" smtClean="0"/>
              <a:t>—профессор </a:t>
            </a:r>
            <a:r>
              <a:rPr lang="ru-RU" dirty="0"/>
              <a:t>синтетической биологии</a:t>
            </a:r>
          </a:p>
        </p:txBody>
      </p:sp>
      <p:pic>
        <p:nvPicPr>
          <p:cNvPr id="5124" name="Picture 4" descr="Yaakov (Kobi) Benens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451" y="886736"/>
            <a:ext cx="3300549" cy="447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03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аучный проект 16 x 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10793012_TF02922647_TF02922647.potx" id="{B86B9965-FE27-4761-8B84-107D77623D4A}" vid="{0E6855BF-1AE5-42A1-B95B-10F534A37089}"/>
    </a:ext>
  </a:extLst>
</a:theme>
</file>

<file path=ppt/theme/theme2.xml><?xml version="1.0" encoding="utf-8"?>
<a:theme xmlns:a="http://schemas.openxmlformats.org/drawingml/2006/main" name="Тема Offic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научного проекта (широкоэкранный формат)</Template>
  <TotalTime>67</TotalTime>
  <Words>190</Words>
  <Application>Microsoft Office PowerPoint</Application>
  <PresentationFormat>Произвольный</PresentationFormat>
  <Paragraphs>28</Paragraphs>
  <Slides>6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Научный проект 16 x 9</vt:lpstr>
      <vt:lpstr>ДНК-КОМПЬЮТЕРЫ</vt:lpstr>
      <vt:lpstr>Введение</vt:lpstr>
      <vt:lpstr>История</vt:lpstr>
      <vt:lpstr>Биокомпьютер Адлемана</vt:lpstr>
      <vt:lpstr>Принцип работы</vt:lpstr>
      <vt:lpstr>Конечный биоавтомат Бененсона-Шапиро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ДНК-КОМПЬЮТЕРЫ</dc:title>
  <dc:creator>Lenovo</dc:creator>
  <cp:lastModifiedBy>win348</cp:lastModifiedBy>
  <cp:revision>10</cp:revision>
  <dcterms:created xsi:type="dcterms:W3CDTF">2017-10-13T19:10:02Z</dcterms:created>
  <dcterms:modified xsi:type="dcterms:W3CDTF">2017-11-07T07:42:52Z</dcterms:modified>
</cp:coreProperties>
</file>