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5" r:id="rId3"/>
    <p:sldId id="295" r:id="rId4"/>
    <p:sldId id="296" r:id="rId5"/>
    <p:sldId id="297" r:id="rId6"/>
    <p:sldId id="276" r:id="rId7"/>
    <p:sldId id="298" r:id="rId8"/>
    <p:sldId id="277" r:id="rId9"/>
    <p:sldId id="299" r:id="rId10"/>
    <p:sldId id="278" r:id="rId11"/>
    <p:sldId id="300" r:id="rId12"/>
    <p:sldId id="279" r:id="rId13"/>
    <p:sldId id="280" r:id="rId14"/>
    <p:sldId id="281" r:id="rId15"/>
    <p:sldId id="301" r:id="rId16"/>
    <p:sldId id="282" r:id="rId17"/>
    <p:sldId id="302" r:id="rId18"/>
    <p:sldId id="283" r:id="rId19"/>
    <p:sldId id="303" r:id="rId20"/>
    <p:sldId id="285" r:id="rId21"/>
    <p:sldId id="286" r:id="rId22"/>
    <p:sldId id="304" r:id="rId23"/>
    <p:sldId id="306" r:id="rId24"/>
    <p:sldId id="305" r:id="rId25"/>
    <p:sldId id="287" r:id="rId26"/>
    <p:sldId id="288" r:id="rId27"/>
    <p:sldId id="289" r:id="rId28"/>
    <p:sldId id="307" r:id="rId29"/>
    <p:sldId id="290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70894-01D5-4DAC-BD5E-33D13155C25A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5C2569-F2A9-47B0-B51B-4311C71677FA}">
      <dgm:prSet phldrT="[Текст]"/>
      <dgm:spPr/>
      <dgm:t>
        <a:bodyPr/>
        <a:lstStyle/>
        <a:p>
          <a:r>
            <a:rPr lang="ru-RU" dirty="0"/>
            <a:t>Функции:</a:t>
          </a:r>
        </a:p>
      </dgm:t>
    </dgm:pt>
    <dgm:pt modelId="{105117B1-E270-4209-ABD1-06B3CE85483B}" type="parTrans" cxnId="{20F34E09-EBD2-47A4-9A5F-22D4BA13297E}">
      <dgm:prSet/>
      <dgm:spPr/>
      <dgm:t>
        <a:bodyPr/>
        <a:lstStyle/>
        <a:p>
          <a:endParaRPr lang="ru-RU"/>
        </a:p>
      </dgm:t>
    </dgm:pt>
    <dgm:pt modelId="{3F1A7E6F-6DDC-486C-B765-EE731AEE85A5}" type="sibTrans" cxnId="{20F34E09-EBD2-47A4-9A5F-22D4BA13297E}">
      <dgm:prSet/>
      <dgm:spPr/>
      <dgm:t>
        <a:bodyPr/>
        <a:lstStyle/>
        <a:p>
          <a:endParaRPr lang="ru-RU"/>
        </a:p>
      </dgm:t>
    </dgm:pt>
    <dgm:pt modelId="{90F656DB-7E89-499C-8AB0-A61851356C58}">
      <dgm:prSet phldrT="[Текст]"/>
      <dgm:spPr/>
      <dgm:t>
        <a:bodyPr/>
        <a:lstStyle/>
        <a:p>
          <a:r>
            <a:rPr lang="ru-RU" dirty="0"/>
            <a:t>Кадровый учет</a:t>
          </a:r>
        </a:p>
      </dgm:t>
    </dgm:pt>
    <dgm:pt modelId="{BD4B3930-D047-4B51-8209-AE23C10B07C7}" type="parTrans" cxnId="{91A4FBE2-5FF2-498F-B41B-E0DC72FD0A61}">
      <dgm:prSet/>
      <dgm:spPr/>
      <dgm:t>
        <a:bodyPr/>
        <a:lstStyle/>
        <a:p>
          <a:endParaRPr lang="ru-RU"/>
        </a:p>
      </dgm:t>
    </dgm:pt>
    <dgm:pt modelId="{B336597B-B6AB-4EBB-B9B3-E74CEC2A295F}" type="sibTrans" cxnId="{91A4FBE2-5FF2-498F-B41B-E0DC72FD0A61}">
      <dgm:prSet/>
      <dgm:spPr/>
      <dgm:t>
        <a:bodyPr/>
        <a:lstStyle/>
        <a:p>
          <a:endParaRPr lang="ru-RU"/>
        </a:p>
      </dgm:t>
    </dgm:pt>
    <dgm:pt modelId="{5049F4CB-4FC9-4CA2-9032-93A6880EF686}">
      <dgm:prSet phldrT="[Текст]"/>
      <dgm:spPr/>
      <dgm:t>
        <a:bodyPr/>
        <a:lstStyle/>
        <a:p>
          <a:r>
            <a:rPr lang="ru-RU" dirty="0"/>
            <a:t>Ведение штатного расписания</a:t>
          </a:r>
        </a:p>
      </dgm:t>
    </dgm:pt>
    <dgm:pt modelId="{0CDD9D34-108E-48D5-92DD-7E4683351776}" type="parTrans" cxnId="{4E3539B7-D9D9-4510-89A1-182BDA73B036}">
      <dgm:prSet/>
      <dgm:spPr/>
      <dgm:t>
        <a:bodyPr/>
        <a:lstStyle/>
        <a:p>
          <a:endParaRPr lang="ru-RU"/>
        </a:p>
      </dgm:t>
    </dgm:pt>
    <dgm:pt modelId="{64766BAC-8333-4E74-83ED-9E779D8E2B05}" type="sibTrans" cxnId="{4E3539B7-D9D9-4510-89A1-182BDA73B036}">
      <dgm:prSet/>
      <dgm:spPr/>
      <dgm:t>
        <a:bodyPr/>
        <a:lstStyle/>
        <a:p>
          <a:endParaRPr lang="ru-RU"/>
        </a:p>
      </dgm:t>
    </dgm:pt>
    <dgm:pt modelId="{B43F4283-5984-4EED-BEDA-54934DE90FFF}">
      <dgm:prSet phldrT="[Текст]"/>
      <dgm:spPr/>
      <dgm:t>
        <a:bodyPr/>
        <a:lstStyle/>
        <a:p>
          <a:r>
            <a:rPr lang="ru-RU" dirty="0"/>
            <a:t>Расчет зарплаты</a:t>
          </a:r>
        </a:p>
      </dgm:t>
    </dgm:pt>
    <dgm:pt modelId="{232C0015-3920-4944-A628-85A1FD2C39E8}" type="parTrans" cxnId="{14E86C27-299D-4F5F-BC94-56CFC3417DF6}">
      <dgm:prSet/>
      <dgm:spPr/>
      <dgm:t>
        <a:bodyPr/>
        <a:lstStyle/>
        <a:p>
          <a:endParaRPr lang="ru-RU"/>
        </a:p>
      </dgm:t>
    </dgm:pt>
    <dgm:pt modelId="{7C708827-09B2-456E-959F-03A67421B4A6}" type="sibTrans" cxnId="{14E86C27-299D-4F5F-BC94-56CFC3417DF6}">
      <dgm:prSet/>
      <dgm:spPr/>
      <dgm:t>
        <a:bodyPr/>
        <a:lstStyle/>
        <a:p>
          <a:endParaRPr lang="ru-RU"/>
        </a:p>
      </dgm:t>
    </dgm:pt>
    <dgm:pt modelId="{21C8376A-1F21-4B3E-AAF0-C99F002ED538}" type="pres">
      <dgm:prSet presAssocID="{F9D70894-01D5-4DAC-BD5E-33D13155C25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CA244C-4E57-485D-8A2E-B82CFB4E4608}" type="pres">
      <dgm:prSet presAssocID="{9C5C2569-F2A9-47B0-B51B-4311C71677FA}" presName="vertOne" presStyleCnt="0"/>
      <dgm:spPr/>
    </dgm:pt>
    <dgm:pt modelId="{4D486AB5-A370-4412-AC00-1650FC612BDC}" type="pres">
      <dgm:prSet presAssocID="{9C5C2569-F2A9-47B0-B51B-4311C71677FA}" presName="txOne" presStyleLbl="node0" presStyleIdx="0" presStyleCnt="1">
        <dgm:presLayoutVars>
          <dgm:chPref val="3"/>
        </dgm:presLayoutVars>
      </dgm:prSet>
      <dgm:spPr/>
    </dgm:pt>
    <dgm:pt modelId="{B8231CE0-54CF-4413-9494-2C75C3F86DBC}" type="pres">
      <dgm:prSet presAssocID="{9C5C2569-F2A9-47B0-B51B-4311C71677FA}" presName="parTransOne" presStyleCnt="0"/>
      <dgm:spPr/>
    </dgm:pt>
    <dgm:pt modelId="{BFE094C7-678C-491D-A5C7-6113088769DA}" type="pres">
      <dgm:prSet presAssocID="{9C5C2569-F2A9-47B0-B51B-4311C71677FA}" presName="horzOne" presStyleCnt="0"/>
      <dgm:spPr/>
    </dgm:pt>
    <dgm:pt modelId="{54AE2FA0-3F88-46C7-8D66-CF6B14A31D94}" type="pres">
      <dgm:prSet presAssocID="{90F656DB-7E89-499C-8AB0-A61851356C58}" presName="vertTwo" presStyleCnt="0"/>
      <dgm:spPr/>
    </dgm:pt>
    <dgm:pt modelId="{F8A261B2-C4B7-4A81-AA70-C9724C4081B2}" type="pres">
      <dgm:prSet presAssocID="{90F656DB-7E89-499C-8AB0-A61851356C58}" presName="txTwo" presStyleLbl="node2" presStyleIdx="0" presStyleCnt="3">
        <dgm:presLayoutVars>
          <dgm:chPref val="3"/>
        </dgm:presLayoutVars>
      </dgm:prSet>
      <dgm:spPr/>
    </dgm:pt>
    <dgm:pt modelId="{CAE612A3-651B-4C56-AC46-E59F03F43E84}" type="pres">
      <dgm:prSet presAssocID="{90F656DB-7E89-499C-8AB0-A61851356C58}" presName="horzTwo" presStyleCnt="0"/>
      <dgm:spPr/>
    </dgm:pt>
    <dgm:pt modelId="{9FC60390-2BE0-4B24-B5F5-D4E8863768CA}" type="pres">
      <dgm:prSet presAssocID="{B336597B-B6AB-4EBB-B9B3-E74CEC2A295F}" presName="sibSpaceTwo" presStyleCnt="0"/>
      <dgm:spPr/>
    </dgm:pt>
    <dgm:pt modelId="{71379CB9-E235-4847-9795-A790CCF279CA}" type="pres">
      <dgm:prSet presAssocID="{5049F4CB-4FC9-4CA2-9032-93A6880EF686}" presName="vertTwo" presStyleCnt="0"/>
      <dgm:spPr/>
    </dgm:pt>
    <dgm:pt modelId="{E71DF487-337C-4773-98DE-C1CED36EF20B}" type="pres">
      <dgm:prSet presAssocID="{5049F4CB-4FC9-4CA2-9032-93A6880EF686}" presName="txTwo" presStyleLbl="node2" presStyleIdx="1" presStyleCnt="3">
        <dgm:presLayoutVars>
          <dgm:chPref val="3"/>
        </dgm:presLayoutVars>
      </dgm:prSet>
      <dgm:spPr/>
    </dgm:pt>
    <dgm:pt modelId="{15F8E711-7F1A-440D-B22B-ACA167E0ECC1}" type="pres">
      <dgm:prSet presAssocID="{5049F4CB-4FC9-4CA2-9032-93A6880EF686}" presName="horzTwo" presStyleCnt="0"/>
      <dgm:spPr/>
    </dgm:pt>
    <dgm:pt modelId="{73EB9945-66EE-45C4-89B8-5A2CF8E23B6E}" type="pres">
      <dgm:prSet presAssocID="{64766BAC-8333-4E74-83ED-9E779D8E2B05}" presName="sibSpaceTwo" presStyleCnt="0"/>
      <dgm:spPr/>
    </dgm:pt>
    <dgm:pt modelId="{C85FFD8F-7195-47C8-BDCC-C5878295086B}" type="pres">
      <dgm:prSet presAssocID="{B43F4283-5984-4EED-BEDA-54934DE90FFF}" presName="vertTwo" presStyleCnt="0"/>
      <dgm:spPr/>
    </dgm:pt>
    <dgm:pt modelId="{07018C1E-B59E-4001-95A8-4AC3AB311862}" type="pres">
      <dgm:prSet presAssocID="{B43F4283-5984-4EED-BEDA-54934DE90FFF}" presName="txTwo" presStyleLbl="node2" presStyleIdx="2" presStyleCnt="3">
        <dgm:presLayoutVars>
          <dgm:chPref val="3"/>
        </dgm:presLayoutVars>
      </dgm:prSet>
      <dgm:spPr/>
    </dgm:pt>
    <dgm:pt modelId="{22341ED4-5888-4E22-93B2-94A243A43CB3}" type="pres">
      <dgm:prSet presAssocID="{B43F4283-5984-4EED-BEDA-54934DE90FFF}" presName="horzTwo" presStyleCnt="0"/>
      <dgm:spPr/>
    </dgm:pt>
  </dgm:ptLst>
  <dgm:cxnLst>
    <dgm:cxn modelId="{20F34E09-EBD2-47A4-9A5F-22D4BA13297E}" srcId="{F9D70894-01D5-4DAC-BD5E-33D13155C25A}" destId="{9C5C2569-F2A9-47B0-B51B-4311C71677FA}" srcOrd="0" destOrd="0" parTransId="{105117B1-E270-4209-ABD1-06B3CE85483B}" sibTransId="{3F1A7E6F-6DDC-486C-B765-EE731AEE85A5}"/>
    <dgm:cxn modelId="{93042F22-4340-4FB9-BBC4-13A3B4C864A7}" type="presOf" srcId="{F9D70894-01D5-4DAC-BD5E-33D13155C25A}" destId="{21C8376A-1F21-4B3E-AAF0-C99F002ED538}" srcOrd="0" destOrd="0" presId="urn:microsoft.com/office/officeart/2005/8/layout/hierarchy4"/>
    <dgm:cxn modelId="{14E86C27-299D-4F5F-BC94-56CFC3417DF6}" srcId="{9C5C2569-F2A9-47B0-B51B-4311C71677FA}" destId="{B43F4283-5984-4EED-BEDA-54934DE90FFF}" srcOrd="2" destOrd="0" parTransId="{232C0015-3920-4944-A628-85A1FD2C39E8}" sibTransId="{7C708827-09B2-456E-959F-03A67421B4A6}"/>
    <dgm:cxn modelId="{C53B3468-122A-4370-9E6F-C750348672CB}" type="presOf" srcId="{9C5C2569-F2A9-47B0-B51B-4311C71677FA}" destId="{4D486AB5-A370-4412-AC00-1650FC612BDC}" srcOrd="0" destOrd="0" presId="urn:microsoft.com/office/officeart/2005/8/layout/hierarchy4"/>
    <dgm:cxn modelId="{43A7194C-E0B3-41A2-B475-9BF12B768FBB}" type="presOf" srcId="{90F656DB-7E89-499C-8AB0-A61851356C58}" destId="{F8A261B2-C4B7-4A81-AA70-C9724C4081B2}" srcOrd="0" destOrd="0" presId="urn:microsoft.com/office/officeart/2005/8/layout/hierarchy4"/>
    <dgm:cxn modelId="{3DAF3A8D-A9B2-45F3-A4D1-10C79345EB9B}" type="presOf" srcId="{B43F4283-5984-4EED-BEDA-54934DE90FFF}" destId="{07018C1E-B59E-4001-95A8-4AC3AB311862}" srcOrd="0" destOrd="0" presId="urn:microsoft.com/office/officeart/2005/8/layout/hierarchy4"/>
    <dgm:cxn modelId="{4E3539B7-D9D9-4510-89A1-182BDA73B036}" srcId="{9C5C2569-F2A9-47B0-B51B-4311C71677FA}" destId="{5049F4CB-4FC9-4CA2-9032-93A6880EF686}" srcOrd="1" destOrd="0" parTransId="{0CDD9D34-108E-48D5-92DD-7E4683351776}" sibTransId="{64766BAC-8333-4E74-83ED-9E779D8E2B05}"/>
    <dgm:cxn modelId="{91A4FBE2-5FF2-498F-B41B-E0DC72FD0A61}" srcId="{9C5C2569-F2A9-47B0-B51B-4311C71677FA}" destId="{90F656DB-7E89-499C-8AB0-A61851356C58}" srcOrd="0" destOrd="0" parTransId="{BD4B3930-D047-4B51-8209-AE23C10B07C7}" sibTransId="{B336597B-B6AB-4EBB-B9B3-E74CEC2A295F}"/>
    <dgm:cxn modelId="{ED6133FA-E8F2-4FB7-A72F-88605B8177C5}" type="presOf" srcId="{5049F4CB-4FC9-4CA2-9032-93A6880EF686}" destId="{E71DF487-337C-4773-98DE-C1CED36EF20B}" srcOrd="0" destOrd="0" presId="urn:microsoft.com/office/officeart/2005/8/layout/hierarchy4"/>
    <dgm:cxn modelId="{7F883AB4-51B9-42EA-A325-5AD156BB1A41}" type="presParOf" srcId="{21C8376A-1F21-4B3E-AAF0-C99F002ED538}" destId="{74CA244C-4E57-485D-8A2E-B82CFB4E4608}" srcOrd="0" destOrd="0" presId="urn:microsoft.com/office/officeart/2005/8/layout/hierarchy4"/>
    <dgm:cxn modelId="{32FFD299-7D23-41E1-A8DE-FB247C74DB29}" type="presParOf" srcId="{74CA244C-4E57-485D-8A2E-B82CFB4E4608}" destId="{4D486AB5-A370-4412-AC00-1650FC612BDC}" srcOrd="0" destOrd="0" presId="urn:microsoft.com/office/officeart/2005/8/layout/hierarchy4"/>
    <dgm:cxn modelId="{BAAED6D9-B741-4431-85A5-A5D032E9C9F1}" type="presParOf" srcId="{74CA244C-4E57-485D-8A2E-B82CFB4E4608}" destId="{B8231CE0-54CF-4413-9494-2C75C3F86DBC}" srcOrd="1" destOrd="0" presId="urn:microsoft.com/office/officeart/2005/8/layout/hierarchy4"/>
    <dgm:cxn modelId="{4A308851-E12E-41DE-B5D1-557859C697F5}" type="presParOf" srcId="{74CA244C-4E57-485D-8A2E-B82CFB4E4608}" destId="{BFE094C7-678C-491D-A5C7-6113088769DA}" srcOrd="2" destOrd="0" presId="urn:microsoft.com/office/officeart/2005/8/layout/hierarchy4"/>
    <dgm:cxn modelId="{C5C8B211-A472-4DA7-9061-D0241492B697}" type="presParOf" srcId="{BFE094C7-678C-491D-A5C7-6113088769DA}" destId="{54AE2FA0-3F88-46C7-8D66-CF6B14A31D94}" srcOrd="0" destOrd="0" presId="urn:microsoft.com/office/officeart/2005/8/layout/hierarchy4"/>
    <dgm:cxn modelId="{FD05FF46-7C13-46AD-A06B-56A9496452DA}" type="presParOf" srcId="{54AE2FA0-3F88-46C7-8D66-CF6B14A31D94}" destId="{F8A261B2-C4B7-4A81-AA70-C9724C4081B2}" srcOrd="0" destOrd="0" presId="urn:microsoft.com/office/officeart/2005/8/layout/hierarchy4"/>
    <dgm:cxn modelId="{DAB9A5C3-D18D-4B2F-BE0F-53F6B19B6BC7}" type="presParOf" srcId="{54AE2FA0-3F88-46C7-8D66-CF6B14A31D94}" destId="{CAE612A3-651B-4C56-AC46-E59F03F43E84}" srcOrd="1" destOrd="0" presId="urn:microsoft.com/office/officeart/2005/8/layout/hierarchy4"/>
    <dgm:cxn modelId="{8AE4BFB8-F257-4E64-97B7-66868D6C77B8}" type="presParOf" srcId="{BFE094C7-678C-491D-A5C7-6113088769DA}" destId="{9FC60390-2BE0-4B24-B5F5-D4E8863768CA}" srcOrd="1" destOrd="0" presId="urn:microsoft.com/office/officeart/2005/8/layout/hierarchy4"/>
    <dgm:cxn modelId="{418DBD10-BC65-46E8-B667-3A247E352C5E}" type="presParOf" srcId="{BFE094C7-678C-491D-A5C7-6113088769DA}" destId="{71379CB9-E235-4847-9795-A790CCF279CA}" srcOrd="2" destOrd="0" presId="urn:microsoft.com/office/officeart/2005/8/layout/hierarchy4"/>
    <dgm:cxn modelId="{3B3A629C-C921-420C-B416-F50AE5A0A683}" type="presParOf" srcId="{71379CB9-E235-4847-9795-A790CCF279CA}" destId="{E71DF487-337C-4773-98DE-C1CED36EF20B}" srcOrd="0" destOrd="0" presId="urn:microsoft.com/office/officeart/2005/8/layout/hierarchy4"/>
    <dgm:cxn modelId="{855F28DA-D24E-415D-98E2-E9EC9DB6326B}" type="presParOf" srcId="{71379CB9-E235-4847-9795-A790CCF279CA}" destId="{15F8E711-7F1A-440D-B22B-ACA167E0ECC1}" srcOrd="1" destOrd="0" presId="urn:microsoft.com/office/officeart/2005/8/layout/hierarchy4"/>
    <dgm:cxn modelId="{4F2F9F86-8B47-4472-A561-35AAE041384A}" type="presParOf" srcId="{BFE094C7-678C-491D-A5C7-6113088769DA}" destId="{73EB9945-66EE-45C4-89B8-5A2CF8E23B6E}" srcOrd="3" destOrd="0" presId="urn:microsoft.com/office/officeart/2005/8/layout/hierarchy4"/>
    <dgm:cxn modelId="{6663136F-F708-46CE-8604-EBF7E60ECB7F}" type="presParOf" srcId="{BFE094C7-678C-491D-A5C7-6113088769DA}" destId="{C85FFD8F-7195-47C8-BDCC-C5878295086B}" srcOrd="4" destOrd="0" presId="urn:microsoft.com/office/officeart/2005/8/layout/hierarchy4"/>
    <dgm:cxn modelId="{DFA16E0D-23EA-4AD5-AD2C-A4BE65B82986}" type="presParOf" srcId="{C85FFD8F-7195-47C8-BDCC-C5878295086B}" destId="{07018C1E-B59E-4001-95A8-4AC3AB311862}" srcOrd="0" destOrd="0" presId="urn:microsoft.com/office/officeart/2005/8/layout/hierarchy4"/>
    <dgm:cxn modelId="{FF27EEBD-EC40-480D-AD45-4653FE98308A}" type="presParOf" srcId="{C85FFD8F-7195-47C8-BDCC-C5878295086B}" destId="{22341ED4-5888-4E22-93B2-94A243A43CB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9D70894-01D5-4DAC-BD5E-33D13155C25A}" type="doc">
      <dgm:prSet loTypeId="urn:microsoft.com/office/officeart/2005/8/layout/lProcess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5C2569-F2A9-47B0-B51B-4311C71677FA}">
      <dgm:prSet phldrT="[Текст]"/>
      <dgm:spPr/>
      <dgm:t>
        <a:bodyPr/>
        <a:lstStyle/>
        <a:p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Дополнительными исходными данными </a:t>
          </a:r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при этом являются:</a:t>
          </a:r>
          <a:endParaRPr lang="ru-RU" b="0" dirty="0"/>
        </a:p>
      </dgm:t>
    </dgm:pt>
    <dgm:pt modelId="{105117B1-E270-4209-ABD1-06B3CE85483B}" type="parTrans" cxnId="{20F34E09-EBD2-47A4-9A5F-22D4BA13297E}">
      <dgm:prSet/>
      <dgm:spPr/>
      <dgm:t>
        <a:bodyPr/>
        <a:lstStyle/>
        <a:p>
          <a:endParaRPr lang="ru-RU"/>
        </a:p>
      </dgm:t>
    </dgm:pt>
    <dgm:pt modelId="{3F1A7E6F-6DDC-486C-B765-EE731AEE85A5}" type="sibTrans" cxnId="{20F34E09-EBD2-47A4-9A5F-22D4BA13297E}">
      <dgm:prSet/>
      <dgm:spPr/>
      <dgm:t>
        <a:bodyPr/>
        <a:lstStyle/>
        <a:p>
          <a:endParaRPr lang="ru-RU"/>
        </a:p>
      </dgm:t>
    </dgm:pt>
    <dgm:pt modelId="{90F656DB-7E89-499C-8AB0-A61851356C58}">
      <dgm:prSet phldrT="[Текст]"/>
      <dgm:spPr/>
      <dgm:t>
        <a:bodyPr/>
        <a:lstStyle/>
        <a:p>
          <a:r>
            <a:rPr lang="ru-RU" dirty="0"/>
            <a:t>Сведения о технологическом оборудовании</a:t>
          </a:r>
        </a:p>
      </dgm:t>
    </dgm:pt>
    <dgm:pt modelId="{BD4B3930-D047-4B51-8209-AE23C10B07C7}" type="parTrans" cxnId="{91A4FBE2-5FF2-498F-B41B-E0DC72FD0A61}">
      <dgm:prSet/>
      <dgm:spPr/>
      <dgm:t>
        <a:bodyPr/>
        <a:lstStyle/>
        <a:p>
          <a:endParaRPr lang="ru-RU"/>
        </a:p>
      </dgm:t>
    </dgm:pt>
    <dgm:pt modelId="{B336597B-B6AB-4EBB-B9B3-E74CEC2A295F}" type="sibTrans" cxnId="{91A4FBE2-5FF2-498F-B41B-E0DC72FD0A61}">
      <dgm:prSet/>
      <dgm:spPr/>
      <dgm:t>
        <a:bodyPr/>
        <a:lstStyle/>
        <a:p>
          <a:endParaRPr lang="ru-RU"/>
        </a:p>
      </dgm:t>
    </dgm:pt>
    <dgm:pt modelId="{5049F4CB-4FC9-4CA2-9032-93A6880EF686}">
      <dgm:prSet phldrT="[Текст]"/>
      <dgm:spPr/>
      <dgm:t>
        <a:bodyPr/>
        <a:lstStyle/>
        <a:p>
          <a:r>
            <a:rPr lang="ru-RU" dirty="0"/>
            <a:t>Фондах времени их возможного использования</a:t>
          </a:r>
        </a:p>
      </dgm:t>
    </dgm:pt>
    <dgm:pt modelId="{0CDD9D34-108E-48D5-92DD-7E4683351776}" type="parTrans" cxnId="{4E3539B7-D9D9-4510-89A1-182BDA73B036}">
      <dgm:prSet/>
      <dgm:spPr/>
      <dgm:t>
        <a:bodyPr/>
        <a:lstStyle/>
        <a:p>
          <a:endParaRPr lang="ru-RU"/>
        </a:p>
      </dgm:t>
    </dgm:pt>
    <dgm:pt modelId="{64766BAC-8333-4E74-83ED-9E779D8E2B05}" type="sibTrans" cxnId="{4E3539B7-D9D9-4510-89A1-182BDA73B036}">
      <dgm:prSet/>
      <dgm:spPr/>
      <dgm:t>
        <a:bodyPr/>
        <a:lstStyle/>
        <a:p>
          <a:endParaRPr lang="ru-RU"/>
        </a:p>
      </dgm:t>
    </dgm:pt>
    <dgm:pt modelId="{419F8B72-C316-4069-ABC5-369622F0DA39}">
      <dgm:prSet phldrT="[Текст]"/>
      <dgm:spPr/>
      <dgm:t>
        <a:bodyPr/>
        <a:lstStyle/>
        <a:p>
          <a:r>
            <a:rPr lang="ru-RU" dirty="0"/>
            <a:t>Технологических маршрутах изготовления изделий</a:t>
          </a:r>
        </a:p>
      </dgm:t>
    </dgm:pt>
    <dgm:pt modelId="{92DBC8D8-C5CD-4E9A-BB6F-46CB9EB89BC6}" type="parTrans" cxnId="{0F151DE2-16DE-45ED-A259-F2972C04B12B}">
      <dgm:prSet/>
      <dgm:spPr/>
      <dgm:t>
        <a:bodyPr/>
        <a:lstStyle/>
        <a:p>
          <a:endParaRPr lang="ru-RU"/>
        </a:p>
      </dgm:t>
    </dgm:pt>
    <dgm:pt modelId="{A2590478-0CFD-4E19-94F7-8BCFBD3601E6}" type="sibTrans" cxnId="{0F151DE2-16DE-45ED-A259-F2972C04B12B}">
      <dgm:prSet/>
      <dgm:spPr/>
      <dgm:t>
        <a:bodyPr/>
        <a:lstStyle/>
        <a:p>
          <a:endParaRPr lang="ru-RU"/>
        </a:p>
      </dgm:t>
    </dgm:pt>
    <dgm:pt modelId="{E428E358-740C-44B6-AFD1-B1F81F152996}" type="pres">
      <dgm:prSet presAssocID="{F9D70894-01D5-4DAC-BD5E-33D13155C25A}" presName="theList" presStyleCnt="0">
        <dgm:presLayoutVars>
          <dgm:dir/>
          <dgm:animLvl val="lvl"/>
          <dgm:resizeHandles val="exact"/>
        </dgm:presLayoutVars>
      </dgm:prSet>
      <dgm:spPr/>
    </dgm:pt>
    <dgm:pt modelId="{60430926-5D41-4788-90F1-46746F48F0A9}" type="pres">
      <dgm:prSet presAssocID="{9C5C2569-F2A9-47B0-B51B-4311C71677FA}" presName="compNode" presStyleCnt="0"/>
      <dgm:spPr/>
    </dgm:pt>
    <dgm:pt modelId="{4928DE08-5BA7-4D99-A86E-791EE13E1EC1}" type="pres">
      <dgm:prSet presAssocID="{9C5C2569-F2A9-47B0-B51B-4311C71677FA}" presName="aNode" presStyleLbl="bgShp" presStyleIdx="0" presStyleCnt="1"/>
      <dgm:spPr/>
    </dgm:pt>
    <dgm:pt modelId="{1054E4C9-F97F-4E1E-A8AA-3E360E8F7EDE}" type="pres">
      <dgm:prSet presAssocID="{9C5C2569-F2A9-47B0-B51B-4311C71677FA}" presName="textNode" presStyleLbl="bgShp" presStyleIdx="0" presStyleCnt="1"/>
      <dgm:spPr/>
    </dgm:pt>
    <dgm:pt modelId="{EC63FB81-F27D-4EBD-B3DF-55031247519A}" type="pres">
      <dgm:prSet presAssocID="{9C5C2569-F2A9-47B0-B51B-4311C71677FA}" presName="compChildNode" presStyleCnt="0"/>
      <dgm:spPr/>
    </dgm:pt>
    <dgm:pt modelId="{E7C75C32-2791-4DDE-B01F-1711B2F20A1F}" type="pres">
      <dgm:prSet presAssocID="{9C5C2569-F2A9-47B0-B51B-4311C71677FA}" presName="theInnerList" presStyleCnt="0"/>
      <dgm:spPr/>
    </dgm:pt>
    <dgm:pt modelId="{93C02DB8-DD1D-45F1-9646-73D52DD66F4F}" type="pres">
      <dgm:prSet presAssocID="{90F656DB-7E89-499C-8AB0-A61851356C58}" presName="childNode" presStyleLbl="node1" presStyleIdx="0" presStyleCnt="3">
        <dgm:presLayoutVars>
          <dgm:bulletEnabled val="1"/>
        </dgm:presLayoutVars>
      </dgm:prSet>
      <dgm:spPr/>
    </dgm:pt>
    <dgm:pt modelId="{0CB67BCD-4079-45BC-B086-929B80C4F100}" type="pres">
      <dgm:prSet presAssocID="{90F656DB-7E89-499C-8AB0-A61851356C58}" presName="aSpace2" presStyleCnt="0"/>
      <dgm:spPr/>
    </dgm:pt>
    <dgm:pt modelId="{CB914F6A-3220-4A82-9F0C-A111931FF70F}" type="pres">
      <dgm:prSet presAssocID="{5049F4CB-4FC9-4CA2-9032-93A6880EF686}" presName="childNode" presStyleLbl="node1" presStyleIdx="1" presStyleCnt="3">
        <dgm:presLayoutVars>
          <dgm:bulletEnabled val="1"/>
        </dgm:presLayoutVars>
      </dgm:prSet>
      <dgm:spPr/>
    </dgm:pt>
    <dgm:pt modelId="{EB6652BE-602B-43C1-BEFB-FD38D5DA3226}" type="pres">
      <dgm:prSet presAssocID="{5049F4CB-4FC9-4CA2-9032-93A6880EF686}" presName="aSpace2" presStyleCnt="0"/>
      <dgm:spPr/>
    </dgm:pt>
    <dgm:pt modelId="{5ACEA312-AFA4-4C44-93D4-40DBFCB5789F}" type="pres">
      <dgm:prSet presAssocID="{419F8B72-C316-4069-ABC5-369622F0DA39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48FECF06-DC81-4AB8-9B24-69239FC7C051}" type="presOf" srcId="{9C5C2569-F2A9-47B0-B51B-4311C71677FA}" destId="{1054E4C9-F97F-4E1E-A8AA-3E360E8F7EDE}" srcOrd="1" destOrd="0" presId="urn:microsoft.com/office/officeart/2005/8/layout/lProcess2"/>
    <dgm:cxn modelId="{20F34E09-EBD2-47A4-9A5F-22D4BA13297E}" srcId="{F9D70894-01D5-4DAC-BD5E-33D13155C25A}" destId="{9C5C2569-F2A9-47B0-B51B-4311C71677FA}" srcOrd="0" destOrd="0" parTransId="{105117B1-E270-4209-ABD1-06B3CE85483B}" sibTransId="{3F1A7E6F-6DDC-486C-B765-EE731AEE85A5}"/>
    <dgm:cxn modelId="{464B3815-906C-49BF-9375-F193BFD8E679}" type="presOf" srcId="{9C5C2569-F2A9-47B0-B51B-4311C71677FA}" destId="{4928DE08-5BA7-4D99-A86E-791EE13E1EC1}" srcOrd="0" destOrd="0" presId="urn:microsoft.com/office/officeart/2005/8/layout/lProcess2"/>
    <dgm:cxn modelId="{4A03621F-4945-4879-B872-62EAB0FB3B4E}" type="presOf" srcId="{F9D70894-01D5-4DAC-BD5E-33D13155C25A}" destId="{E428E358-740C-44B6-AFD1-B1F81F152996}" srcOrd="0" destOrd="0" presId="urn:microsoft.com/office/officeart/2005/8/layout/lProcess2"/>
    <dgm:cxn modelId="{55207F21-B028-4F1E-9F38-7213F58E0A1A}" type="presOf" srcId="{5049F4CB-4FC9-4CA2-9032-93A6880EF686}" destId="{CB914F6A-3220-4A82-9F0C-A111931FF70F}" srcOrd="0" destOrd="0" presId="urn:microsoft.com/office/officeart/2005/8/layout/lProcess2"/>
    <dgm:cxn modelId="{9223804D-CC33-4BCB-9043-14060D0C662E}" type="presOf" srcId="{90F656DB-7E89-499C-8AB0-A61851356C58}" destId="{93C02DB8-DD1D-45F1-9646-73D52DD66F4F}" srcOrd="0" destOrd="0" presId="urn:microsoft.com/office/officeart/2005/8/layout/lProcess2"/>
    <dgm:cxn modelId="{4E3539B7-D9D9-4510-89A1-182BDA73B036}" srcId="{9C5C2569-F2A9-47B0-B51B-4311C71677FA}" destId="{5049F4CB-4FC9-4CA2-9032-93A6880EF686}" srcOrd="1" destOrd="0" parTransId="{0CDD9D34-108E-48D5-92DD-7E4683351776}" sibTransId="{64766BAC-8333-4E74-83ED-9E779D8E2B05}"/>
    <dgm:cxn modelId="{0F151DE2-16DE-45ED-A259-F2972C04B12B}" srcId="{9C5C2569-F2A9-47B0-B51B-4311C71677FA}" destId="{419F8B72-C316-4069-ABC5-369622F0DA39}" srcOrd="2" destOrd="0" parTransId="{92DBC8D8-C5CD-4E9A-BB6F-46CB9EB89BC6}" sibTransId="{A2590478-0CFD-4E19-94F7-8BCFBD3601E6}"/>
    <dgm:cxn modelId="{91A4FBE2-5FF2-498F-B41B-E0DC72FD0A61}" srcId="{9C5C2569-F2A9-47B0-B51B-4311C71677FA}" destId="{90F656DB-7E89-499C-8AB0-A61851356C58}" srcOrd="0" destOrd="0" parTransId="{BD4B3930-D047-4B51-8209-AE23C10B07C7}" sibTransId="{B336597B-B6AB-4EBB-B9B3-E74CEC2A295F}"/>
    <dgm:cxn modelId="{26C4C7EE-D383-42CD-9558-86F006A6C7E0}" type="presOf" srcId="{419F8B72-C316-4069-ABC5-369622F0DA39}" destId="{5ACEA312-AFA4-4C44-93D4-40DBFCB5789F}" srcOrd="0" destOrd="0" presId="urn:microsoft.com/office/officeart/2005/8/layout/lProcess2"/>
    <dgm:cxn modelId="{44CAECE1-F48F-4A80-9314-5D0E8FC00026}" type="presParOf" srcId="{E428E358-740C-44B6-AFD1-B1F81F152996}" destId="{60430926-5D41-4788-90F1-46746F48F0A9}" srcOrd="0" destOrd="0" presId="urn:microsoft.com/office/officeart/2005/8/layout/lProcess2"/>
    <dgm:cxn modelId="{EDD0A1C2-43E5-4819-84B4-771868F4F3D4}" type="presParOf" srcId="{60430926-5D41-4788-90F1-46746F48F0A9}" destId="{4928DE08-5BA7-4D99-A86E-791EE13E1EC1}" srcOrd="0" destOrd="0" presId="urn:microsoft.com/office/officeart/2005/8/layout/lProcess2"/>
    <dgm:cxn modelId="{A7D4C038-4C28-4FEF-A193-739A88F1A902}" type="presParOf" srcId="{60430926-5D41-4788-90F1-46746F48F0A9}" destId="{1054E4C9-F97F-4E1E-A8AA-3E360E8F7EDE}" srcOrd="1" destOrd="0" presId="urn:microsoft.com/office/officeart/2005/8/layout/lProcess2"/>
    <dgm:cxn modelId="{A9CB6130-9CF6-4759-9E07-D84A452EB7DE}" type="presParOf" srcId="{60430926-5D41-4788-90F1-46746F48F0A9}" destId="{EC63FB81-F27D-4EBD-B3DF-55031247519A}" srcOrd="2" destOrd="0" presId="urn:microsoft.com/office/officeart/2005/8/layout/lProcess2"/>
    <dgm:cxn modelId="{B1E5E032-B848-4CC0-AB36-96A162C02C7E}" type="presParOf" srcId="{EC63FB81-F27D-4EBD-B3DF-55031247519A}" destId="{E7C75C32-2791-4DDE-B01F-1711B2F20A1F}" srcOrd="0" destOrd="0" presId="urn:microsoft.com/office/officeart/2005/8/layout/lProcess2"/>
    <dgm:cxn modelId="{4D0E4D27-89D6-44C2-9A10-B848251E9DBB}" type="presParOf" srcId="{E7C75C32-2791-4DDE-B01F-1711B2F20A1F}" destId="{93C02DB8-DD1D-45F1-9646-73D52DD66F4F}" srcOrd="0" destOrd="0" presId="urn:microsoft.com/office/officeart/2005/8/layout/lProcess2"/>
    <dgm:cxn modelId="{16262497-465E-4844-9416-5F4E3018B70C}" type="presParOf" srcId="{E7C75C32-2791-4DDE-B01F-1711B2F20A1F}" destId="{0CB67BCD-4079-45BC-B086-929B80C4F100}" srcOrd="1" destOrd="0" presId="urn:microsoft.com/office/officeart/2005/8/layout/lProcess2"/>
    <dgm:cxn modelId="{98D0A05C-2734-456C-8756-54943C4390AD}" type="presParOf" srcId="{E7C75C32-2791-4DDE-B01F-1711B2F20A1F}" destId="{CB914F6A-3220-4A82-9F0C-A111931FF70F}" srcOrd="2" destOrd="0" presId="urn:microsoft.com/office/officeart/2005/8/layout/lProcess2"/>
    <dgm:cxn modelId="{EEA022ED-1D29-4A0B-BB2E-573ABD6D8C38}" type="presParOf" srcId="{E7C75C32-2791-4DDE-B01F-1711B2F20A1F}" destId="{EB6652BE-602B-43C1-BEFB-FD38D5DA3226}" srcOrd="3" destOrd="0" presId="urn:microsoft.com/office/officeart/2005/8/layout/lProcess2"/>
    <dgm:cxn modelId="{255521A6-F6BF-4891-B403-B81B13A97199}" type="presParOf" srcId="{E7C75C32-2791-4DDE-B01F-1711B2F20A1F}" destId="{5ACEA312-AFA4-4C44-93D4-40DBFCB5789F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9D70894-01D5-4DAC-BD5E-33D13155C25A}" type="doc">
      <dgm:prSet loTypeId="urn:microsoft.com/office/officeart/2005/8/layout/lProcess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5C2569-F2A9-47B0-B51B-4311C71677FA}">
      <dgm:prSet phldrT="[Текст]" custT="1"/>
      <dgm:spPr/>
      <dgm:t>
        <a:bodyPr/>
        <a:lstStyle/>
        <a:p>
          <a:r>
            <a:rPr lang="ru-RU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МЕS-системы занимает промежуточное положение между АСУП и АСУТП. Их функции схожи c функциями ЕВР:</a:t>
          </a:r>
          <a:endParaRPr lang="ru-RU" sz="2800" b="0" dirty="0"/>
        </a:p>
      </dgm:t>
    </dgm:pt>
    <dgm:pt modelId="{105117B1-E270-4209-ABD1-06B3CE85483B}" type="parTrans" cxnId="{20F34E09-EBD2-47A4-9A5F-22D4BA13297E}">
      <dgm:prSet/>
      <dgm:spPr/>
      <dgm:t>
        <a:bodyPr/>
        <a:lstStyle/>
        <a:p>
          <a:endParaRPr lang="ru-RU"/>
        </a:p>
      </dgm:t>
    </dgm:pt>
    <dgm:pt modelId="{3F1A7E6F-6DDC-486C-B765-EE731AEE85A5}" type="sibTrans" cxnId="{20F34E09-EBD2-47A4-9A5F-22D4BA13297E}">
      <dgm:prSet/>
      <dgm:spPr/>
      <dgm:t>
        <a:bodyPr/>
        <a:lstStyle/>
        <a:p>
          <a:endParaRPr lang="ru-RU"/>
        </a:p>
      </dgm:t>
    </dgm:pt>
    <dgm:pt modelId="{90F656DB-7E89-499C-8AB0-A61851356C58}">
      <dgm:prSet phldrT="[Текст]"/>
      <dgm:spPr/>
      <dgm:t>
        <a:bodyPr/>
        <a:lstStyle/>
        <a:p>
          <a:r>
            <a:rPr lang="ru-RU" dirty="0"/>
            <a:t>Распределение ресурсов, в том числе распределение исполнителей по работам в рамках технологического процесса</a:t>
          </a:r>
        </a:p>
      </dgm:t>
    </dgm:pt>
    <dgm:pt modelId="{BD4B3930-D047-4B51-8209-AE23C10B07C7}" type="parTrans" cxnId="{91A4FBE2-5FF2-498F-B41B-E0DC72FD0A61}">
      <dgm:prSet/>
      <dgm:spPr/>
      <dgm:t>
        <a:bodyPr/>
        <a:lstStyle/>
        <a:p>
          <a:endParaRPr lang="ru-RU"/>
        </a:p>
      </dgm:t>
    </dgm:pt>
    <dgm:pt modelId="{B336597B-B6AB-4EBB-B9B3-E74CEC2A295F}" type="sibTrans" cxnId="{91A4FBE2-5FF2-498F-B41B-E0DC72FD0A61}">
      <dgm:prSet/>
      <dgm:spPr/>
      <dgm:t>
        <a:bodyPr/>
        <a:lstStyle/>
        <a:p>
          <a:endParaRPr lang="ru-RU"/>
        </a:p>
      </dgm:t>
    </dgm:pt>
    <dgm:pt modelId="{5049F4CB-4FC9-4CA2-9032-93A6880EF686}">
      <dgm:prSet phldrT="[Текст]"/>
      <dgm:spPr/>
      <dgm:t>
        <a:bodyPr/>
        <a:lstStyle/>
        <a:p>
          <a:r>
            <a:rPr lang="ru-RU" dirty="0" err="1"/>
            <a:t>Диспетчирование</a:t>
          </a:r>
          <a:r>
            <a:rPr lang="ru-RU" dirty="0"/>
            <a:t> потоков заказов и работ</a:t>
          </a:r>
        </a:p>
      </dgm:t>
    </dgm:pt>
    <dgm:pt modelId="{0CDD9D34-108E-48D5-92DD-7E4683351776}" type="parTrans" cxnId="{4E3539B7-D9D9-4510-89A1-182BDA73B036}">
      <dgm:prSet/>
      <dgm:spPr/>
      <dgm:t>
        <a:bodyPr/>
        <a:lstStyle/>
        <a:p>
          <a:endParaRPr lang="ru-RU"/>
        </a:p>
      </dgm:t>
    </dgm:pt>
    <dgm:pt modelId="{64766BAC-8333-4E74-83ED-9E779D8E2B05}" type="sibTrans" cxnId="{4E3539B7-D9D9-4510-89A1-182BDA73B036}">
      <dgm:prSet/>
      <dgm:spPr/>
      <dgm:t>
        <a:bodyPr/>
        <a:lstStyle/>
        <a:p>
          <a:endParaRPr lang="ru-RU"/>
        </a:p>
      </dgm:t>
    </dgm:pt>
    <dgm:pt modelId="{419F8B72-C316-4069-ABC5-369622F0DA39}">
      <dgm:prSet phldrT="[Текст]"/>
      <dgm:spPr/>
      <dgm:t>
        <a:bodyPr/>
        <a:lstStyle/>
        <a:p>
          <a:r>
            <a:rPr lang="ru-RU" dirty="0"/>
            <a:t>Управление документами, относящимися к выполняемым операциям</a:t>
          </a:r>
        </a:p>
      </dgm:t>
    </dgm:pt>
    <dgm:pt modelId="{92DBC8D8-C5CD-4E9A-BB6F-46CB9EB89BC6}" type="parTrans" cxnId="{0F151DE2-16DE-45ED-A259-F2972C04B12B}">
      <dgm:prSet/>
      <dgm:spPr/>
      <dgm:t>
        <a:bodyPr/>
        <a:lstStyle/>
        <a:p>
          <a:endParaRPr lang="ru-RU"/>
        </a:p>
      </dgm:t>
    </dgm:pt>
    <dgm:pt modelId="{A2590478-0CFD-4E19-94F7-8BCFBD3601E6}" type="sibTrans" cxnId="{0F151DE2-16DE-45ED-A259-F2972C04B12B}">
      <dgm:prSet/>
      <dgm:spPr/>
      <dgm:t>
        <a:bodyPr/>
        <a:lstStyle/>
        <a:p>
          <a:endParaRPr lang="ru-RU"/>
        </a:p>
      </dgm:t>
    </dgm:pt>
    <dgm:pt modelId="{46C19344-8FE1-4007-B708-F7C304A4251A}">
      <dgm:prSet phldrT="[Текст]"/>
      <dgm:spPr/>
      <dgm:t>
        <a:bodyPr/>
        <a:lstStyle/>
        <a:p>
          <a:r>
            <a:rPr lang="ru-RU"/>
            <a:t>Оперативный контроль качества</a:t>
          </a:r>
          <a:endParaRPr lang="ru-RU" dirty="0"/>
        </a:p>
      </dgm:t>
    </dgm:pt>
    <dgm:pt modelId="{08DBD495-01EC-433B-95F7-A17C8A7624E6}" type="parTrans" cxnId="{9E94CAC9-02DF-422A-A45F-D66E2B55B8BA}">
      <dgm:prSet/>
      <dgm:spPr/>
      <dgm:t>
        <a:bodyPr/>
        <a:lstStyle/>
        <a:p>
          <a:endParaRPr lang="ru-RU"/>
        </a:p>
      </dgm:t>
    </dgm:pt>
    <dgm:pt modelId="{F9327029-E48C-45A3-8E56-28E55B42130A}" type="sibTrans" cxnId="{9E94CAC9-02DF-422A-A45F-D66E2B55B8BA}">
      <dgm:prSet/>
      <dgm:spPr/>
      <dgm:t>
        <a:bodyPr/>
        <a:lstStyle/>
        <a:p>
          <a:endParaRPr lang="ru-RU"/>
        </a:p>
      </dgm:t>
    </dgm:pt>
    <dgm:pt modelId="{80CFEBF4-B5AD-46FA-90C6-C08FF40836B6}">
      <dgm:prSet phldrT="[Текст]"/>
      <dgm:spPr/>
      <dgm:t>
        <a:bodyPr/>
        <a:lstStyle/>
        <a:p>
          <a:r>
            <a:rPr lang="ru-RU" dirty="0"/>
            <a:t>Оперативная корректировка параметров процессов на основе данных о протекании процессов</a:t>
          </a:r>
        </a:p>
      </dgm:t>
    </dgm:pt>
    <dgm:pt modelId="{8F7FB32F-013C-42B0-A173-4BAD6A7BC28D}" type="parTrans" cxnId="{F9179F27-35F5-4A73-B828-E127ACBA238E}">
      <dgm:prSet/>
      <dgm:spPr/>
      <dgm:t>
        <a:bodyPr/>
        <a:lstStyle/>
        <a:p>
          <a:endParaRPr lang="ru-RU"/>
        </a:p>
      </dgm:t>
    </dgm:pt>
    <dgm:pt modelId="{A5619EFC-D909-43A8-8D5A-DF8A6CB1819C}" type="sibTrans" cxnId="{F9179F27-35F5-4A73-B828-E127ACBA238E}">
      <dgm:prSet/>
      <dgm:spPr/>
      <dgm:t>
        <a:bodyPr/>
        <a:lstStyle/>
        <a:p>
          <a:endParaRPr lang="ru-RU"/>
        </a:p>
      </dgm:t>
    </dgm:pt>
    <dgm:pt modelId="{31699AD7-60F6-459B-8132-5F3E178CA83A}">
      <dgm:prSet/>
      <dgm:spPr/>
      <dgm:t>
        <a:bodyPr/>
        <a:lstStyle/>
        <a:p>
          <a:r>
            <a:rPr lang="ru-RU" dirty="0"/>
            <a:t>Связь систем ERP и SCADA и др.</a:t>
          </a:r>
        </a:p>
      </dgm:t>
    </dgm:pt>
    <dgm:pt modelId="{CFE1AF20-1F80-42B3-87AD-E09B0C5A56EC}" type="parTrans" cxnId="{B93D982D-6DA2-4239-BC87-CB57D3EFC912}">
      <dgm:prSet/>
      <dgm:spPr/>
      <dgm:t>
        <a:bodyPr/>
        <a:lstStyle/>
        <a:p>
          <a:endParaRPr lang="ru-RU"/>
        </a:p>
      </dgm:t>
    </dgm:pt>
    <dgm:pt modelId="{E8AD0A3E-1174-4CC1-A62A-5CFBA0FBAC68}" type="sibTrans" cxnId="{B93D982D-6DA2-4239-BC87-CB57D3EFC912}">
      <dgm:prSet/>
      <dgm:spPr/>
      <dgm:t>
        <a:bodyPr/>
        <a:lstStyle/>
        <a:p>
          <a:endParaRPr lang="ru-RU"/>
        </a:p>
      </dgm:t>
    </dgm:pt>
    <dgm:pt modelId="{E428E358-740C-44B6-AFD1-B1F81F152996}" type="pres">
      <dgm:prSet presAssocID="{F9D70894-01D5-4DAC-BD5E-33D13155C25A}" presName="theList" presStyleCnt="0">
        <dgm:presLayoutVars>
          <dgm:dir/>
          <dgm:animLvl val="lvl"/>
          <dgm:resizeHandles val="exact"/>
        </dgm:presLayoutVars>
      </dgm:prSet>
      <dgm:spPr/>
    </dgm:pt>
    <dgm:pt modelId="{60430926-5D41-4788-90F1-46746F48F0A9}" type="pres">
      <dgm:prSet presAssocID="{9C5C2569-F2A9-47B0-B51B-4311C71677FA}" presName="compNode" presStyleCnt="0"/>
      <dgm:spPr/>
    </dgm:pt>
    <dgm:pt modelId="{4928DE08-5BA7-4D99-A86E-791EE13E1EC1}" type="pres">
      <dgm:prSet presAssocID="{9C5C2569-F2A9-47B0-B51B-4311C71677FA}" presName="aNode" presStyleLbl="bgShp" presStyleIdx="0" presStyleCnt="1" custLinFactNeighborX="174" custLinFactNeighborY="-13322"/>
      <dgm:spPr/>
    </dgm:pt>
    <dgm:pt modelId="{1054E4C9-F97F-4E1E-A8AA-3E360E8F7EDE}" type="pres">
      <dgm:prSet presAssocID="{9C5C2569-F2A9-47B0-B51B-4311C71677FA}" presName="textNode" presStyleLbl="bgShp" presStyleIdx="0" presStyleCnt="1"/>
      <dgm:spPr/>
    </dgm:pt>
    <dgm:pt modelId="{EC63FB81-F27D-4EBD-B3DF-55031247519A}" type="pres">
      <dgm:prSet presAssocID="{9C5C2569-F2A9-47B0-B51B-4311C71677FA}" presName="compChildNode" presStyleCnt="0"/>
      <dgm:spPr/>
    </dgm:pt>
    <dgm:pt modelId="{E7C75C32-2791-4DDE-B01F-1711B2F20A1F}" type="pres">
      <dgm:prSet presAssocID="{9C5C2569-F2A9-47B0-B51B-4311C71677FA}" presName="theInnerList" presStyleCnt="0"/>
      <dgm:spPr/>
    </dgm:pt>
    <dgm:pt modelId="{93C02DB8-DD1D-45F1-9646-73D52DD66F4F}" type="pres">
      <dgm:prSet presAssocID="{90F656DB-7E89-499C-8AB0-A61851356C58}" presName="childNode" presStyleLbl="node1" presStyleIdx="0" presStyleCnt="6" custScaleY="172231">
        <dgm:presLayoutVars>
          <dgm:bulletEnabled val="1"/>
        </dgm:presLayoutVars>
      </dgm:prSet>
      <dgm:spPr/>
    </dgm:pt>
    <dgm:pt modelId="{0CB67BCD-4079-45BC-B086-929B80C4F100}" type="pres">
      <dgm:prSet presAssocID="{90F656DB-7E89-499C-8AB0-A61851356C58}" presName="aSpace2" presStyleCnt="0"/>
      <dgm:spPr/>
    </dgm:pt>
    <dgm:pt modelId="{CB914F6A-3220-4A82-9F0C-A111931FF70F}" type="pres">
      <dgm:prSet presAssocID="{5049F4CB-4FC9-4CA2-9032-93A6880EF686}" presName="childNode" presStyleLbl="node1" presStyleIdx="1" presStyleCnt="6">
        <dgm:presLayoutVars>
          <dgm:bulletEnabled val="1"/>
        </dgm:presLayoutVars>
      </dgm:prSet>
      <dgm:spPr/>
    </dgm:pt>
    <dgm:pt modelId="{EB6652BE-602B-43C1-BEFB-FD38D5DA3226}" type="pres">
      <dgm:prSet presAssocID="{5049F4CB-4FC9-4CA2-9032-93A6880EF686}" presName="aSpace2" presStyleCnt="0"/>
      <dgm:spPr/>
    </dgm:pt>
    <dgm:pt modelId="{5ACEA312-AFA4-4C44-93D4-40DBFCB5789F}" type="pres">
      <dgm:prSet presAssocID="{419F8B72-C316-4069-ABC5-369622F0DA39}" presName="childNode" presStyleLbl="node1" presStyleIdx="2" presStyleCnt="6">
        <dgm:presLayoutVars>
          <dgm:bulletEnabled val="1"/>
        </dgm:presLayoutVars>
      </dgm:prSet>
      <dgm:spPr/>
    </dgm:pt>
    <dgm:pt modelId="{32A4F1B1-E4C2-40C6-9784-17FB80A416B2}" type="pres">
      <dgm:prSet presAssocID="{419F8B72-C316-4069-ABC5-369622F0DA39}" presName="aSpace2" presStyleCnt="0"/>
      <dgm:spPr/>
    </dgm:pt>
    <dgm:pt modelId="{4AAA47D3-FBAE-40C4-AF16-9E0F9BA7F801}" type="pres">
      <dgm:prSet presAssocID="{46C19344-8FE1-4007-B708-F7C304A4251A}" presName="childNode" presStyleLbl="node1" presStyleIdx="3" presStyleCnt="6">
        <dgm:presLayoutVars>
          <dgm:bulletEnabled val="1"/>
        </dgm:presLayoutVars>
      </dgm:prSet>
      <dgm:spPr/>
    </dgm:pt>
    <dgm:pt modelId="{EDC36CFD-C3B1-40AD-8926-048F8A3F91FF}" type="pres">
      <dgm:prSet presAssocID="{46C19344-8FE1-4007-B708-F7C304A4251A}" presName="aSpace2" presStyleCnt="0"/>
      <dgm:spPr/>
    </dgm:pt>
    <dgm:pt modelId="{36C64DD7-C33A-41FC-B6F6-C648613CD975}" type="pres">
      <dgm:prSet presAssocID="{80CFEBF4-B5AD-46FA-90C6-C08FF40836B6}" presName="childNode" presStyleLbl="node1" presStyleIdx="4" presStyleCnt="6">
        <dgm:presLayoutVars>
          <dgm:bulletEnabled val="1"/>
        </dgm:presLayoutVars>
      </dgm:prSet>
      <dgm:spPr/>
    </dgm:pt>
    <dgm:pt modelId="{4B12F3FA-97E1-45AE-BFCF-2686160BA739}" type="pres">
      <dgm:prSet presAssocID="{80CFEBF4-B5AD-46FA-90C6-C08FF40836B6}" presName="aSpace2" presStyleCnt="0"/>
      <dgm:spPr/>
    </dgm:pt>
    <dgm:pt modelId="{BAB069F3-68F3-4C33-B1D2-3563A0C4CDA4}" type="pres">
      <dgm:prSet presAssocID="{31699AD7-60F6-459B-8132-5F3E178CA83A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48FECF06-DC81-4AB8-9B24-69239FC7C051}" type="presOf" srcId="{9C5C2569-F2A9-47B0-B51B-4311C71677FA}" destId="{1054E4C9-F97F-4E1E-A8AA-3E360E8F7EDE}" srcOrd="1" destOrd="0" presId="urn:microsoft.com/office/officeart/2005/8/layout/lProcess2"/>
    <dgm:cxn modelId="{20F34E09-EBD2-47A4-9A5F-22D4BA13297E}" srcId="{F9D70894-01D5-4DAC-BD5E-33D13155C25A}" destId="{9C5C2569-F2A9-47B0-B51B-4311C71677FA}" srcOrd="0" destOrd="0" parTransId="{105117B1-E270-4209-ABD1-06B3CE85483B}" sibTransId="{3F1A7E6F-6DDC-486C-B765-EE731AEE85A5}"/>
    <dgm:cxn modelId="{464B3815-906C-49BF-9375-F193BFD8E679}" type="presOf" srcId="{9C5C2569-F2A9-47B0-B51B-4311C71677FA}" destId="{4928DE08-5BA7-4D99-A86E-791EE13E1EC1}" srcOrd="0" destOrd="0" presId="urn:microsoft.com/office/officeart/2005/8/layout/lProcess2"/>
    <dgm:cxn modelId="{4A03621F-4945-4879-B872-62EAB0FB3B4E}" type="presOf" srcId="{F9D70894-01D5-4DAC-BD5E-33D13155C25A}" destId="{E428E358-740C-44B6-AFD1-B1F81F152996}" srcOrd="0" destOrd="0" presId="urn:microsoft.com/office/officeart/2005/8/layout/lProcess2"/>
    <dgm:cxn modelId="{55207F21-B028-4F1E-9F38-7213F58E0A1A}" type="presOf" srcId="{5049F4CB-4FC9-4CA2-9032-93A6880EF686}" destId="{CB914F6A-3220-4A82-9F0C-A111931FF70F}" srcOrd="0" destOrd="0" presId="urn:microsoft.com/office/officeart/2005/8/layout/lProcess2"/>
    <dgm:cxn modelId="{F9179F27-35F5-4A73-B828-E127ACBA238E}" srcId="{9C5C2569-F2A9-47B0-B51B-4311C71677FA}" destId="{80CFEBF4-B5AD-46FA-90C6-C08FF40836B6}" srcOrd="4" destOrd="0" parTransId="{8F7FB32F-013C-42B0-A173-4BAD6A7BC28D}" sibTransId="{A5619EFC-D909-43A8-8D5A-DF8A6CB1819C}"/>
    <dgm:cxn modelId="{B93D982D-6DA2-4239-BC87-CB57D3EFC912}" srcId="{9C5C2569-F2A9-47B0-B51B-4311C71677FA}" destId="{31699AD7-60F6-459B-8132-5F3E178CA83A}" srcOrd="5" destOrd="0" parTransId="{CFE1AF20-1F80-42B3-87AD-E09B0C5A56EC}" sibTransId="{E8AD0A3E-1174-4CC1-A62A-5CFBA0FBAC68}"/>
    <dgm:cxn modelId="{9223804D-CC33-4BCB-9043-14060D0C662E}" type="presOf" srcId="{90F656DB-7E89-499C-8AB0-A61851356C58}" destId="{93C02DB8-DD1D-45F1-9646-73D52DD66F4F}" srcOrd="0" destOrd="0" presId="urn:microsoft.com/office/officeart/2005/8/layout/lProcess2"/>
    <dgm:cxn modelId="{6EB11689-BEAA-4901-944C-49D9F173FDC3}" type="presOf" srcId="{80CFEBF4-B5AD-46FA-90C6-C08FF40836B6}" destId="{36C64DD7-C33A-41FC-B6F6-C648613CD975}" srcOrd="0" destOrd="0" presId="urn:microsoft.com/office/officeart/2005/8/layout/lProcess2"/>
    <dgm:cxn modelId="{6094C89F-035B-4446-A218-62002F27F66C}" type="presOf" srcId="{31699AD7-60F6-459B-8132-5F3E178CA83A}" destId="{BAB069F3-68F3-4C33-B1D2-3563A0C4CDA4}" srcOrd="0" destOrd="0" presId="urn:microsoft.com/office/officeart/2005/8/layout/lProcess2"/>
    <dgm:cxn modelId="{4E3539B7-D9D9-4510-89A1-182BDA73B036}" srcId="{9C5C2569-F2A9-47B0-B51B-4311C71677FA}" destId="{5049F4CB-4FC9-4CA2-9032-93A6880EF686}" srcOrd="1" destOrd="0" parTransId="{0CDD9D34-108E-48D5-92DD-7E4683351776}" sibTransId="{64766BAC-8333-4E74-83ED-9E779D8E2B05}"/>
    <dgm:cxn modelId="{9E94CAC9-02DF-422A-A45F-D66E2B55B8BA}" srcId="{9C5C2569-F2A9-47B0-B51B-4311C71677FA}" destId="{46C19344-8FE1-4007-B708-F7C304A4251A}" srcOrd="3" destOrd="0" parTransId="{08DBD495-01EC-433B-95F7-A17C8A7624E6}" sibTransId="{F9327029-E48C-45A3-8E56-28E55B42130A}"/>
    <dgm:cxn modelId="{6BF4EBD9-D3E1-45DE-A0B2-602D117A3DE1}" type="presOf" srcId="{46C19344-8FE1-4007-B708-F7C304A4251A}" destId="{4AAA47D3-FBAE-40C4-AF16-9E0F9BA7F801}" srcOrd="0" destOrd="0" presId="urn:microsoft.com/office/officeart/2005/8/layout/lProcess2"/>
    <dgm:cxn modelId="{0F151DE2-16DE-45ED-A259-F2972C04B12B}" srcId="{9C5C2569-F2A9-47B0-B51B-4311C71677FA}" destId="{419F8B72-C316-4069-ABC5-369622F0DA39}" srcOrd="2" destOrd="0" parTransId="{92DBC8D8-C5CD-4E9A-BB6F-46CB9EB89BC6}" sibTransId="{A2590478-0CFD-4E19-94F7-8BCFBD3601E6}"/>
    <dgm:cxn modelId="{91A4FBE2-5FF2-498F-B41B-E0DC72FD0A61}" srcId="{9C5C2569-F2A9-47B0-B51B-4311C71677FA}" destId="{90F656DB-7E89-499C-8AB0-A61851356C58}" srcOrd="0" destOrd="0" parTransId="{BD4B3930-D047-4B51-8209-AE23C10B07C7}" sibTransId="{B336597B-B6AB-4EBB-B9B3-E74CEC2A295F}"/>
    <dgm:cxn modelId="{26C4C7EE-D383-42CD-9558-86F006A6C7E0}" type="presOf" srcId="{419F8B72-C316-4069-ABC5-369622F0DA39}" destId="{5ACEA312-AFA4-4C44-93D4-40DBFCB5789F}" srcOrd="0" destOrd="0" presId="urn:microsoft.com/office/officeart/2005/8/layout/lProcess2"/>
    <dgm:cxn modelId="{44CAECE1-F48F-4A80-9314-5D0E8FC00026}" type="presParOf" srcId="{E428E358-740C-44B6-AFD1-B1F81F152996}" destId="{60430926-5D41-4788-90F1-46746F48F0A9}" srcOrd="0" destOrd="0" presId="urn:microsoft.com/office/officeart/2005/8/layout/lProcess2"/>
    <dgm:cxn modelId="{EDD0A1C2-43E5-4819-84B4-771868F4F3D4}" type="presParOf" srcId="{60430926-5D41-4788-90F1-46746F48F0A9}" destId="{4928DE08-5BA7-4D99-A86E-791EE13E1EC1}" srcOrd="0" destOrd="0" presId="urn:microsoft.com/office/officeart/2005/8/layout/lProcess2"/>
    <dgm:cxn modelId="{A7D4C038-4C28-4FEF-A193-739A88F1A902}" type="presParOf" srcId="{60430926-5D41-4788-90F1-46746F48F0A9}" destId="{1054E4C9-F97F-4E1E-A8AA-3E360E8F7EDE}" srcOrd="1" destOrd="0" presId="urn:microsoft.com/office/officeart/2005/8/layout/lProcess2"/>
    <dgm:cxn modelId="{A9CB6130-9CF6-4759-9E07-D84A452EB7DE}" type="presParOf" srcId="{60430926-5D41-4788-90F1-46746F48F0A9}" destId="{EC63FB81-F27D-4EBD-B3DF-55031247519A}" srcOrd="2" destOrd="0" presId="urn:microsoft.com/office/officeart/2005/8/layout/lProcess2"/>
    <dgm:cxn modelId="{B1E5E032-B848-4CC0-AB36-96A162C02C7E}" type="presParOf" srcId="{EC63FB81-F27D-4EBD-B3DF-55031247519A}" destId="{E7C75C32-2791-4DDE-B01F-1711B2F20A1F}" srcOrd="0" destOrd="0" presId="urn:microsoft.com/office/officeart/2005/8/layout/lProcess2"/>
    <dgm:cxn modelId="{4D0E4D27-89D6-44C2-9A10-B848251E9DBB}" type="presParOf" srcId="{E7C75C32-2791-4DDE-B01F-1711B2F20A1F}" destId="{93C02DB8-DD1D-45F1-9646-73D52DD66F4F}" srcOrd="0" destOrd="0" presId="urn:microsoft.com/office/officeart/2005/8/layout/lProcess2"/>
    <dgm:cxn modelId="{16262497-465E-4844-9416-5F4E3018B70C}" type="presParOf" srcId="{E7C75C32-2791-4DDE-B01F-1711B2F20A1F}" destId="{0CB67BCD-4079-45BC-B086-929B80C4F100}" srcOrd="1" destOrd="0" presId="urn:microsoft.com/office/officeart/2005/8/layout/lProcess2"/>
    <dgm:cxn modelId="{98D0A05C-2734-456C-8756-54943C4390AD}" type="presParOf" srcId="{E7C75C32-2791-4DDE-B01F-1711B2F20A1F}" destId="{CB914F6A-3220-4A82-9F0C-A111931FF70F}" srcOrd="2" destOrd="0" presId="urn:microsoft.com/office/officeart/2005/8/layout/lProcess2"/>
    <dgm:cxn modelId="{EEA022ED-1D29-4A0B-BB2E-573ABD6D8C38}" type="presParOf" srcId="{E7C75C32-2791-4DDE-B01F-1711B2F20A1F}" destId="{EB6652BE-602B-43C1-BEFB-FD38D5DA3226}" srcOrd="3" destOrd="0" presId="urn:microsoft.com/office/officeart/2005/8/layout/lProcess2"/>
    <dgm:cxn modelId="{255521A6-F6BF-4891-B403-B81B13A97199}" type="presParOf" srcId="{E7C75C32-2791-4DDE-B01F-1711B2F20A1F}" destId="{5ACEA312-AFA4-4C44-93D4-40DBFCB5789F}" srcOrd="4" destOrd="0" presId="urn:microsoft.com/office/officeart/2005/8/layout/lProcess2"/>
    <dgm:cxn modelId="{3333405C-B10D-464B-8C4E-D7DC5294B9B6}" type="presParOf" srcId="{E7C75C32-2791-4DDE-B01F-1711B2F20A1F}" destId="{32A4F1B1-E4C2-40C6-9784-17FB80A416B2}" srcOrd="5" destOrd="0" presId="urn:microsoft.com/office/officeart/2005/8/layout/lProcess2"/>
    <dgm:cxn modelId="{6F6EDA0D-D038-49F7-AF00-1FFE4C95418B}" type="presParOf" srcId="{E7C75C32-2791-4DDE-B01F-1711B2F20A1F}" destId="{4AAA47D3-FBAE-40C4-AF16-9E0F9BA7F801}" srcOrd="6" destOrd="0" presId="urn:microsoft.com/office/officeart/2005/8/layout/lProcess2"/>
    <dgm:cxn modelId="{51C138ED-9B29-4187-830F-1C37E60AAE2D}" type="presParOf" srcId="{E7C75C32-2791-4DDE-B01F-1711B2F20A1F}" destId="{EDC36CFD-C3B1-40AD-8926-048F8A3F91FF}" srcOrd="7" destOrd="0" presId="urn:microsoft.com/office/officeart/2005/8/layout/lProcess2"/>
    <dgm:cxn modelId="{E7979F74-6611-4BE5-AFC4-E079938CFF9A}" type="presParOf" srcId="{E7C75C32-2791-4DDE-B01F-1711B2F20A1F}" destId="{36C64DD7-C33A-41FC-B6F6-C648613CD975}" srcOrd="8" destOrd="0" presId="urn:microsoft.com/office/officeart/2005/8/layout/lProcess2"/>
    <dgm:cxn modelId="{4839B86A-3E66-4198-B9C1-F2BAD0F7A238}" type="presParOf" srcId="{E7C75C32-2791-4DDE-B01F-1711B2F20A1F}" destId="{4B12F3FA-97E1-45AE-BFCF-2686160BA739}" srcOrd="9" destOrd="0" presId="urn:microsoft.com/office/officeart/2005/8/layout/lProcess2"/>
    <dgm:cxn modelId="{DD3FF0CA-D848-4DC5-A041-4EC69B51ABAD}" type="presParOf" srcId="{E7C75C32-2791-4DDE-B01F-1711B2F20A1F}" destId="{BAB069F3-68F3-4C33-B1D2-3563A0C4CDA4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F2B7BD4-03BE-42CD-A0C9-0F6CF177BB8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28DED14-4002-4A24-8BCB-9079941C4044}">
      <dgm:prSet phldrT="[Текст]"/>
      <dgm:spPr/>
      <dgm:t>
        <a:bodyPr/>
        <a:lstStyle/>
        <a:p>
          <a:r>
            <a:rPr lang="ru-RU" dirty="0"/>
            <a:t>МЕS реализуют оперативное планирование и, оперируя точной информацией о технологических процессах, отвечают на вопрос: как в заданный срок и в заданном количестве выпускается продукция, позволяют оперативно корректировать планы столь часто, сколь это необходимо.</a:t>
          </a:r>
        </a:p>
      </dgm:t>
    </dgm:pt>
    <dgm:pt modelId="{26CF930A-59D9-4897-8C80-086D4BDC3DDD}" type="parTrans" cxnId="{773327E4-0031-4BA7-8653-2440C0D6E2E7}">
      <dgm:prSet/>
      <dgm:spPr/>
      <dgm:t>
        <a:bodyPr/>
        <a:lstStyle/>
        <a:p>
          <a:endParaRPr lang="ru-RU"/>
        </a:p>
      </dgm:t>
    </dgm:pt>
    <dgm:pt modelId="{F03EC6B1-BF03-49D6-B589-9251F76A8B53}" type="sibTrans" cxnId="{773327E4-0031-4BA7-8653-2440C0D6E2E7}">
      <dgm:prSet/>
      <dgm:spPr/>
      <dgm:t>
        <a:bodyPr/>
        <a:lstStyle/>
        <a:p>
          <a:endParaRPr lang="ru-RU"/>
        </a:p>
      </dgm:t>
    </dgm:pt>
    <dgm:pt modelId="{5C047C9A-69A2-4CAA-BC7F-20A23200B4CE}">
      <dgm:prSet phldrT="[Текст]"/>
      <dgm:spPr/>
      <dgm:t>
        <a:bodyPr/>
        <a:lstStyle/>
        <a:p>
          <a:r>
            <a:rPr lang="ru-RU" dirty="0"/>
            <a:t>ЕRP-системы — ориентированы на объемное планирование, т. е. отвечают на вопрос: когда и сколько продукции должно быть изготовлено.</a:t>
          </a:r>
        </a:p>
        <a:p>
          <a:r>
            <a:rPr lang="ru-RU" dirty="0"/>
            <a:t>На ЕRP возложена масса иных задач, поэтому ее возможности для перепланирования более ограничены. С помощью ЕRP планы корректируются не чаще, чем один раз в сутки.</a:t>
          </a:r>
        </a:p>
      </dgm:t>
    </dgm:pt>
    <dgm:pt modelId="{99AB2A14-FB3B-4A53-AF04-052EC34F069C}" type="parTrans" cxnId="{0866F205-F57D-4F5E-8183-FBF3A44E59A4}">
      <dgm:prSet/>
      <dgm:spPr/>
      <dgm:t>
        <a:bodyPr/>
        <a:lstStyle/>
        <a:p>
          <a:endParaRPr lang="ru-RU"/>
        </a:p>
      </dgm:t>
    </dgm:pt>
    <dgm:pt modelId="{FB1548BB-C75D-4511-B1C9-CEA8F0AF5C94}" type="sibTrans" cxnId="{0866F205-F57D-4F5E-8183-FBF3A44E59A4}">
      <dgm:prSet/>
      <dgm:spPr/>
      <dgm:t>
        <a:bodyPr/>
        <a:lstStyle/>
        <a:p>
          <a:endParaRPr lang="ru-RU"/>
        </a:p>
      </dgm:t>
    </dgm:pt>
    <dgm:pt modelId="{1334A63E-EA8B-4F94-BC69-E9FDF3DF1ABD}" type="pres">
      <dgm:prSet presAssocID="{0F2B7BD4-03BE-42CD-A0C9-0F6CF177BB86}" presName="diagram" presStyleCnt="0">
        <dgm:presLayoutVars>
          <dgm:dir/>
          <dgm:resizeHandles val="exact"/>
        </dgm:presLayoutVars>
      </dgm:prSet>
      <dgm:spPr/>
    </dgm:pt>
    <dgm:pt modelId="{88455A68-2252-4A1E-919B-B17FD8DCDC1F}" type="pres">
      <dgm:prSet presAssocID="{228DED14-4002-4A24-8BCB-9079941C4044}" presName="node" presStyleLbl="node1" presStyleIdx="0" presStyleCnt="2" custScaleX="113753" custScaleY="128557">
        <dgm:presLayoutVars>
          <dgm:bulletEnabled val="1"/>
        </dgm:presLayoutVars>
      </dgm:prSet>
      <dgm:spPr/>
    </dgm:pt>
    <dgm:pt modelId="{D0ED8E0A-31CC-4850-B212-2E61C0E6253B}" type="pres">
      <dgm:prSet presAssocID="{F03EC6B1-BF03-49D6-B589-9251F76A8B53}" presName="sibTrans" presStyleCnt="0"/>
      <dgm:spPr/>
    </dgm:pt>
    <dgm:pt modelId="{18487681-B4E8-483C-899F-A248B1440153}" type="pres">
      <dgm:prSet presAssocID="{5C047C9A-69A2-4CAA-BC7F-20A23200B4CE}" presName="node" presStyleLbl="node1" presStyleIdx="1" presStyleCnt="2" custScaleX="114574" custScaleY="128557">
        <dgm:presLayoutVars>
          <dgm:bulletEnabled val="1"/>
        </dgm:presLayoutVars>
      </dgm:prSet>
      <dgm:spPr/>
    </dgm:pt>
  </dgm:ptLst>
  <dgm:cxnLst>
    <dgm:cxn modelId="{0866F205-F57D-4F5E-8183-FBF3A44E59A4}" srcId="{0F2B7BD4-03BE-42CD-A0C9-0F6CF177BB86}" destId="{5C047C9A-69A2-4CAA-BC7F-20A23200B4CE}" srcOrd="1" destOrd="0" parTransId="{99AB2A14-FB3B-4A53-AF04-052EC34F069C}" sibTransId="{FB1548BB-C75D-4511-B1C9-CEA8F0AF5C94}"/>
    <dgm:cxn modelId="{8EEBBC5B-B1D5-4C22-82D4-5910544045CE}" type="presOf" srcId="{5C047C9A-69A2-4CAA-BC7F-20A23200B4CE}" destId="{18487681-B4E8-483C-899F-A248B1440153}" srcOrd="0" destOrd="0" presId="urn:microsoft.com/office/officeart/2005/8/layout/default"/>
    <dgm:cxn modelId="{B977ED4C-736A-4A8E-9977-DEDB4768302E}" type="presOf" srcId="{228DED14-4002-4A24-8BCB-9079941C4044}" destId="{88455A68-2252-4A1E-919B-B17FD8DCDC1F}" srcOrd="0" destOrd="0" presId="urn:microsoft.com/office/officeart/2005/8/layout/default"/>
    <dgm:cxn modelId="{D6BB8FBF-81D9-4717-89F5-08B9B5DDB581}" type="presOf" srcId="{0F2B7BD4-03BE-42CD-A0C9-0F6CF177BB86}" destId="{1334A63E-EA8B-4F94-BC69-E9FDF3DF1ABD}" srcOrd="0" destOrd="0" presId="urn:microsoft.com/office/officeart/2005/8/layout/default"/>
    <dgm:cxn modelId="{773327E4-0031-4BA7-8653-2440C0D6E2E7}" srcId="{0F2B7BD4-03BE-42CD-A0C9-0F6CF177BB86}" destId="{228DED14-4002-4A24-8BCB-9079941C4044}" srcOrd="0" destOrd="0" parTransId="{26CF930A-59D9-4897-8C80-086D4BDC3DDD}" sibTransId="{F03EC6B1-BF03-49D6-B589-9251F76A8B53}"/>
    <dgm:cxn modelId="{DA9E0884-B2CA-41A7-BE0D-9BE8135D2D85}" type="presParOf" srcId="{1334A63E-EA8B-4F94-BC69-E9FDF3DF1ABD}" destId="{88455A68-2252-4A1E-919B-B17FD8DCDC1F}" srcOrd="0" destOrd="0" presId="urn:microsoft.com/office/officeart/2005/8/layout/default"/>
    <dgm:cxn modelId="{07AF3AD6-8631-4B28-A3F6-FCA08C73F891}" type="presParOf" srcId="{1334A63E-EA8B-4F94-BC69-E9FDF3DF1ABD}" destId="{D0ED8E0A-31CC-4850-B212-2E61C0E6253B}" srcOrd="1" destOrd="0" presId="urn:microsoft.com/office/officeart/2005/8/layout/default"/>
    <dgm:cxn modelId="{BBA0E1A9-1D70-4F53-9976-557B8E688518}" type="presParOf" srcId="{1334A63E-EA8B-4F94-BC69-E9FDF3DF1ABD}" destId="{18487681-B4E8-483C-899F-A248B144015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9D70894-01D5-4DAC-BD5E-33D13155C25A}" type="doc">
      <dgm:prSet loTypeId="urn:microsoft.com/office/officeart/2005/8/layout/lProcess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5C2569-F2A9-47B0-B51B-4311C71677FA}">
      <dgm:prSet phldrT="[Текст]" custT="1"/>
      <dgm:spPr/>
      <dgm:t>
        <a:bodyPr/>
        <a:lstStyle/>
        <a:p>
          <a:r>
            <a:rPr lang="ru-RU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На уровне управления технологическим оборудованием (на уровне контроллеров) в АСУТП выполняются:</a:t>
          </a:r>
          <a:endParaRPr lang="ru-RU" sz="2800" b="0" dirty="0"/>
        </a:p>
      </dgm:t>
    </dgm:pt>
    <dgm:pt modelId="{105117B1-E270-4209-ABD1-06B3CE85483B}" type="parTrans" cxnId="{20F34E09-EBD2-47A4-9A5F-22D4BA13297E}">
      <dgm:prSet/>
      <dgm:spPr/>
      <dgm:t>
        <a:bodyPr/>
        <a:lstStyle/>
        <a:p>
          <a:endParaRPr lang="ru-RU"/>
        </a:p>
      </dgm:t>
    </dgm:pt>
    <dgm:pt modelId="{3F1A7E6F-6DDC-486C-B765-EE731AEE85A5}" type="sibTrans" cxnId="{20F34E09-EBD2-47A4-9A5F-22D4BA13297E}">
      <dgm:prSet/>
      <dgm:spPr/>
      <dgm:t>
        <a:bodyPr/>
        <a:lstStyle/>
        <a:p>
          <a:endParaRPr lang="ru-RU"/>
        </a:p>
      </dgm:t>
    </dgm:pt>
    <dgm:pt modelId="{90F656DB-7E89-499C-8AB0-A61851356C58}">
      <dgm:prSet phldrT="[Текст]"/>
      <dgm:spPr/>
      <dgm:t>
        <a:bodyPr/>
        <a:lstStyle/>
        <a:p>
          <a:r>
            <a:rPr lang="ru-RU" dirty="0"/>
            <a:t>Запуск и тестирование управляемого оборудования</a:t>
          </a:r>
        </a:p>
      </dgm:t>
    </dgm:pt>
    <dgm:pt modelId="{BD4B3930-D047-4B51-8209-AE23C10B07C7}" type="parTrans" cxnId="{91A4FBE2-5FF2-498F-B41B-E0DC72FD0A61}">
      <dgm:prSet/>
      <dgm:spPr/>
      <dgm:t>
        <a:bodyPr/>
        <a:lstStyle/>
        <a:p>
          <a:endParaRPr lang="ru-RU"/>
        </a:p>
      </dgm:t>
    </dgm:pt>
    <dgm:pt modelId="{B336597B-B6AB-4EBB-B9B3-E74CEC2A295F}" type="sibTrans" cxnId="{91A4FBE2-5FF2-498F-B41B-E0DC72FD0A61}">
      <dgm:prSet/>
      <dgm:spPr/>
      <dgm:t>
        <a:bodyPr/>
        <a:lstStyle/>
        <a:p>
          <a:endParaRPr lang="ru-RU"/>
        </a:p>
      </dgm:t>
    </dgm:pt>
    <dgm:pt modelId="{5049F4CB-4FC9-4CA2-9032-93A6880EF686}">
      <dgm:prSet phldrT="[Текст]"/>
      <dgm:spPr/>
      <dgm:t>
        <a:bodyPr/>
        <a:lstStyle/>
        <a:p>
          <a:r>
            <a:rPr lang="ru-RU" dirty="0"/>
            <a:t>Выключение станков</a:t>
          </a:r>
        </a:p>
      </dgm:t>
    </dgm:pt>
    <dgm:pt modelId="{0CDD9D34-108E-48D5-92DD-7E4683351776}" type="parTrans" cxnId="{4E3539B7-D9D9-4510-89A1-182BDA73B036}">
      <dgm:prSet/>
      <dgm:spPr/>
      <dgm:t>
        <a:bodyPr/>
        <a:lstStyle/>
        <a:p>
          <a:endParaRPr lang="ru-RU"/>
        </a:p>
      </dgm:t>
    </dgm:pt>
    <dgm:pt modelId="{64766BAC-8333-4E74-83ED-9E779D8E2B05}" type="sibTrans" cxnId="{4E3539B7-D9D9-4510-89A1-182BDA73B036}">
      <dgm:prSet/>
      <dgm:spPr/>
      <dgm:t>
        <a:bodyPr/>
        <a:lstStyle/>
        <a:p>
          <a:endParaRPr lang="ru-RU"/>
        </a:p>
      </dgm:t>
    </dgm:pt>
    <dgm:pt modelId="{419F8B72-C316-4069-ABC5-369622F0DA39}">
      <dgm:prSet phldrT="[Текст]"/>
      <dgm:spPr/>
      <dgm:t>
        <a:bodyPr/>
        <a:lstStyle/>
        <a:p>
          <a:r>
            <a:rPr lang="ru-RU" dirty="0"/>
            <a:t>Сигнализация о неисправностях</a:t>
          </a:r>
        </a:p>
      </dgm:t>
    </dgm:pt>
    <dgm:pt modelId="{92DBC8D8-C5CD-4E9A-BB6F-46CB9EB89BC6}" type="parTrans" cxnId="{0F151DE2-16DE-45ED-A259-F2972C04B12B}">
      <dgm:prSet/>
      <dgm:spPr/>
      <dgm:t>
        <a:bodyPr/>
        <a:lstStyle/>
        <a:p>
          <a:endParaRPr lang="ru-RU"/>
        </a:p>
      </dgm:t>
    </dgm:pt>
    <dgm:pt modelId="{A2590478-0CFD-4E19-94F7-8BCFBD3601E6}" type="sibTrans" cxnId="{0F151DE2-16DE-45ED-A259-F2972C04B12B}">
      <dgm:prSet/>
      <dgm:spPr/>
      <dgm:t>
        <a:bodyPr/>
        <a:lstStyle/>
        <a:p>
          <a:endParaRPr lang="ru-RU"/>
        </a:p>
      </dgm:t>
    </dgm:pt>
    <dgm:pt modelId="{46C19344-8FE1-4007-B708-F7C304A4251A}">
      <dgm:prSet phldrT="[Текст]"/>
      <dgm:spPr/>
      <dgm:t>
        <a:bodyPr/>
        <a:lstStyle/>
        <a:p>
          <a:r>
            <a:rPr lang="ru-RU" dirty="0"/>
            <a:t>Выработка управляющих воздействий для рабочих органов </a:t>
          </a:r>
          <a:r>
            <a:rPr lang="ru-RU" dirty="0" err="1"/>
            <a:t>программно</a:t>
          </a:r>
          <a:r>
            <a:rPr lang="ru-RU" dirty="0"/>
            <a:t> управляемого оборудования</a:t>
          </a:r>
        </a:p>
      </dgm:t>
    </dgm:pt>
    <dgm:pt modelId="{08DBD495-01EC-433B-95F7-A17C8A7624E6}" type="parTrans" cxnId="{9E94CAC9-02DF-422A-A45F-D66E2B55B8BA}">
      <dgm:prSet/>
      <dgm:spPr/>
      <dgm:t>
        <a:bodyPr/>
        <a:lstStyle/>
        <a:p>
          <a:endParaRPr lang="ru-RU"/>
        </a:p>
      </dgm:t>
    </dgm:pt>
    <dgm:pt modelId="{F9327029-E48C-45A3-8E56-28E55B42130A}" type="sibTrans" cxnId="{9E94CAC9-02DF-422A-A45F-D66E2B55B8BA}">
      <dgm:prSet/>
      <dgm:spPr/>
      <dgm:t>
        <a:bodyPr/>
        <a:lstStyle/>
        <a:p>
          <a:endParaRPr lang="ru-RU"/>
        </a:p>
      </dgm:t>
    </dgm:pt>
    <dgm:pt modelId="{E428E358-740C-44B6-AFD1-B1F81F152996}" type="pres">
      <dgm:prSet presAssocID="{F9D70894-01D5-4DAC-BD5E-33D13155C25A}" presName="theList" presStyleCnt="0">
        <dgm:presLayoutVars>
          <dgm:dir/>
          <dgm:animLvl val="lvl"/>
          <dgm:resizeHandles val="exact"/>
        </dgm:presLayoutVars>
      </dgm:prSet>
      <dgm:spPr/>
    </dgm:pt>
    <dgm:pt modelId="{60430926-5D41-4788-90F1-46746F48F0A9}" type="pres">
      <dgm:prSet presAssocID="{9C5C2569-F2A9-47B0-B51B-4311C71677FA}" presName="compNode" presStyleCnt="0"/>
      <dgm:spPr/>
    </dgm:pt>
    <dgm:pt modelId="{4928DE08-5BA7-4D99-A86E-791EE13E1EC1}" type="pres">
      <dgm:prSet presAssocID="{9C5C2569-F2A9-47B0-B51B-4311C71677FA}" presName="aNode" presStyleLbl="bgShp" presStyleIdx="0" presStyleCnt="1" custLinFactNeighborX="-3050" custLinFactNeighborY="-6250"/>
      <dgm:spPr/>
    </dgm:pt>
    <dgm:pt modelId="{1054E4C9-F97F-4E1E-A8AA-3E360E8F7EDE}" type="pres">
      <dgm:prSet presAssocID="{9C5C2569-F2A9-47B0-B51B-4311C71677FA}" presName="textNode" presStyleLbl="bgShp" presStyleIdx="0" presStyleCnt="1"/>
      <dgm:spPr/>
    </dgm:pt>
    <dgm:pt modelId="{EC63FB81-F27D-4EBD-B3DF-55031247519A}" type="pres">
      <dgm:prSet presAssocID="{9C5C2569-F2A9-47B0-B51B-4311C71677FA}" presName="compChildNode" presStyleCnt="0"/>
      <dgm:spPr/>
    </dgm:pt>
    <dgm:pt modelId="{E7C75C32-2791-4DDE-B01F-1711B2F20A1F}" type="pres">
      <dgm:prSet presAssocID="{9C5C2569-F2A9-47B0-B51B-4311C71677FA}" presName="theInnerList" presStyleCnt="0"/>
      <dgm:spPr/>
    </dgm:pt>
    <dgm:pt modelId="{93C02DB8-DD1D-45F1-9646-73D52DD66F4F}" type="pres">
      <dgm:prSet presAssocID="{90F656DB-7E89-499C-8AB0-A61851356C58}" presName="childNode" presStyleLbl="node1" presStyleIdx="0" presStyleCnt="4" custScaleY="66001">
        <dgm:presLayoutVars>
          <dgm:bulletEnabled val="1"/>
        </dgm:presLayoutVars>
      </dgm:prSet>
      <dgm:spPr/>
    </dgm:pt>
    <dgm:pt modelId="{0CB67BCD-4079-45BC-B086-929B80C4F100}" type="pres">
      <dgm:prSet presAssocID="{90F656DB-7E89-499C-8AB0-A61851356C58}" presName="aSpace2" presStyleCnt="0"/>
      <dgm:spPr/>
    </dgm:pt>
    <dgm:pt modelId="{CB914F6A-3220-4A82-9F0C-A111931FF70F}" type="pres">
      <dgm:prSet presAssocID="{5049F4CB-4FC9-4CA2-9032-93A6880EF686}" presName="childNode" presStyleLbl="node1" presStyleIdx="1" presStyleCnt="4">
        <dgm:presLayoutVars>
          <dgm:bulletEnabled val="1"/>
        </dgm:presLayoutVars>
      </dgm:prSet>
      <dgm:spPr/>
    </dgm:pt>
    <dgm:pt modelId="{EB6652BE-602B-43C1-BEFB-FD38D5DA3226}" type="pres">
      <dgm:prSet presAssocID="{5049F4CB-4FC9-4CA2-9032-93A6880EF686}" presName="aSpace2" presStyleCnt="0"/>
      <dgm:spPr/>
    </dgm:pt>
    <dgm:pt modelId="{5ACEA312-AFA4-4C44-93D4-40DBFCB5789F}" type="pres">
      <dgm:prSet presAssocID="{419F8B72-C316-4069-ABC5-369622F0DA39}" presName="childNode" presStyleLbl="node1" presStyleIdx="2" presStyleCnt="4">
        <dgm:presLayoutVars>
          <dgm:bulletEnabled val="1"/>
        </dgm:presLayoutVars>
      </dgm:prSet>
      <dgm:spPr/>
    </dgm:pt>
    <dgm:pt modelId="{32A4F1B1-E4C2-40C6-9784-17FB80A416B2}" type="pres">
      <dgm:prSet presAssocID="{419F8B72-C316-4069-ABC5-369622F0DA39}" presName="aSpace2" presStyleCnt="0"/>
      <dgm:spPr/>
    </dgm:pt>
    <dgm:pt modelId="{4AAA47D3-FBAE-40C4-AF16-9E0F9BA7F801}" type="pres">
      <dgm:prSet presAssocID="{46C19344-8FE1-4007-B708-F7C304A4251A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48FECF06-DC81-4AB8-9B24-69239FC7C051}" type="presOf" srcId="{9C5C2569-F2A9-47B0-B51B-4311C71677FA}" destId="{1054E4C9-F97F-4E1E-A8AA-3E360E8F7EDE}" srcOrd="1" destOrd="0" presId="urn:microsoft.com/office/officeart/2005/8/layout/lProcess2"/>
    <dgm:cxn modelId="{20F34E09-EBD2-47A4-9A5F-22D4BA13297E}" srcId="{F9D70894-01D5-4DAC-BD5E-33D13155C25A}" destId="{9C5C2569-F2A9-47B0-B51B-4311C71677FA}" srcOrd="0" destOrd="0" parTransId="{105117B1-E270-4209-ABD1-06B3CE85483B}" sibTransId="{3F1A7E6F-6DDC-486C-B765-EE731AEE85A5}"/>
    <dgm:cxn modelId="{464B3815-906C-49BF-9375-F193BFD8E679}" type="presOf" srcId="{9C5C2569-F2A9-47B0-B51B-4311C71677FA}" destId="{4928DE08-5BA7-4D99-A86E-791EE13E1EC1}" srcOrd="0" destOrd="0" presId="urn:microsoft.com/office/officeart/2005/8/layout/lProcess2"/>
    <dgm:cxn modelId="{4A03621F-4945-4879-B872-62EAB0FB3B4E}" type="presOf" srcId="{F9D70894-01D5-4DAC-BD5E-33D13155C25A}" destId="{E428E358-740C-44B6-AFD1-B1F81F152996}" srcOrd="0" destOrd="0" presId="urn:microsoft.com/office/officeart/2005/8/layout/lProcess2"/>
    <dgm:cxn modelId="{55207F21-B028-4F1E-9F38-7213F58E0A1A}" type="presOf" srcId="{5049F4CB-4FC9-4CA2-9032-93A6880EF686}" destId="{CB914F6A-3220-4A82-9F0C-A111931FF70F}" srcOrd="0" destOrd="0" presId="urn:microsoft.com/office/officeart/2005/8/layout/lProcess2"/>
    <dgm:cxn modelId="{9223804D-CC33-4BCB-9043-14060D0C662E}" type="presOf" srcId="{90F656DB-7E89-499C-8AB0-A61851356C58}" destId="{93C02DB8-DD1D-45F1-9646-73D52DD66F4F}" srcOrd="0" destOrd="0" presId="urn:microsoft.com/office/officeart/2005/8/layout/lProcess2"/>
    <dgm:cxn modelId="{4E3539B7-D9D9-4510-89A1-182BDA73B036}" srcId="{9C5C2569-F2A9-47B0-B51B-4311C71677FA}" destId="{5049F4CB-4FC9-4CA2-9032-93A6880EF686}" srcOrd="1" destOrd="0" parTransId="{0CDD9D34-108E-48D5-92DD-7E4683351776}" sibTransId="{64766BAC-8333-4E74-83ED-9E779D8E2B05}"/>
    <dgm:cxn modelId="{9E94CAC9-02DF-422A-A45F-D66E2B55B8BA}" srcId="{9C5C2569-F2A9-47B0-B51B-4311C71677FA}" destId="{46C19344-8FE1-4007-B708-F7C304A4251A}" srcOrd="3" destOrd="0" parTransId="{08DBD495-01EC-433B-95F7-A17C8A7624E6}" sibTransId="{F9327029-E48C-45A3-8E56-28E55B42130A}"/>
    <dgm:cxn modelId="{6BF4EBD9-D3E1-45DE-A0B2-602D117A3DE1}" type="presOf" srcId="{46C19344-8FE1-4007-B708-F7C304A4251A}" destId="{4AAA47D3-FBAE-40C4-AF16-9E0F9BA7F801}" srcOrd="0" destOrd="0" presId="urn:microsoft.com/office/officeart/2005/8/layout/lProcess2"/>
    <dgm:cxn modelId="{0F151DE2-16DE-45ED-A259-F2972C04B12B}" srcId="{9C5C2569-F2A9-47B0-B51B-4311C71677FA}" destId="{419F8B72-C316-4069-ABC5-369622F0DA39}" srcOrd="2" destOrd="0" parTransId="{92DBC8D8-C5CD-4E9A-BB6F-46CB9EB89BC6}" sibTransId="{A2590478-0CFD-4E19-94F7-8BCFBD3601E6}"/>
    <dgm:cxn modelId="{91A4FBE2-5FF2-498F-B41B-E0DC72FD0A61}" srcId="{9C5C2569-F2A9-47B0-B51B-4311C71677FA}" destId="{90F656DB-7E89-499C-8AB0-A61851356C58}" srcOrd="0" destOrd="0" parTransId="{BD4B3930-D047-4B51-8209-AE23C10B07C7}" sibTransId="{B336597B-B6AB-4EBB-B9B3-E74CEC2A295F}"/>
    <dgm:cxn modelId="{26C4C7EE-D383-42CD-9558-86F006A6C7E0}" type="presOf" srcId="{419F8B72-C316-4069-ABC5-369622F0DA39}" destId="{5ACEA312-AFA4-4C44-93D4-40DBFCB5789F}" srcOrd="0" destOrd="0" presId="urn:microsoft.com/office/officeart/2005/8/layout/lProcess2"/>
    <dgm:cxn modelId="{44CAECE1-F48F-4A80-9314-5D0E8FC00026}" type="presParOf" srcId="{E428E358-740C-44B6-AFD1-B1F81F152996}" destId="{60430926-5D41-4788-90F1-46746F48F0A9}" srcOrd="0" destOrd="0" presId="urn:microsoft.com/office/officeart/2005/8/layout/lProcess2"/>
    <dgm:cxn modelId="{EDD0A1C2-43E5-4819-84B4-771868F4F3D4}" type="presParOf" srcId="{60430926-5D41-4788-90F1-46746F48F0A9}" destId="{4928DE08-5BA7-4D99-A86E-791EE13E1EC1}" srcOrd="0" destOrd="0" presId="urn:microsoft.com/office/officeart/2005/8/layout/lProcess2"/>
    <dgm:cxn modelId="{A7D4C038-4C28-4FEF-A193-739A88F1A902}" type="presParOf" srcId="{60430926-5D41-4788-90F1-46746F48F0A9}" destId="{1054E4C9-F97F-4E1E-A8AA-3E360E8F7EDE}" srcOrd="1" destOrd="0" presId="urn:microsoft.com/office/officeart/2005/8/layout/lProcess2"/>
    <dgm:cxn modelId="{A9CB6130-9CF6-4759-9E07-D84A452EB7DE}" type="presParOf" srcId="{60430926-5D41-4788-90F1-46746F48F0A9}" destId="{EC63FB81-F27D-4EBD-B3DF-55031247519A}" srcOrd="2" destOrd="0" presId="urn:microsoft.com/office/officeart/2005/8/layout/lProcess2"/>
    <dgm:cxn modelId="{B1E5E032-B848-4CC0-AB36-96A162C02C7E}" type="presParOf" srcId="{EC63FB81-F27D-4EBD-B3DF-55031247519A}" destId="{E7C75C32-2791-4DDE-B01F-1711B2F20A1F}" srcOrd="0" destOrd="0" presId="urn:microsoft.com/office/officeart/2005/8/layout/lProcess2"/>
    <dgm:cxn modelId="{4D0E4D27-89D6-44C2-9A10-B848251E9DBB}" type="presParOf" srcId="{E7C75C32-2791-4DDE-B01F-1711B2F20A1F}" destId="{93C02DB8-DD1D-45F1-9646-73D52DD66F4F}" srcOrd="0" destOrd="0" presId="urn:microsoft.com/office/officeart/2005/8/layout/lProcess2"/>
    <dgm:cxn modelId="{16262497-465E-4844-9416-5F4E3018B70C}" type="presParOf" srcId="{E7C75C32-2791-4DDE-B01F-1711B2F20A1F}" destId="{0CB67BCD-4079-45BC-B086-929B80C4F100}" srcOrd="1" destOrd="0" presId="urn:microsoft.com/office/officeart/2005/8/layout/lProcess2"/>
    <dgm:cxn modelId="{98D0A05C-2734-456C-8756-54943C4390AD}" type="presParOf" srcId="{E7C75C32-2791-4DDE-B01F-1711B2F20A1F}" destId="{CB914F6A-3220-4A82-9F0C-A111931FF70F}" srcOrd="2" destOrd="0" presId="urn:microsoft.com/office/officeart/2005/8/layout/lProcess2"/>
    <dgm:cxn modelId="{EEA022ED-1D29-4A0B-BB2E-573ABD6D8C38}" type="presParOf" srcId="{E7C75C32-2791-4DDE-B01F-1711B2F20A1F}" destId="{EB6652BE-602B-43C1-BEFB-FD38D5DA3226}" srcOrd="3" destOrd="0" presId="urn:microsoft.com/office/officeart/2005/8/layout/lProcess2"/>
    <dgm:cxn modelId="{255521A6-F6BF-4891-B403-B81B13A97199}" type="presParOf" srcId="{E7C75C32-2791-4DDE-B01F-1711B2F20A1F}" destId="{5ACEA312-AFA4-4C44-93D4-40DBFCB5789F}" srcOrd="4" destOrd="0" presId="urn:microsoft.com/office/officeart/2005/8/layout/lProcess2"/>
    <dgm:cxn modelId="{3333405C-B10D-464B-8C4E-D7DC5294B9B6}" type="presParOf" srcId="{E7C75C32-2791-4DDE-B01F-1711B2F20A1F}" destId="{32A4F1B1-E4C2-40C6-9784-17FB80A416B2}" srcOrd="5" destOrd="0" presId="urn:microsoft.com/office/officeart/2005/8/layout/lProcess2"/>
    <dgm:cxn modelId="{6F6EDA0D-D038-49F7-AF00-1FFE4C95418B}" type="presParOf" srcId="{E7C75C32-2791-4DDE-B01F-1711B2F20A1F}" destId="{4AAA47D3-FBAE-40C4-AF16-9E0F9BA7F801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9D70894-01D5-4DAC-BD5E-33D13155C25A}" type="doc">
      <dgm:prSet loTypeId="urn:microsoft.com/office/officeart/2005/8/layout/h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5C2569-F2A9-47B0-B51B-4311C71677FA}">
      <dgm:prSet phldrT="[Текст]" custT="1"/>
      <dgm:spPr/>
      <dgm:t>
        <a:bodyPr/>
        <a:lstStyle/>
        <a:p>
          <a:r>
            <a:rPr lang="ru-RU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Особенностями 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Fieldbus </a:t>
          </a:r>
          <a:r>
            <a:rPr lang="ru-RU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являются:</a:t>
          </a:r>
          <a:endParaRPr lang="ru-RU" sz="2800" b="0" dirty="0"/>
        </a:p>
      </dgm:t>
    </dgm:pt>
    <dgm:pt modelId="{105117B1-E270-4209-ABD1-06B3CE85483B}" type="parTrans" cxnId="{20F34E09-EBD2-47A4-9A5F-22D4BA13297E}">
      <dgm:prSet/>
      <dgm:spPr/>
      <dgm:t>
        <a:bodyPr/>
        <a:lstStyle/>
        <a:p>
          <a:endParaRPr lang="ru-RU"/>
        </a:p>
      </dgm:t>
    </dgm:pt>
    <dgm:pt modelId="{3F1A7E6F-6DDC-486C-B765-EE731AEE85A5}" type="sibTrans" cxnId="{20F34E09-EBD2-47A4-9A5F-22D4BA13297E}">
      <dgm:prSet/>
      <dgm:spPr/>
      <dgm:t>
        <a:bodyPr/>
        <a:lstStyle/>
        <a:p>
          <a:endParaRPr lang="ru-RU"/>
        </a:p>
      </dgm:t>
    </dgm:pt>
    <dgm:pt modelId="{90F656DB-7E89-499C-8AB0-A61851356C58}">
      <dgm:prSet phldrT="[Текст]"/>
      <dgm:spPr/>
      <dgm:t>
        <a:bodyPr/>
        <a:lstStyle/>
        <a:p>
          <a:r>
            <a:rPr lang="ru-RU" dirty="0"/>
            <a:t>Режим реального времени</a:t>
          </a:r>
        </a:p>
      </dgm:t>
    </dgm:pt>
    <dgm:pt modelId="{BD4B3930-D047-4B51-8209-AE23C10B07C7}" type="parTrans" cxnId="{91A4FBE2-5FF2-498F-B41B-E0DC72FD0A61}">
      <dgm:prSet/>
      <dgm:spPr/>
      <dgm:t>
        <a:bodyPr/>
        <a:lstStyle/>
        <a:p>
          <a:endParaRPr lang="ru-RU"/>
        </a:p>
      </dgm:t>
    </dgm:pt>
    <dgm:pt modelId="{B336597B-B6AB-4EBB-B9B3-E74CEC2A295F}" type="sibTrans" cxnId="{91A4FBE2-5FF2-498F-B41B-E0DC72FD0A61}">
      <dgm:prSet/>
      <dgm:spPr/>
      <dgm:t>
        <a:bodyPr/>
        <a:lstStyle/>
        <a:p>
          <a:endParaRPr lang="ru-RU"/>
        </a:p>
      </dgm:t>
    </dgm:pt>
    <dgm:pt modelId="{5049F4CB-4FC9-4CA2-9032-93A6880EF686}">
      <dgm:prSet phldrT="[Текст]"/>
      <dgm:spPr/>
      <dgm:t>
        <a:bodyPr/>
        <a:lstStyle/>
        <a:p>
          <a:r>
            <a:rPr lang="ru-RU" dirty="0"/>
            <a:t>Детерминированность поведения</a:t>
          </a:r>
        </a:p>
      </dgm:t>
    </dgm:pt>
    <dgm:pt modelId="{0CDD9D34-108E-48D5-92DD-7E4683351776}" type="parTrans" cxnId="{4E3539B7-D9D9-4510-89A1-182BDA73B036}">
      <dgm:prSet/>
      <dgm:spPr/>
      <dgm:t>
        <a:bodyPr/>
        <a:lstStyle/>
        <a:p>
          <a:endParaRPr lang="ru-RU"/>
        </a:p>
      </dgm:t>
    </dgm:pt>
    <dgm:pt modelId="{64766BAC-8333-4E74-83ED-9E779D8E2B05}" type="sibTrans" cxnId="{4E3539B7-D9D9-4510-89A1-182BDA73B036}">
      <dgm:prSet/>
      <dgm:spPr/>
      <dgm:t>
        <a:bodyPr/>
        <a:lstStyle/>
        <a:p>
          <a:endParaRPr lang="ru-RU"/>
        </a:p>
      </dgm:t>
    </dgm:pt>
    <dgm:pt modelId="{419F8B72-C316-4069-ABC5-369622F0DA39}">
      <dgm:prSet phldrT="[Текст]"/>
      <dgm:spPr/>
      <dgm:t>
        <a:bodyPr/>
        <a:lstStyle/>
        <a:p>
          <a:r>
            <a:rPr lang="ru-RU" dirty="0"/>
            <a:t>Повышенная надежность при работе в промышленной среде</a:t>
          </a:r>
        </a:p>
      </dgm:t>
    </dgm:pt>
    <dgm:pt modelId="{92DBC8D8-C5CD-4E9A-BB6F-46CB9EB89BC6}" type="parTrans" cxnId="{0F151DE2-16DE-45ED-A259-F2972C04B12B}">
      <dgm:prSet/>
      <dgm:spPr/>
      <dgm:t>
        <a:bodyPr/>
        <a:lstStyle/>
        <a:p>
          <a:endParaRPr lang="ru-RU"/>
        </a:p>
      </dgm:t>
    </dgm:pt>
    <dgm:pt modelId="{A2590478-0CFD-4E19-94F7-8BCFBD3601E6}" type="sibTrans" cxnId="{0F151DE2-16DE-45ED-A259-F2972C04B12B}">
      <dgm:prSet/>
      <dgm:spPr/>
      <dgm:t>
        <a:bodyPr/>
        <a:lstStyle/>
        <a:p>
          <a:endParaRPr lang="ru-RU"/>
        </a:p>
      </dgm:t>
    </dgm:pt>
    <dgm:pt modelId="{826A205B-1F1D-48B5-8CAC-A2ED7E91682C}" type="pres">
      <dgm:prSet presAssocID="{F9D70894-01D5-4DAC-BD5E-33D13155C25A}" presName="composite" presStyleCnt="0">
        <dgm:presLayoutVars>
          <dgm:chMax val="1"/>
          <dgm:dir/>
          <dgm:resizeHandles val="exact"/>
        </dgm:presLayoutVars>
      </dgm:prSet>
      <dgm:spPr/>
    </dgm:pt>
    <dgm:pt modelId="{275C7F01-251C-4EB9-BB68-293B90047959}" type="pres">
      <dgm:prSet presAssocID="{9C5C2569-F2A9-47B0-B51B-4311C71677FA}" presName="roof" presStyleLbl="dkBgShp" presStyleIdx="0" presStyleCnt="2"/>
      <dgm:spPr/>
    </dgm:pt>
    <dgm:pt modelId="{ADE00910-454C-419A-A5D1-BD4B08AB6CCF}" type="pres">
      <dgm:prSet presAssocID="{9C5C2569-F2A9-47B0-B51B-4311C71677FA}" presName="pillars" presStyleCnt="0"/>
      <dgm:spPr/>
    </dgm:pt>
    <dgm:pt modelId="{444B3315-BDF1-4C13-9774-EFC98022BD3E}" type="pres">
      <dgm:prSet presAssocID="{9C5C2569-F2A9-47B0-B51B-4311C71677FA}" presName="pillar1" presStyleLbl="node1" presStyleIdx="0" presStyleCnt="3">
        <dgm:presLayoutVars>
          <dgm:bulletEnabled val="1"/>
        </dgm:presLayoutVars>
      </dgm:prSet>
      <dgm:spPr/>
    </dgm:pt>
    <dgm:pt modelId="{6AAD2733-7FA1-495B-8C79-2602743D49DF}" type="pres">
      <dgm:prSet presAssocID="{5049F4CB-4FC9-4CA2-9032-93A6880EF686}" presName="pillarX" presStyleLbl="node1" presStyleIdx="1" presStyleCnt="3">
        <dgm:presLayoutVars>
          <dgm:bulletEnabled val="1"/>
        </dgm:presLayoutVars>
      </dgm:prSet>
      <dgm:spPr/>
    </dgm:pt>
    <dgm:pt modelId="{2C91B308-D395-41D9-B311-0EE00D2332B1}" type="pres">
      <dgm:prSet presAssocID="{419F8B72-C316-4069-ABC5-369622F0DA39}" presName="pillarX" presStyleLbl="node1" presStyleIdx="2" presStyleCnt="3">
        <dgm:presLayoutVars>
          <dgm:bulletEnabled val="1"/>
        </dgm:presLayoutVars>
      </dgm:prSet>
      <dgm:spPr/>
    </dgm:pt>
    <dgm:pt modelId="{C45E3E0A-CEA9-4564-AA5D-03FF0CFD2568}" type="pres">
      <dgm:prSet presAssocID="{9C5C2569-F2A9-47B0-B51B-4311C71677FA}" presName="base" presStyleLbl="dkBgShp" presStyleIdx="1" presStyleCnt="2"/>
      <dgm:spPr/>
    </dgm:pt>
  </dgm:ptLst>
  <dgm:cxnLst>
    <dgm:cxn modelId="{20F34E09-EBD2-47A4-9A5F-22D4BA13297E}" srcId="{F9D70894-01D5-4DAC-BD5E-33D13155C25A}" destId="{9C5C2569-F2A9-47B0-B51B-4311C71677FA}" srcOrd="0" destOrd="0" parTransId="{105117B1-E270-4209-ABD1-06B3CE85483B}" sibTransId="{3F1A7E6F-6DDC-486C-B765-EE731AEE85A5}"/>
    <dgm:cxn modelId="{DA474E2E-C98A-4046-AB07-AF3551BB82A6}" type="presOf" srcId="{9C5C2569-F2A9-47B0-B51B-4311C71677FA}" destId="{275C7F01-251C-4EB9-BB68-293B90047959}" srcOrd="0" destOrd="0" presId="urn:microsoft.com/office/officeart/2005/8/layout/hList3"/>
    <dgm:cxn modelId="{8705963F-2C6E-49EF-A306-B8052FA01466}" type="presOf" srcId="{90F656DB-7E89-499C-8AB0-A61851356C58}" destId="{444B3315-BDF1-4C13-9774-EFC98022BD3E}" srcOrd="0" destOrd="0" presId="urn:microsoft.com/office/officeart/2005/8/layout/hList3"/>
    <dgm:cxn modelId="{F8ECDD7E-A17B-4743-8CFF-7EC0954275F8}" type="presOf" srcId="{419F8B72-C316-4069-ABC5-369622F0DA39}" destId="{2C91B308-D395-41D9-B311-0EE00D2332B1}" srcOrd="0" destOrd="0" presId="urn:microsoft.com/office/officeart/2005/8/layout/hList3"/>
    <dgm:cxn modelId="{488300B3-D1F3-48C9-8633-38BC6ECBA14C}" type="presOf" srcId="{F9D70894-01D5-4DAC-BD5E-33D13155C25A}" destId="{826A205B-1F1D-48B5-8CAC-A2ED7E91682C}" srcOrd="0" destOrd="0" presId="urn:microsoft.com/office/officeart/2005/8/layout/hList3"/>
    <dgm:cxn modelId="{4E3539B7-D9D9-4510-89A1-182BDA73B036}" srcId="{9C5C2569-F2A9-47B0-B51B-4311C71677FA}" destId="{5049F4CB-4FC9-4CA2-9032-93A6880EF686}" srcOrd="1" destOrd="0" parTransId="{0CDD9D34-108E-48D5-92DD-7E4683351776}" sibTransId="{64766BAC-8333-4E74-83ED-9E779D8E2B05}"/>
    <dgm:cxn modelId="{B2B002DF-147F-4794-8107-B9CFE9679CE1}" type="presOf" srcId="{5049F4CB-4FC9-4CA2-9032-93A6880EF686}" destId="{6AAD2733-7FA1-495B-8C79-2602743D49DF}" srcOrd="0" destOrd="0" presId="urn:microsoft.com/office/officeart/2005/8/layout/hList3"/>
    <dgm:cxn modelId="{0F151DE2-16DE-45ED-A259-F2972C04B12B}" srcId="{9C5C2569-F2A9-47B0-B51B-4311C71677FA}" destId="{419F8B72-C316-4069-ABC5-369622F0DA39}" srcOrd="2" destOrd="0" parTransId="{92DBC8D8-C5CD-4E9A-BB6F-46CB9EB89BC6}" sibTransId="{A2590478-0CFD-4E19-94F7-8BCFBD3601E6}"/>
    <dgm:cxn modelId="{91A4FBE2-5FF2-498F-B41B-E0DC72FD0A61}" srcId="{9C5C2569-F2A9-47B0-B51B-4311C71677FA}" destId="{90F656DB-7E89-499C-8AB0-A61851356C58}" srcOrd="0" destOrd="0" parTransId="{BD4B3930-D047-4B51-8209-AE23C10B07C7}" sibTransId="{B336597B-B6AB-4EBB-B9B3-E74CEC2A295F}"/>
    <dgm:cxn modelId="{D71E5779-6E91-4DA3-A2EB-D2CF63629477}" type="presParOf" srcId="{826A205B-1F1D-48B5-8CAC-A2ED7E91682C}" destId="{275C7F01-251C-4EB9-BB68-293B90047959}" srcOrd="0" destOrd="0" presId="urn:microsoft.com/office/officeart/2005/8/layout/hList3"/>
    <dgm:cxn modelId="{F424ED02-85B4-442A-B81B-0688BBC0D316}" type="presParOf" srcId="{826A205B-1F1D-48B5-8CAC-A2ED7E91682C}" destId="{ADE00910-454C-419A-A5D1-BD4B08AB6CCF}" srcOrd="1" destOrd="0" presId="urn:microsoft.com/office/officeart/2005/8/layout/hList3"/>
    <dgm:cxn modelId="{D6F56CA9-B75E-4657-93F9-9E784D296D68}" type="presParOf" srcId="{ADE00910-454C-419A-A5D1-BD4B08AB6CCF}" destId="{444B3315-BDF1-4C13-9774-EFC98022BD3E}" srcOrd="0" destOrd="0" presId="urn:microsoft.com/office/officeart/2005/8/layout/hList3"/>
    <dgm:cxn modelId="{827958F5-47D1-4C80-9C09-BCB6B36A396D}" type="presParOf" srcId="{ADE00910-454C-419A-A5D1-BD4B08AB6CCF}" destId="{6AAD2733-7FA1-495B-8C79-2602743D49DF}" srcOrd="1" destOrd="0" presId="urn:microsoft.com/office/officeart/2005/8/layout/hList3"/>
    <dgm:cxn modelId="{069446C7-7209-408E-B0A6-E2FC5CF4C4EF}" type="presParOf" srcId="{ADE00910-454C-419A-A5D1-BD4B08AB6CCF}" destId="{2C91B308-D395-41D9-B311-0EE00D2332B1}" srcOrd="2" destOrd="0" presId="urn:microsoft.com/office/officeart/2005/8/layout/hList3"/>
    <dgm:cxn modelId="{772EF937-3FE3-44B0-A3A7-97322FA08278}" type="presParOf" srcId="{826A205B-1F1D-48B5-8CAC-A2ED7E91682C}" destId="{C45E3E0A-CEA9-4564-AA5D-03FF0CFD256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D70894-01D5-4DAC-BD5E-33D13155C25A}" type="doc">
      <dgm:prSet loTypeId="urn:microsoft.com/office/officeart/2005/8/layout/hierarchy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5C2569-F2A9-47B0-B51B-4311C71677FA}">
      <dgm:prSet phldrT="[Текст]"/>
      <dgm:spPr/>
      <dgm:t>
        <a:bodyPr/>
        <a:lstStyle/>
        <a:p>
          <a:r>
            <a:rPr lang="ru-RU" dirty="0"/>
            <a:t>Функции:</a:t>
          </a:r>
        </a:p>
      </dgm:t>
    </dgm:pt>
    <dgm:pt modelId="{105117B1-E270-4209-ABD1-06B3CE85483B}" type="parTrans" cxnId="{20F34E09-EBD2-47A4-9A5F-22D4BA13297E}">
      <dgm:prSet/>
      <dgm:spPr/>
      <dgm:t>
        <a:bodyPr/>
        <a:lstStyle/>
        <a:p>
          <a:endParaRPr lang="ru-RU"/>
        </a:p>
      </dgm:t>
    </dgm:pt>
    <dgm:pt modelId="{3F1A7E6F-6DDC-486C-B765-EE731AEE85A5}" type="sibTrans" cxnId="{20F34E09-EBD2-47A4-9A5F-22D4BA13297E}">
      <dgm:prSet/>
      <dgm:spPr/>
      <dgm:t>
        <a:bodyPr/>
        <a:lstStyle/>
        <a:p>
          <a:endParaRPr lang="ru-RU"/>
        </a:p>
      </dgm:t>
    </dgm:pt>
    <dgm:pt modelId="{90F656DB-7E89-499C-8AB0-A61851356C58}">
      <dgm:prSet phldrT="[Текст]"/>
      <dgm:spPr/>
      <dgm:t>
        <a:bodyPr/>
        <a:lstStyle/>
        <a:p>
          <a:r>
            <a:rPr lang="ru-RU" dirty="0"/>
            <a:t>Сетевое планирование проектных работ</a:t>
          </a:r>
        </a:p>
      </dgm:t>
    </dgm:pt>
    <dgm:pt modelId="{BD4B3930-D047-4B51-8209-AE23C10B07C7}" type="parTrans" cxnId="{91A4FBE2-5FF2-498F-B41B-E0DC72FD0A61}">
      <dgm:prSet/>
      <dgm:spPr/>
      <dgm:t>
        <a:bodyPr/>
        <a:lstStyle/>
        <a:p>
          <a:endParaRPr lang="ru-RU"/>
        </a:p>
      </dgm:t>
    </dgm:pt>
    <dgm:pt modelId="{B336597B-B6AB-4EBB-B9B3-E74CEC2A295F}" type="sibTrans" cxnId="{91A4FBE2-5FF2-498F-B41B-E0DC72FD0A61}">
      <dgm:prSet/>
      <dgm:spPr/>
      <dgm:t>
        <a:bodyPr/>
        <a:lstStyle/>
        <a:p>
          <a:endParaRPr lang="ru-RU"/>
        </a:p>
      </dgm:t>
    </dgm:pt>
    <dgm:pt modelId="{5049F4CB-4FC9-4CA2-9032-93A6880EF686}">
      <dgm:prSet phldrT="[Текст]"/>
      <dgm:spPr/>
      <dgm:t>
        <a:bodyPr/>
        <a:lstStyle/>
        <a:p>
          <a:r>
            <a:rPr lang="ru-RU" dirty="0"/>
            <a:t>Расчет потребности в производственных ресурсах</a:t>
          </a:r>
        </a:p>
      </dgm:t>
    </dgm:pt>
    <dgm:pt modelId="{0CDD9D34-108E-48D5-92DD-7E4683351776}" type="parTrans" cxnId="{4E3539B7-D9D9-4510-89A1-182BDA73B036}">
      <dgm:prSet/>
      <dgm:spPr/>
      <dgm:t>
        <a:bodyPr/>
        <a:lstStyle/>
        <a:p>
          <a:endParaRPr lang="ru-RU"/>
        </a:p>
      </dgm:t>
    </dgm:pt>
    <dgm:pt modelId="{64766BAC-8333-4E74-83ED-9E779D8E2B05}" type="sibTrans" cxnId="{4E3539B7-D9D9-4510-89A1-182BDA73B036}">
      <dgm:prSet/>
      <dgm:spPr/>
      <dgm:t>
        <a:bodyPr/>
        <a:lstStyle/>
        <a:p>
          <a:endParaRPr lang="ru-RU"/>
        </a:p>
      </dgm:t>
    </dgm:pt>
    <dgm:pt modelId="{2D1FF6C9-24A2-443F-AACB-14F323CE449A}" type="pres">
      <dgm:prSet presAssocID="{F9D70894-01D5-4DAC-BD5E-33D13155C25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9B672B-01BC-47BE-BD49-4DB48A77744F}" type="pres">
      <dgm:prSet presAssocID="{9C5C2569-F2A9-47B0-B51B-4311C71677FA}" presName="vertOne" presStyleCnt="0"/>
      <dgm:spPr/>
    </dgm:pt>
    <dgm:pt modelId="{1B52A393-2A8C-4208-8B4E-DF0D93766E6A}" type="pres">
      <dgm:prSet presAssocID="{9C5C2569-F2A9-47B0-B51B-4311C71677FA}" presName="txOne" presStyleLbl="node0" presStyleIdx="0" presStyleCnt="1">
        <dgm:presLayoutVars>
          <dgm:chPref val="3"/>
        </dgm:presLayoutVars>
      </dgm:prSet>
      <dgm:spPr/>
    </dgm:pt>
    <dgm:pt modelId="{0F1E7A76-7340-4553-B3FA-C4DBEF0D1D4C}" type="pres">
      <dgm:prSet presAssocID="{9C5C2569-F2A9-47B0-B51B-4311C71677FA}" presName="parTransOne" presStyleCnt="0"/>
      <dgm:spPr/>
    </dgm:pt>
    <dgm:pt modelId="{D7898C80-AFF1-47BA-87A2-FAF01DFC5DC6}" type="pres">
      <dgm:prSet presAssocID="{9C5C2569-F2A9-47B0-B51B-4311C71677FA}" presName="horzOne" presStyleCnt="0"/>
      <dgm:spPr/>
    </dgm:pt>
    <dgm:pt modelId="{FE4F0FFC-56E1-4911-A8E5-1F02B7F32478}" type="pres">
      <dgm:prSet presAssocID="{90F656DB-7E89-499C-8AB0-A61851356C58}" presName="vertTwo" presStyleCnt="0"/>
      <dgm:spPr/>
    </dgm:pt>
    <dgm:pt modelId="{B843E965-54D1-4A6B-887B-9B7F4A7E19B9}" type="pres">
      <dgm:prSet presAssocID="{90F656DB-7E89-499C-8AB0-A61851356C58}" presName="txTwo" presStyleLbl="node2" presStyleIdx="0" presStyleCnt="2">
        <dgm:presLayoutVars>
          <dgm:chPref val="3"/>
        </dgm:presLayoutVars>
      </dgm:prSet>
      <dgm:spPr/>
    </dgm:pt>
    <dgm:pt modelId="{CF8460D8-5B8B-4821-BB9F-64BD3F4D4ABF}" type="pres">
      <dgm:prSet presAssocID="{90F656DB-7E89-499C-8AB0-A61851356C58}" presName="horzTwo" presStyleCnt="0"/>
      <dgm:spPr/>
    </dgm:pt>
    <dgm:pt modelId="{B3859CF7-93EE-4263-B7C8-1939AE89E02A}" type="pres">
      <dgm:prSet presAssocID="{B336597B-B6AB-4EBB-B9B3-E74CEC2A295F}" presName="sibSpaceTwo" presStyleCnt="0"/>
      <dgm:spPr/>
    </dgm:pt>
    <dgm:pt modelId="{62A528C4-8899-4A60-B2F3-DABB5EF05EC8}" type="pres">
      <dgm:prSet presAssocID="{5049F4CB-4FC9-4CA2-9032-93A6880EF686}" presName="vertTwo" presStyleCnt="0"/>
      <dgm:spPr/>
    </dgm:pt>
    <dgm:pt modelId="{91F2E6E2-A056-43C6-8A99-E71606DCDA53}" type="pres">
      <dgm:prSet presAssocID="{5049F4CB-4FC9-4CA2-9032-93A6880EF686}" presName="txTwo" presStyleLbl="node2" presStyleIdx="1" presStyleCnt="2">
        <dgm:presLayoutVars>
          <dgm:chPref val="3"/>
        </dgm:presLayoutVars>
      </dgm:prSet>
      <dgm:spPr/>
    </dgm:pt>
    <dgm:pt modelId="{23EBB236-B9F6-432E-B3D5-9D12154A056E}" type="pres">
      <dgm:prSet presAssocID="{5049F4CB-4FC9-4CA2-9032-93A6880EF686}" presName="horzTwo" presStyleCnt="0"/>
      <dgm:spPr/>
    </dgm:pt>
  </dgm:ptLst>
  <dgm:cxnLst>
    <dgm:cxn modelId="{20F34E09-EBD2-47A4-9A5F-22D4BA13297E}" srcId="{F9D70894-01D5-4DAC-BD5E-33D13155C25A}" destId="{9C5C2569-F2A9-47B0-B51B-4311C71677FA}" srcOrd="0" destOrd="0" parTransId="{105117B1-E270-4209-ABD1-06B3CE85483B}" sibTransId="{3F1A7E6F-6DDC-486C-B765-EE731AEE85A5}"/>
    <dgm:cxn modelId="{44267A15-D390-436E-B0D3-83C9BACD0AFE}" type="presOf" srcId="{9C5C2569-F2A9-47B0-B51B-4311C71677FA}" destId="{1B52A393-2A8C-4208-8B4E-DF0D93766E6A}" srcOrd="0" destOrd="0" presId="urn:microsoft.com/office/officeart/2005/8/layout/hierarchy4"/>
    <dgm:cxn modelId="{8A700F73-3BD8-4397-89E9-71B15200DC6A}" type="presOf" srcId="{90F656DB-7E89-499C-8AB0-A61851356C58}" destId="{B843E965-54D1-4A6B-887B-9B7F4A7E19B9}" srcOrd="0" destOrd="0" presId="urn:microsoft.com/office/officeart/2005/8/layout/hierarchy4"/>
    <dgm:cxn modelId="{4E3539B7-D9D9-4510-89A1-182BDA73B036}" srcId="{9C5C2569-F2A9-47B0-B51B-4311C71677FA}" destId="{5049F4CB-4FC9-4CA2-9032-93A6880EF686}" srcOrd="1" destOrd="0" parTransId="{0CDD9D34-108E-48D5-92DD-7E4683351776}" sibTransId="{64766BAC-8333-4E74-83ED-9E779D8E2B05}"/>
    <dgm:cxn modelId="{7627CEC1-9A8C-4EFA-A54A-2C7601065FBD}" type="presOf" srcId="{5049F4CB-4FC9-4CA2-9032-93A6880EF686}" destId="{91F2E6E2-A056-43C6-8A99-E71606DCDA53}" srcOrd="0" destOrd="0" presId="urn:microsoft.com/office/officeart/2005/8/layout/hierarchy4"/>
    <dgm:cxn modelId="{E6FEBDCD-FB0B-47CD-AD05-6FBD136AB25B}" type="presOf" srcId="{F9D70894-01D5-4DAC-BD5E-33D13155C25A}" destId="{2D1FF6C9-24A2-443F-AACB-14F323CE449A}" srcOrd="0" destOrd="0" presId="urn:microsoft.com/office/officeart/2005/8/layout/hierarchy4"/>
    <dgm:cxn modelId="{91A4FBE2-5FF2-498F-B41B-E0DC72FD0A61}" srcId="{9C5C2569-F2A9-47B0-B51B-4311C71677FA}" destId="{90F656DB-7E89-499C-8AB0-A61851356C58}" srcOrd="0" destOrd="0" parTransId="{BD4B3930-D047-4B51-8209-AE23C10B07C7}" sibTransId="{B336597B-B6AB-4EBB-B9B3-E74CEC2A295F}"/>
    <dgm:cxn modelId="{90EDEDBC-6F31-4BAB-A534-E7679F6A0866}" type="presParOf" srcId="{2D1FF6C9-24A2-443F-AACB-14F323CE449A}" destId="{289B672B-01BC-47BE-BD49-4DB48A77744F}" srcOrd="0" destOrd="0" presId="urn:microsoft.com/office/officeart/2005/8/layout/hierarchy4"/>
    <dgm:cxn modelId="{DB81D218-D6C2-4F1D-8A50-6A1DD6272D42}" type="presParOf" srcId="{289B672B-01BC-47BE-BD49-4DB48A77744F}" destId="{1B52A393-2A8C-4208-8B4E-DF0D93766E6A}" srcOrd="0" destOrd="0" presId="urn:microsoft.com/office/officeart/2005/8/layout/hierarchy4"/>
    <dgm:cxn modelId="{2A6EA004-2277-4CA1-8C5B-C5C6069AE4A7}" type="presParOf" srcId="{289B672B-01BC-47BE-BD49-4DB48A77744F}" destId="{0F1E7A76-7340-4553-B3FA-C4DBEF0D1D4C}" srcOrd="1" destOrd="0" presId="urn:microsoft.com/office/officeart/2005/8/layout/hierarchy4"/>
    <dgm:cxn modelId="{313BD034-9A81-4F95-B4D2-55DBE55D87EB}" type="presParOf" srcId="{289B672B-01BC-47BE-BD49-4DB48A77744F}" destId="{D7898C80-AFF1-47BA-87A2-FAF01DFC5DC6}" srcOrd="2" destOrd="0" presId="urn:microsoft.com/office/officeart/2005/8/layout/hierarchy4"/>
    <dgm:cxn modelId="{980795E0-1631-47BB-B914-3C9F52485950}" type="presParOf" srcId="{D7898C80-AFF1-47BA-87A2-FAF01DFC5DC6}" destId="{FE4F0FFC-56E1-4911-A8E5-1F02B7F32478}" srcOrd="0" destOrd="0" presId="urn:microsoft.com/office/officeart/2005/8/layout/hierarchy4"/>
    <dgm:cxn modelId="{9CFAAF05-1727-4BCC-9D4F-6ED9567CAFC9}" type="presParOf" srcId="{FE4F0FFC-56E1-4911-A8E5-1F02B7F32478}" destId="{B843E965-54D1-4A6B-887B-9B7F4A7E19B9}" srcOrd="0" destOrd="0" presId="urn:microsoft.com/office/officeart/2005/8/layout/hierarchy4"/>
    <dgm:cxn modelId="{F3F12757-278B-406C-96A8-14FBB02274A4}" type="presParOf" srcId="{FE4F0FFC-56E1-4911-A8E5-1F02B7F32478}" destId="{CF8460D8-5B8B-4821-BB9F-64BD3F4D4ABF}" srcOrd="1" destOrd="0" presId="urn:microsoft.com/office/officeart/2005/8/layout/hierarchy4"/>
    <dgm:cxn modelId="{215AEEB1-6890-474C-93C5-F0F55FB2547E}" type="presParOf" srcId="{D7898C80-AFF1-47BA-87A2-FAF01DFC5DC6}" destId="{B3859CF7-93EE-4263-B7C8-1939AE89E02A}" srcOrd="1" destOrd="0" presId="urn:microsoft.com/office/officeart/2005/8/layout/hierarchy4"/>
    <dgm:cxn modelId="{2C220C7F-F56E-4F3A-8295-7CA685F77D59}" type="presParOf" srcId="{D7898C80-AFF1-47BA-87A2-FAF01DFC5DC6}" destId="{62A528C4-8899-4A60-B2F3-DABB5EF05EC8}" srcOrd="2" destOrd="0" presId="urn:microsoft.com/office/officeart/2005/8/layout/hierarchy4"/>
    <dgm:cxn modelId="{616EE244-8B7E-4D03-B709-115D83C2B472}" type="presParOf" srcId="{62A528C4-8899-4A60-B2F3-DABB5EF05EC8}" destId="{91F2E6E2-A056-43C6-8A99-E71606DCDA53}" srcOrd="0" destOrd="0" presId="urn:microsoft.com/office/officeart/2005/8/layout/hierarchy4"/>
    <dgm:cxn modelId="{10E7C6F3-8E0E-46AF-A178-9DA952D8AB15}" type="presParOf" srcId="{62A528C4-8899-4A60-B2F3-DABB5EF05EC8}" destId="{23EBB236-B9F6-432E-B3D5-9D12154A056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D70894-01D5-4DAC-BD5E-33D13155C25A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5C2569-F2A9-47B0-B51B-4311C71677FA}">
      <dgm:prSet phldrT="[Текст]"/>
      <dgm:spPr/>
      <dgm:t>
        <a:bodyPr/>
        <a:lstStyle/>
        <a:p>
          <a:r>
            <a:rPr lang="ru-RU" dirty="0"/>
            <a:t>Функции:</a:t>
          </a:r>
        </a:p>
      </dgm:t>
    </dgm:pt>
    <dgm:pt modelId="{105117B1-E270-4209-ABD1-06B3CE85483B}" type="parTrans" cxnId="{20F34E09-EBD2-47A4-9A5F-22D4BA13297E}">
      <dgm:prSet/>
      <dgm:spPr/>
      <dgm:t>
        <a:bodyPr/>
        <a:lstStyle/>
        <a:p>
          <a:endParaRPr lang="ru-RU"/>
        </a:p>
      </dgm:t>
    </dgm:pt>
    <dgm:pt modelId="{3F1A7E6F-6DDC-486C-B765-EE731AEE85A5}" type="sibTrans" cxnId="{20F34E09-EBD2-47A4-9A5F-22D4BA13297E}">
      <dgm:prSet/>
      <dgm:spPr/>
      <dgm:t>
        <a:bodyPr/>
        <a:lstStyle/>
        <a:p>
          <a:endParaRPr lang="ru-RU"/>
        </a:p>
      </dgm:t>
    </dgm:pt>
    <dgm:pt modelId="{90F656DB-7E89-499C-8AB0-A61851356C58}">
      <dgm:prSet phldrT="[Текст]"/>
      <dgm:spPr/>
      <dgm:t>
        <a:bodyPr/>
        <a:lstStyle/>
        <a:p>
          <a:r>
            <a:rPr lang="ru-RU" dirty="0"/>
            <a:t>Создание графиков технического обслуживания</a:t>
          </a:r>
        </a:p>
      </dgm:t>
    </dgm:pt>
    <dgm:pt modelId="{BD4B3930-D047-4B51-8209-AE23C10B07C7}" type="parTrans" cxnId="{91A4FBE2-5FF2-498F-B41B-E0DC72FD0A61}">
      <dgm:prSet/>
      <dgm:spPr/>
      <dgm:t>
        <a:bodyPr/>
        <a:lstStyle/>
        <a:p>
          <a:endParaRPr lang="ru-RU"/>
        </a:p>
      </dgm:t>
    </dgm:pt>
    <dgm:pt modelId="{B336597B-B6AB-4EBB-B9B3-E74CEC2A295F}" type="sibTrans" cxnId="{91A4FBE2-5FF2-498F-B41B-E0DC72FD0A61}">
      <dgm:prSet/>
      <dgm:spPr/>
      <dgm:t>
        <a:bodyPr/>
        <a:lstStyle/>
        <a:p>
          <a:endParaRPr lang="ru-RU"/>
        </a:p>
      </dgm:t>
    </dgm:pt>
    <dgm:pt modelId="{5049F4CB-4FC9-4CA2-9032-93A6880EF686}">
      <dgm:prSet phldrT="[Текст]"/>
      <dgm:spPr/>
      <dgm:t>
        <a:bodyPr/>
        <a:lstStyle/>
        <a:p>
          <a:r>
            <a:rPr lang="ru-RU" dirty="0"/>
            <a:t>Заказ комплектующих</a:t>
          </a:r>
        </a:p>
      </dgm:t>
    </dgm:pt>
    <dgm:pt modelId="{0CDD9D34-108E-48D5-92DD-7E4683351776}" type="parTrans" cxnId="{4E3539B7-D9D9-4510-89A1-182BDA73B036}">
      <dgm:prSet/>
      <dgm:spPr/>
      <dgm:t>
        <a:bodyPr/>
        <a:lstStyle/>
        <a:p>
          <a:endParaRPr lang="ru-RU"/>
        </a:p>
      </dgm:t>
    </dgm:pt>
    <dgm:pt modelId="{64766BAC-8333-4E74-83ED-9E779D8E2B05}" type="sibTrans" cxnId="{4E3539B7-D9D9-4510-89A1-182BDA73B036}">
      <dgm:prSet/>
      <dgm:spPr/>
      <dgm:t>
        <a:bodyPr/>
        <a:lstStyle/>
        <a:p>
          <a:endParaRPr lang="ru-RU"/>
        </a:p>
      </dgm:t>
    </dgm:pt>
    <dgm:pt modelId="{3A2FB49D-63A2-47BC-B67C-6BD8F66EA390}">
      <dgm:prSet phldrT="[Текст]"/>
      <dgm:spPr/>
      <dgm:t>
        <a:bodyPr/>
        <a:lstStyle/>
        <a:p>
          <a:r>
            <a:rPr lang="ru-RU" dirty="0"/>
            <a:t>Учет контрактов на обслуживание и формирование счетов</a:t>
          </a:r>
        </a:p>
      </dgm:t>
    </dgm:pt>
    <dgm:pt modelId="{480477C4-01FE-4F7F-9EAC-D55939AA6666}" type="parTrans" cxnId="{9CFCD4C5-679D-4860-B581-3AC662F38E3A}">
      <dgm:prSet/>
      <dgm:spPr/>
      <dgm:t>
        <a:bodyPr/>
        <a:lstStyle/>
        <a:p>
          <a:endParaRPr lang="ru-RU"/>
        </a:p>
      </dgm:t>
    </dgm:pt>
    <dgm:pt modelId="{AAD829BA-F118-4C7D-8907-3E3CDC7762C9}" type="sibTrans" cxnId="{9CFCD4C5-679D-4860-B581-3AC662F38E3A}">
      <dgm:prSet/>
      <dgm:spPr/>
      <dgm:t>
        <a:bodyPr/>
        <a:lstStyle/>
        <a:p>
          <a:endParaRPr lang="ru-RU"/>
        </a:p>
      </dgm:t>
    </dgm:pt>
    <dgm:pt modelId="{820ED168-4BBA-4C64-89D6-D7F7A2150BFD}" type="pres">
      <dgm:prSet presAssocID="{F9D70894-01D5-4DAC-BD5E-33D13155C25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42F54E-3E16-4DE7-84B8-110B9CA52E94}" type="pres">
      <dgm:prSet presAssocID="{9C5C2569-F2A9-47B0-B51B-4311C71677FA}" presName="vertOne" presStyleCnt="0"/>
      <dgm:spPr/>
    </dgm:pt>
    <dgm:pt modelId="{CD5A8963-EE6F-4BF6-BF69-172FC7AE5475}" type="pres">
      <dgm:prSet presAssocID="{9C5C2569-F2A9-47B0-B51B-4311C71677FA}" presName="txOne" presStyleLbl="node0" presStyleIdx="0" presStyleCnt="1">
        <dgm:presLayoutVars>
          <dgm:chPref val="3"/>
        </dgm:presLayoutVars>
      </dgm:prSet>
      <dgm:spPr/>
    </dgm:pt>
    <dgm:pt modelId="{4B2358D8-4EBE-4514-A098-E78B3C74E535}" type="pres">
      <dgm:prSet presAssocID="{9C5C2569-F2A9-47B0-B51B-4311C71677FA}" presName="parTransOne" presStyleCnt="0"/>
      <dgm:spPr/>
    </dgm:pt>
    <dgm:pt modelId="{1772D339-C053-47C4-89DC-3D0D794DD831}" type="pres">
      <dgm:prSet presAssocID="{9C5C2569-F2A9-47B0-B51B-4311C71677FA}" presName="horzOne" presStyleCnt="0"/>
      <dgm:spPr/>
    </dgm:pt>
    <dgm:pt modelId="{40B2762B-D586-474B-9F14-B8A004302705}" type="pres">
      <dgm:prSet presAssocID="{90F656DB-7E89-499C-8AB0-A61851356C58}" presName="vertTwo" presStyleCnt="0"/>
      <dgm:spPr/>
    </dgm:pt>
    <dgm:pt modelId="{1577B853-B010-411F-A4E0-0EC7CE3BB61F}" type="pres">
      <dgm:prSet presAssocID="{90F656DB-7E89-499C-8AB0-A61851356C58}" presName="txTwo" presStyleLbl="node2" presStyleIdx="0" presStyleCnt="3">
        <dgm:presLayoutVars>
          <dgm:chPref val="3"/>
        </dgm:presLayoutVars>
      </dgm:prSet>
      <dgm:spPr/>
    </dgm:pt>
    <dgm:pt modelId="{3D143B3B-C5CF-4683-8F30-16629A170587}" type="pres">
      <dgm:prSet presAssocID="{90F656DB-7E89-499C-8AB0-A61851356C58}" presName="horzTwo" presStyleCnt="0"/>
      <dgm:spPr/>
    </dgm:pt>
    <dgm:pt modelId="{2CCA3323-0B21-4041-BA67-E2E13939B67A}" type="pres">
      <dgm:prSet presAssocID="{B336597B-B6AB-4EBB-B9B3-E74CEC2A295F}" presName="sibSpaceTwo" presStyleCnt="0"/>
      <dgm:spPr/>
    </dgm:pt>
    <dgm:pt modelId="{5E5704C6-ED83-414C-80D7-AA8A3F5442FF}" type="pres">
      <dgm:prSet presAssocID="{5049F4CB-4FC9-4CA2-9032-93A6880EF686}" presName="vertTwo" presStyleCnt="0"/>
      <dgm:spPr/>
    </dgm:pt>
    <dgm:pt modelId="{68712C2A-B8B0-4109-BEDE-C39821B4C453}" type="pres">
      <dgm:prSet presAssocID="{5049F4CB-4FC9-4CA2-9032-93A6880EF686}" presName="txTwo" presStyleLbl="node2" presStyleIdx="1" presStyleCnt="3">
        <dgm:presLayoutVars>
          <dgm:chPref val="3"/>
        </dgm:presLayoutVars>
      </dgm:prSet>
      <dgm:spPr/>
    </dgm:pt>
    <dgm:pt modelId="{9BD8E444-B015-4F8B-B3B4-20259CA9603F}" type="pres">
      <dgm:prSet presAssocID="{5049F4CB-4FC9-4CA2-9032-93A6880EF686}" presName="horzTwo" presStyleCnt="0"/>
      <dgm:spPr/>
    </dgm:pt>
    <dgm:pt modelId="{1CBC29DD-6FED-48B5-907E-C4595602A78B}" type="pres">
      <dgm:prSet presAssocID="{64766BAC-8333-4E74-83ED-9E779D8E2B05}" presName="sibSpaceTwo" presStyleCnt="0"/>
      <dgm:spPr/>
    </dgm:pt>
    <dgm:pt modelId="{32AF06F3-ACB3-4E74-BF3E-E1C4C43C49FA}" type="pres">
      <dgm:prSet presAssocID="{3A2FB49D-63A2-47BC-B67C-6BD8F66EA390}" presName="vertTwo" presStyleCnt="0"/>
      <dgm:spPr/>
    </dgm:pt>
    <dgm:pt modelId="{26F0F1BD-0567-4587-A9B4-C008A7873D5A}" type="pres">
      <dgm:prSet presAssocID="{3A2FB49D-63A2-47BC-B67C-6BD8F66EA390}" presName="txTwo" presStyleLbl="node2" presStyleIdx="2" presStyleCnt="3">
        <dgm:presLayoutVars>
          <dgm:chPref val="3"/>
        </dgm:presLayoutVars>
      </dgm:prSet>
      <dgm:spPr/>
    </dgm:pt>
    <dgm:pt modelId="{E3305CDC-0605-4CD1-A592-5EC0446CB797}" type="pres">
      <dgm:prSet presAssocID="{3A2FB49D-63A2-47BC-B67C-6BD8F66EA390}" presName="horzTwo" presStyleCnt="0"/>
      <dgm:spPr/>
    </dgm:pt>
  </dgm:ptLst>
  <dgm:cxnLst>
    <dgm:cxn modelId="{20F34E09-EBD2-47A4-9A5F-22D4BA13297E}" srcId="{F9D70894-01D5-4DAC-BD5E-33D13155C25A}" destId="{9C5C2569-F2A9-47B0-B51B-4311C71677FA}" srcOrd="0" destOrd="0" parTransId="{105117B1-E270-4209-ABD1-06B3CE85483B}" sibTransId="{3F1A7E6F-6DDC-486C-B765-EE731AEE85A5}"/>
    <dgm:cxn modelId="{67856A50-A19C-41FE-A9F9-0D2922482DEA}" type="presOf" srcId="{3A2FB49D-63A2-47BC-B67C-6BD8F66EA390}" destId="{26F0F1BD-0567-4587-A9B4-C008A7873D5A}" srcOrd="0" destOrd="0" presId="urn:microsoft.com/office/officeart/2005/8/layout/hierarchy4"/>
    <dgm:cxn modelId="{D0C9357D-2779-4ABE-A909-759C2C7C32F1}" type="presOf" srcId="{F9D70894-01D5-4DAC-BD5E-33D13155C25A}" destId="{820ED168-4BBA-4C64-89D6-D7F7A2150BFD}" srcOrd="0" destOrd="0" presId="urn:microsoft.com/office/officeart/2005/8/layout/hierarchy4"/>
    <dgm:cxn modelId="{7AA27794-9BC9-4C9A-9A7C-7D9A7FD57C1D}" type="presOf" srcId="{90F656DB-7E89-499C-8AB0-A61851356C58}" destId="{1577B853-B010-411F-A4E0-0EC7CE3BB61F}" srcOrd="0" destOrd="0" presId="urn:microsoft.com/office/officeart/2005/8/layout/hierarchy4"/>
    <dgm:cxn modelId="{167F9BA0-E217-450E-B4FD-547942543F6A}" type="presOf" srcId="{9C5C2569-F2A9-47B0-B51B-4311C71677FA}" destId="{CD5A8963-EE6F-4BF6-BF69-172FC7AE5475}" srcOrd="0" destOrd="0" presId="urn:microsoft.com/office/officeart/2005/8/layout/hierarchy4"/>
    <dgm:cxn modelId="{4E3539B7-D9D9-4510-89A1-182BDA73B036}" srcId="{9C5C2569-F2A9-47B0-B51B-4311C71677FA}" destId="{5049F4CB-4FC9-4CA2-9032-93A6880EF686}" srcOrd="1" destOrd="0" parTransId="{0CDD9D34-108E-48D5-92DD-7E4683351776}" sibTransId="{64766BAC-8333-4E74-83ED-9E779D8E2B05}"/>
    <dgm:cxn modelId="{9CFCD4C5-679D-4860-B581-3AC662F38E3A}" srcId="{9C5C2569-F2A9-47B0-B51B-4311C71677FA}" destId="{3A2FB49D-63A2-47BC-B67C-6BD8F66EA390}" srcOrd="2" destOrd="0" parTransId="{480477C4-01FE-4F7F-9EAC-D55939AA6666}" sibTransId="{AAD829BA-F118-4C7D-8907-3E3CDC7762C9}"/>
    <dgm:cxn modelId="{91A4FBE2-5FF2-498F-B41B-E0DC72FD0A61}" srcId="{9C5C2569-F2A9-47B0-B51B-4311C71677FA}" destId="{90F656DB-7E89-499C-8AB0-A61851356C58}" srcOrd="0" destOrd="0" parTransId="{BD4B3930-D047-4B51-8209-AE23C10B07C7}" sibTransId="{B336597B-B6AB-4EBB-B9B3-E74CEC2A295F}"/>
    <dgm:cxn modelId="{D232F0F5-A16A-43DA-AAA8-641DF2C8CC8A}" type="presOf" srcId="{5049F4CB-4FC9-4CA2-9032-93A6880EF686}" destId="{68712C2A-B8B0-4109-BEDE-C39821B4C453}" srcOrd="0" destOrd="0" presId="urn:microsoft.com/office/officeart/2005/8/layout/hierarchy4"/>
    <dgm:cxn modelId="{5B0841D5-A1C4-4D00-9FA9-6CF96BE26C2E}" type="presParOf" srcId="{820ED168-4BBA-4C64-89D6-D7F7A2150BFD}" destId="{8042F54E-3E16-4DE7-84B8-110B9CA52E94}" srcOrd="0" destOrd="0" presId="urn:microsoft.com/office/officeart/2005/8/layout/hierarchy4"/>
    <dgm:cxn modelId="{1E47E1AA-8A4B-4650-92A3-A85C3210AEC4}" type="presParOf" srcId="{8042F54E-3E16-4DE7-84B8-110B9CA52E94}" destId="{CD5A8963-EE6F-4BF6-BF69-172FC7AE5475}" srcOrd="0" destOrd="0" presId="urn:microsoft.com/office/officeart/2005/8/layout/hierarchy4"/>
    <dgm:cxn modelId="{E4506DDA-2D90-442A-88A3-D91479083777}" type="presParOf" srcId="{8042F54E-3E16-4DE7-84B8-110B9CA52E94}" destId="{4B2358D8-4EBE-4514-A098-E78B3C74E535}" srcOrd="1" destOrd="0" presId="urn:microsoft.com/office/officeart/2005/8/layout/hierarchy4"/>
    <dgm:cxn modelId="{069A51F2-86C3-4D8F-82B9-AF4231B567CB}" type="presParOf" srcId="{8042F54E-3E16-4DE7-84B8-110B9CA52E94}" destId="{1772D339-C053-47C4-89DC-3D0D794DD831}" srcOrd="2" destOrd="0" presId="urn:microsoft.com/office/officeart/2005/8/layout/hierarchy4"/>
    <dgm:cxn modelId="{CFF39087-9AC9-49BE-AA62-326C0C80AAAD}" type="presParOf" srcId="{1772D339-C053-47C4-89DC-3D0D794DD831}" destId="{40B2762B-D586-474B-9F14-B8A004302705}" srcOrd="0" destOrd="0" presId="urn:microsoft.com/office/officeart/2005/8/layout/hierarchy4"/>
    <dgm:cxn modelId="{78047A56-EFB7-47EF-A862-D66212DB4C5F}" type="presParOf" srcId="{40B2762B-D586-474B-9F14-B8A004302705}" destId="{1577B853-B010-411F-A4E0-0EC7CE3BB61F}" srcOrd="0" destOrd="0" presId="urn:microsoft.com/office/officeart/2005/8/layout/hierarchy4"/>
    <dgm:cxn modelId="{A54C4986-6C66-4543-A02D-8FE9BD951F78}" type="presParOf" srcId="{40B2762B-D586-474B-9F14-B8A004302705}" destId="{3D143B3B-C5CF-4683-8F30-16629A170587}" srcOrd="1" destOrd="0" presId="urn:microsoft.com/office/officeart/2005/8/layout/hierarchy4"/>
    <dgm:cxn modelId="{79274493-4708-43E2-A174-A5B372754552}" type="presParOf" srcId="{1772D339-C053-47C4-89DC-3D0D794DD831}" destId="{2CCA3323-0B21-4041-BA67-E2E13939B67A}" srcOrd="1" destOrd="0" presId="urn:microsoft.com/office/officeart/2005/8/layout/hierarchy4"/>
    <dgm:cxn modelId="{6D76F962-555A-403D-A615-EB76D3A4BF02}" type="presParOf" srcId="{1772D339-C053-47C4-89DC-3D0D794DD831}" destId="{5E5704C6-ED83-414C-80D7-AA8A3F5442FF}" srcOrd="2" destOrd="0" presId="urn:microsoft.com/office/officeart/2005/8/layout/hierarchy4"/>
    <dgm:cxn modelId="{8C5DB51D-46B8-4805-8BD1-9B71592279F3}" type="presParOf" srcId="{5E5704C6-ED83-414C-80D7-AA8A3F5442FF}" destId="{68712C2A-B8B0-4109-BEDE-C39821B4C453}" srcOrd="0" destOrd="0" presId="urn:microsoft.com/office/officeart/2005/8/layout/hierarchy4"/>
    <dgm:cxn modelId="{DB9E26B1-1385-4E83-B242-E8DDAFFB3F84}" type="presParOf" srcId="{5E5704C6-ED83-414C-80D7-AA8A3F5442FF}" destId="{9BD8E444-B015-4F8B-B3B4-20259CA9603F}" srcOrd="1" destOrd="0" presId="urn:microsoft.com/office/officeart/2005/8/layout/hierarchy4"/>
    <dgm:cxn modelId="{8068A242-6376-491B-847B-0E8AB0529B2A}" type="presParOf" srcId="{1772D339-C053-47C4-89DC-3D0D794DD831}" destId="{1CBC29DD-6FED-48B5-907E-C4595602A78B}" srcOrd="3" destOrd="0" presId="urn:microsoft.com/office/officeart/2005/8/layout/hierarchy4"/>
    <dgm:cxn modelId="{FDE4BE50-6081-41EA-871F-29C549DF7ACD}" type="presParOf" srcId="{1772D339-C053-47C4-89DC-3D0D794DD831}" destId="{32AF06F3-ACB3-4E74-BF3E-E1C4C43C49FA}" srcOrd="4" destOrd="0" presId="urn:microsoft.com/office/officeart/2005/8/layout/hierarchy4"/>
    <dgm:cxn modelId="{C624CF07-AD48-4603-B09D-C7DBE30E64AD}" type="presParOf" srcId="{32AF06F3-ACB3-4E74-BF3E-E1C4C43C49FA}" destId="{26F0F1BD-0567-4587-A9B4-C008A7873D5A}" srcOrd="0" destOrd="0" presId="urn:microsoft.com/office/officeart/2005/8/layout/hierarchy4"/>
    <dgm:cxn modelId="{EFF22DAF-E345-401D-9F66-40FFC40189E5}" type="presParOf" srcId="{32AF06F3-ACB3-4E74-BF3E-E1C4C43C49FA}" destId="{E3305CDC-0605-4CD1-A592-5EC0446CB79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D70894-01D5-4DAC-BD5E-33D13155C25A}" type="doc">
      <dgm:prSet loTypeId="urn:microsoft.com/office/officeart/2005/8/layout/hierarchy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5C2569-F2A9-47B0-B51B-4311C71677FA}">
      <dgm:prSet phldrT="[Текст]"/>
      <dgm:spPr/>
      <dgm:t>
        <a:bodyPr/>
        <a:lstStyle/>
        <a:p>
          <a:r>
            <a:rPr lang="ru-RU" dirty="0"/>
            <a:t>Функции:</a:t>
          </a:r>
        </a:p>
      </dgm:t>
    </dgm:pt>
    <dgm:pt modelId="{105117B1-E270-4209-ABD1-06B3CE85483B}" type="parTrans" cxnId="{20F34E09-EBD2-47A4-9A5F-22D4BA13297E}">
      <dgm:prSet/>
      <dgm:spPr/>
      <dgm:t>
        <a:bodyPr/>
        <a:lstStyle/>
        <a:p>
          <a:endParaRPr lang="ru-RU"/>
        </a:p>
      </dgm:t>
    </dgm:pt>
    <dgm:pt modelId="{3F1A7E6F-6DDC-486C-B765-EE731AEE85A5}" type="sibTrans" cxnId="{20F34E09-EBD2-47A4-9A5F-22D4BA13297E}">
      <dgm:prSet/>
      <dgm:spPr/>
      <dgm:t>
        <a:bodyPr/>
        <a:lstStyle/>
        <a:p>
          <a:endParaRPr lang="ru-RU"/>
        </a:p>
      </dgm:t>
    </dgm:pt>
    <dgm:pt modelId="{90F656DB-7E89-499C-8AB0-A61851356C58}">
      <dgm:prSet phldrT="[Текст]"/>
      <dgm:spPr/>
      <dgm:t>
        <a:bodyPr/>
        <a:lstStyle/>
        <a:p>
          <a:r>
            <a:rPr lang="ru-RU" dirty="0"/>
            <a:t>Управление документами и документооборотом</a:t>
          </a:r>
        </a:p>
      </dgm:t>
    </dgm:pt>
    <dgm:pt modelId="{BD4B3930-D047-4B51-8209-AE23C10B07C7}" type="parTrans" cxnId="{91A4FBE2-5FF2-498F-B41B-E0DC72FD0A61}">
      <dgm:prSet/>
      <dgm:spPr/>
      <dgm:t>
        <a:bodyPr/>
        <a:lstStyle/>
        <a:p>
          <a:endParaRPr lang="ru-RU"/>
        </a:p>
      </dgm:t>
    </dgm:pt>
    <dgm:pt modelId="{B336597B-B6AB-4EBB-B9B3-E74CEC2A295F}" type="sibTrans" cxnId="{91A4FBE2-5FF2-498F-B41B-E0DC72FD0A61}">
      <dgm:prSet/>
      <dgm:spPr/>
      <dgm:t>
        <a:bodyPr/>
        <a:lstStyle/>
        <a:p>
          <a:endParaRPr lang="ru-RU"/>
        </a:p>
      </dgm:t>
    </dgm:pt>
    <dgm:pt modelId="{5049F4CB-4FC9-4CA2-9032-93A6880EF686}">
      <dgm:prSet phldrT="[Текст]"/>
      <dgm:spPr/>
      <dgm:t>
        <a:bodyPr/>
        <a:lstStyle/>
        <a:p>
          <a:r>
            <a:rPr lang="ru-RU" dirty="0"/>
            <a:t>Инсталляция и сопровождение ПО</a:t>
          </a:r>
        </a:p>
      </dgm:t>
    </dgm:pt>
    <dgm:pt modelId="{0CDD9D34-108E-48D5-92DD-7E4683351776}" type="parTrans" cxnId="{4E3539B7-D9D9-4510-89A1-182BDA73B036}">
      <dgm:prSet/>
      <dgm:spPr/>
      <dgm:t>
        <a:bodyPr/>
        <a:lstStyle/>
        <a:p>
          <a:endParaRPr lang="ru-RU"/>
        </a:p>
      </dgm:t>
    </dgm:pt>
    <dgm:pt modelId="{64766BAC-8333-4E74-83ED-9E779D8E2B05}" type="sibTrans" cxnId="{4E3539B7-D9D9-4510-89A1-182BDA73B036}">
      <dgm:prSet/>
      <dgm:spPr/>
      <dgm:t>
        <a:bodyPr/>
        <a:lstStyle/>
        <a:p>
          <a:endParaRPr lang="ru-RU"/>
        </a:p>
      </dgm:t>
    </dgm:pt>
    <dgm:pt modelId="{419F8B72-C316-4069-ABC5-369622F0DA39}">
      <dgm:prSet phldrT="[Текст]"/>
      <dgm:spPr/>
      <dgm:t>
        <a:bodyPr/>
        <a:lstStyle/>
        <a:p>
          <a:r>
            <a:rPr lang="ru-RU" dirty="0"/>
            <a:t>Генерация моделей и интерфейсов приложений</a:t>
          </a:r>
        </a:p>
      </dgm:t>
    </dgm:pt>
    <dgm:pt modelId="{92DBC8D8-C5CD-4E9A-BB6F-46CB9EB89BC6}" type="parTrans" cxnId="{0F151DE2-16DE-45ED-A259-F2972C04B12B}">
      <dgm:prSet/>
      <dgm:spPr/>
      <dgm:t>
        <a:bodyPr/>
        <a:lstStyle/>
        <a:p>
          <a:endParaRPr lang="ru-RU"/>
        </a:p>
      </dgm:t>
    </dgm:pt>
    <dgm:pt modelId="{A2590478-0CFD-4E19-94F7-8BCFBD3601E6}" type="sibTrans" cxnId="{0F151DE2-16DE-45ED-A259-F2972C04B12B}">
      <dgm:prSet/>
      <dgm:spPr/>
      <dgm:t>
        <a:bodyPr/>
        <a:lstStyle/>
        <a:p>
          <a:endParaRPr lang="ru-RU"/>
        </a:p>
      </dgm:t>
    </dgm:pt>
    <dgm:pt modelId="{A039929F-25DC-499E-991D-641DE498BE7A}">
      <dgm:prSet phldrT="[Текст]"/>
      <dgm:spPr/>
      <dgm:t>
        <a:bodyPr/>
        <a:lstStyle/>
        <a:p>
          <a:r>
            <a:rPr lang="ru-RU" dirty="0"/>
            <a:t>Имитационное моделирование производственных процессов</a:t>
          </a:r>
        </a:p>
      </dgm:t>
    </dgm:pt>
    <dgm:pt modelId="{3F96CE4A-1C9A-44B2-A8AE-27692CCF9D25}" type="parTrans" cxnId="{1844338B-CC67-4CED-9373-28E5CEBE5306}">
      <dgm:prSet/>
      <dgm:spPr/>
      <dgm:t>
        <a:bodyPr/>
        <a:lstStyle/>
        <a:p>
          <a:endParaRPr lang="ru-RU"/>
        </a:p>
      </dgm:t>
    </dgm:pt>
    <dgm:pt modelId="{61334B32-44A0-4742-A7E5-571881069F79}" type="sibTrans" cxnId="{1844338B-CC67-4CED-9373-28E5CEBE5306}">
      <dgm:prSet/>
      <dgm:spPr/>
      <dgm:t>
        <a:bodyPr/>
        <a:lstStyle/>
        <a:p>
          <a:endParaRPr lang="ru-RU"/>
        </a:p>
      </dgm:t>
    </dgm:pt>
    <dgm:pt modelId="{A17F212F-DD27-4EBB-85B1-CE175C5C1908}" type="pres">
      <dgm:prSet presAssocID="{F9D70894-01D5-4DAC-BD5E-33D13155C25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78EAE2-B6E6-4E98-87C2-86305ABAF547}" type="pres">
      <dgm:prSet presAssocID="{9C5C2569-F2A9-47B0-B51B-4311C71677FA}" presName="vertOne" presStyleCnt="0"/>
      <dgm:spPr/>
    </dgm:pt>
    <dgm:pt modelId="{44F78620-395B-4EFF-A4DA-2BB68EF29DDC}" type="pres">
      <dgm:prSet presAssocID="{9C5C2569-F2A9-47B0-B51B-4311C71677FA}" presName="txOne" presStyleLbl="node0" presStyleIdx="0" presStyleCnt="1">
        <dgm:presLayoutVars>
          <dgm:chPref val="3"/>
        </dgm:presLayoutVars>
      </dgm:prSet>
      <dgm:spPr/>
    </dgm:pt>
    <dgm:pt modelId="{F537B9C6-D7AC-4177-BB85-CD52ECDD8700}" type="pres">
      <dgm:prSet presAssocID="{9C5C2569-F2A9-47B0-B51B-4311C71677FA}" presName="parTransOne" presStyleCnt="0"/>
      <dgm:spPr/>
    </dgm:pt>
    <dgm:pt modelId="{E667F0BF-0F37-424A-99A3-6DEFB5F4695A}" type="pres">
      <dgm:prSet presAssocID="{9C5C2569-F2A9-47B0-B51B-4311C71677FA}" presName="horzOne" presStyleCnt="0"/>
      <dgm:spPr/>
    </dgm:pt>
    <dgm:pt modelId="{A64BC2E3-FF87-4AAA-B03F-A5263D931B71}" type="pres">
      <dgm:prSet presAssocID="{90F656DB-7E89-499C-8AB0-A61851356C58}" presName="vertTwo" presStyleCnt="0"/>
      <dgm:spPr/>
    </dgm:pt>
    <dgm:pt modelId="{645A912A-E119-43F0-83A5-64B2807DED53}" type="pres">
      <dgm:prSet presAssocID="{90F656DB-7E89-499C-8AB0-A61851356C58}" presName="txTwo" presStyleLbl="node2" presStyleIdx="0" presStyleCnt="4">
        <dgm:presLayoutVars>
          <dgm:chPref val="3"/>
        </dgm:presLayoutVars>
      </dgm:prSet>
      <dgm:spPr/>
    </dgm:pt>
    <dgm:pt modelId="{839DDD1D-3C69-4667-AEBD-9280BF73C180}" type="pres">
      <dgm:prSet presAssocID="{90F656DB-7E89-499C-8AB0-A61851356C58}" presName="horzTwo" presStyleCnt="0"/>
      <dgm:spPr/>
    </dgm:pt>
    <dgm:pt modelId="{E9281898-05E7-4891-B4BF-E40AB0EE7403}" type="pres">
      <dgm:prSet presAssocID="{B336597B-B6AB-4EBB-B9B3-E74CEC2A295F}" presName="sibSpaceTwo" presStyleCnt="0"/>
      <dgm:spPr/>
    </dgm:pt>
    <dgm:pt modelId="{C2BADFB8-D397-4A0B-BF99-6BA8FA73833E}" type="pres">
      <dgm:prSet presAssocID="{5049F4CB-4FC9-4CA2-9032-93A6880EF686}" presName="vertTwo" presStyleCnt="0"/>
      <dgm:spPr/>
    </dgm:pt>
    <dgm:pt modelId="{9BDC824D-6B06-4E34-9266-45F0659A6FAD}" type="pres">
      <dgm:prSet presAssocID="{5049F4CB-4FC9-4CA2-9032-93A6880EF686}" presName="txTwo" presStyleLbl="node2" presStyleIdx="1" presStyleCnt="4">
        <dgm:presLayoutVars>
          <dgm:chPref val="3"/>
        </dgm:presLayoutVars>
      </dgm:prSet>
      <dgm:spPr/>
    </dgm:pt>
    <dgm:pt modelId="{725CD938-2BF3-4B39-BA4D-300D0071AD00}" type="pres">
      <dgm:prSet presAssocID="{5049F4CB-4FC9-4CA2-9032-93A6880EF686}" presName="horzTwo" presStyleCnt="0"/>
      <dgm:spPr/>
    </dgm:pt>
    <dgm:pt modelId="{DA4DE2E3-6743-4907-B411-9173722394B0}" type="pres">
      <dgm:prSet presAssocID="{64766BAC-8333-4E74-83ED-9E779D8E2B05}" presName="sibSpaceTwo" presStyleCnt="0"/>
      <dgm:spPr/>
    </dgm:pt>
    <dgm:pt modelId="{E22F5737-B6A0-4680-A317-B1A9B76EB09B}" type="pres">
      <dgm:prSet presAssocID="{419F8B72-C316-4069-ABC5-369622F0DA39}" presName="vertTwo" presStyleCnt="0"/>
      <dgm:spPr/>
    </dgm:pt>
    <dgm:pt modelId="{DAA4D5FD-E86E-4CF7-95E4-06439F7AAA7B}" type="pres">
      <dgm:prSet presAssocID="{419F8B72-C316-4069-ABC5-369622F0DA39}" presName="txTwo" presStyleLbl="node2" presStyleIdx="2" presStyleCnt="4">
        <dgm:presLayoutVars>
          <dgm:chPref val="3"/>
        </dgm:presLayoutVars>
      </dgm:prSet>
      <dgm:spPr/>
    </dgm:pt>
    <dgm:pt modelId="{1334B145-745E-4F27-8005-177759C2E169}" type="pres">
      <dgm:prSet presAssocID="{419F8B72-C316-4069-ABC5-369622F0DA39}" presName="horzTwo" presStyleCnt="0"/>
      <dgm:spPr/>
    </dgm:pt>
    <dgm:pt modelId="{BCEC5618-C508-4DFC-8039-216E182384AC}" type="pres">
      <dgm:prSet presAssocID="{A2590478-0CFD-4E19-94F7-8BCFBD3601E6}" presName="sibSpaceTwo" presStyleCnt="0"/>
      <dgm:spPr/>
    </dgm:pt>
    <dgm:pt modelId="{D0ADAFFD-1832-4B37-9D0E-1D7E42E49171}" type="pres">
      <dgm:prSet presAssocID="{A039929F-25DC-499E-991D-641DE498BE7A}" presName="vertTwo" presStyleCnt="0"/>
      <dgm:spPr/>
    </dgm:pt>
    <dgm:pt modelId="{C780181C-C76A-4446-A791-8B16F35A6CE0}" type="pres">
      <dgm:prSet presAssocID="{A039929F-25DC-499E-991D-641DE498BE7A}" presName="txTwo" presStyleLbl="node2" presStyleIdx="3" presStyleCnt="4">
        <dgm:presLayoutVars>
          <dgm:chPref val="3"/>
        </dgm:presLayoutVars>
      </dgm:prSet>
      <dgm:spPr/>
    </dgm:pt>
    <dgm:pt modelId="{0949D0C2-B40A-4F98-89BB-E7A985F6B189}" type="pres">
      <dgm:prSet presAssocID="{A039929F-25DC-499E-991D-641DE498BE7A}" presName="horzTwo" presStyleCnt="0"/>
      <dgm:spPr/>
    </dgm:pt>
  </dgm:ptLst>
  <dgm:cxnLst>
    <dgm:cxn modelId="{20F34E09-EBD2-47A4-9A5F-22D4BA13297E}" srcId="{F9D70894-01D5-4DAC-BD5E-33D13155C25A}" destId="{9C5C2569-F2A9-47B0-B51B-4311C71677FA}" srcOrd="0" destOrd="0" parTransId="{105117B1-E270-4209-ABD1-06B3CE85483B}" sibTransId="{3F1A7E6F-6DDC-486C-B765-EE731AEE85A5}"/>
    <dgm:cxn modelId="{8E3E2C27-673B-43B1-9FED-A3CAFB894C80}" type="presOf" srcId="{A039929F-25DC-499E-991D-641DE498BE7A}" destId="{C780181C-C76A-4446-A791-8B16F35A6CE0}" srcOrd="0" destOrd="0" presId="urn:microsoft.com/office/officeart/2005/8/layout/hierarchy4"/>
    <dgm:cxn modelId="{6CC97748-91FB-4BFF-B27E-470EB736CD52}" type="presOf" srcId="{90F656DB-7E89-499C-8AB0-A61851356C58}" destId="{645A912A-E119-43F0-83A5-64B2807DED53}" srcOrd="0" destOrd="0" presId="urn:microsoft.com/office/officeart/2005/8/layout/hierarchy4"/>
    <dgm:cxn modelId="{0BA0A650-101B-4D88-85DB-B158CDDDC814}" type="presOf" srcId="{5049F4CB-4FC9-4CA2-9032-93A6880EF686}" destId="{9BDC824D-6B06-4E34-9266-45F0659A6FAD}" srcOrd="0" destOrd="0" presId="urn:microsoft.com/office/officeart/2005/8/layout/hierarchy4"/>
    <dgm:cxn modelId="{1844338B-CC67-4CED-9373-28E5CEBE5306}" srcId="{9C5C2569-F2A9-47B0-B51B-4311C71677FA}" destId="{A039929F-25DC-499E-991D-641DE498BE7A}" srcOrd="3" destOrd="0" parTransId="{3F96CE4A-1C9A-44B2-A8AE-27692CCF9D25}" sibTransId="{61334B32-44A0-4742-A7E5-571881069F79}"/>
    <dgm:cxn modelId="{BD6CF89B-8E71-44B2-BFF0-8F3075800BB6}" type="presOf" srcId="{9C5C2569-F2A9-47B0-B51B-4311C71677FA}" destId="{44F78620-395B-4EFF-A4DA-2BB68EF29DDC}" srcOrd="0" destOrd="0" presId="urn:microsoft.com/office/officeart/2005/8/layout/hierarchy4"/>
    <dgm:cxn modelId="{1E0DF89E-2C14-4E45-AD48-CE11D39C1835}" type="presOf" srcId="{419F8B72-C316-4069-ABC5-369622F0DA39}" destId="{DAA4D5FD-E86E-4CF7-95E4-06439F7AAA7B}" srcOrd="0" destOrd="0" presId="urn:microsoft.com/office/officeart/2005/8/layout/hierarchy4"/>
    <dgm:cxn modelId="{4E3539B7-D9D9-4510-89A1-182BDA73B036}" srcId="{9C5C2569-F2A9-47B0-B51B-4311C71677FA}" destId="{5049F4CB-4FC9-4CA2-9032-93A6880EF686}" srcOrd="1" destOrd="0" parTransId="{0CDD9D34-108E-48D5-92DD-7E4683351776}" sibTransId="{64766BAC-8333-4E74-83ED-9E779D8E2B05}"/>
    <dgm:cxn modelId="{0F151DE2-16DE-45ED-A259-F2972C04B12B}" srcId="{9C5C2569-F2A9-47B0-B51B-4311C71677FA}" destId="{419F8B72-C316-4069-ABC5-369622F0DA39}" srcOrd="2" destOrd="0" parTransId="{92DBC8D8-C5CD-4E9A-BB6F-46CB9EB89BC6}" sibTransId="{A2590478-0CFD-4E19-94F7-8BCFBD3601E6}"/>
    <dgm:cxn modelId="{91A4FBE2-5FF2-498F-B41B-E0DC72FD0A61}" srcId="{9C5C2569-F2A9-47B0-B51B-4311C71677FA}" destId="{90F656DB-7E89-499C-8AB0-A61851356C58}" srcOrd="0" destOrd="0" parTransId="{BD4B3930-D047-4B51-8209-AE23C10B07C7}" sibTransId="{B336597B-B6AB-4EBB-B9B3-E74CEC2A295F}"/>
    <dgm:cxn modelId="{AC9A60F0-3F2A-4F9C-B3EE-19F875B94240}" type="presOf" srcId="{F9D70894-01D5-4DAC-BD5E-33D13155C25A}" destId="{A17F212F-DD27-4EBB-85B1-CE175C5C1908}" srcOrd="0" destOrd="0" presId="urn:microsoft.com/office/officeart/2005/8/layout/hierarchy4"/>
    <dgm:cxn modelId="{23B6B788-4FAE-4711-8A29-6C7FC3FCC2B7}" type="presParOf" srcId="{A17F212F-DD27-4EBB-85B1-CE175C5C1908}" destId="{9C78EAE2-B6E6-4E98-87C2-86305ABAF547}" srcOrd="0" destOrd="0" presId="urn:microsoft.com/office/officeart/2005/8/layout/hierarchy4"/>
    <dgm:cxn modelId="{86914B71-357A-4E64-8D44-562E6AFBF092}" type="presParOf" srcId="{9C78EAE2-B6E6-4E98-87C2-86305ABAF547}" destId="{44F78620-395B-4EFF-A4DA-2BB68EF29DDC}" srcOrd="0" destOrd="0" presId="urn:microsoft.com/office/officeart/2005/8/layout/hierarchy4"/>
    <dgm:cxn modelId="{05BC6428-8FBD-486C-97FE-CF5D59A4598A}" type="presParOf" srcId="{9C78EAE2-B6E6-4E98-87C2-86305ABAF547}" destId="{F537B9C6-D7AC-4177-BB85-CD52ECDD8700}" srcOrd="1" destOrd="0" presId="urn:microsoft.com/office/officeart/2005/8/layout/hierarchy4"/>
    <dgm:cxn modelId="{BFF71B42-6969-4372-ADD0-1D3CF4E4FA5F}" type="presParOf" srcId="{9C78EAE2-B6E6-4E98-87C2-86305ABAF547}" destId="{E667F0BF-0F37-424A-99A3-6DEFB5F4695A}" srcOrd="2" destOrd="0" presId="urn:microsoft.com/office/officeart/2005/8/layout/hierarchy4"/>
    <dgm:cxn modelId="{6347ED5F-1D26-4544-B93A-1EEEBFC4805B}" type="presParOf" srcId="{E667F0BF-0F37-424A-99A3-6DEFB5F4695A}" destId="{A64BC2E3-FF87-4AAA-B03F-A5263D931B71}" srcOrd="0" destOrd="0" presId="urn:microsoft.com/office/officeart/2005/8/layout/hierarchy4"/>
    <dgm:cxn modelId="{FED1D0E0-3384-48D4-8B9F-57D85DAFD9E6}" type="presParOf" srcId="{A64BC2E3-FF87-4AAA-B03F-A5263D931B71}" destId="{645A912A-E119-43F0-83A5-64B2807DED53}" srcOrd="0" destOrd="0" presId="urn:microsoft.com/office/officeart/2005/8/layout/hierarchy4"/>
    <dgm:cxn modelId="{D85B8C91-71DE-4C50-98A0-319D28DE8F44}" type="presParOf" srcId="{A64BC2E3-FF87-4AAA-B03F-A5263D931B71}" destId="{839DDD1D-3C69-4667-AEBD-9280BF73C180}" srcOrd="1" destOrd="0" presId="urn:microsoft.com/office/officeart/2005/8/layout/hierarchy4"/>
    <dgm:cxn modelId="{6C8E5638-7040-40B5-AC56-291179EB9313}" type="presParOf" srcId="{E667F0BF-0F37-424A-99A3-6DEFB5F4695A}" destId="{E9281898-05E7-4891-B4BF-E40AB0EE7403}" srcOrd="1" destOrd="0" presId="urn:microsoft.com/office/officeart/2005/8/layout/hierarchy4"/>
    <dgm:cxn modelId="{F439FBE9-35B2-49C1-A992-27168F0FCA9F}" type="presParOf" srcId="{E667F0BF-0F37-424A-99A3-6DEFB5F4695A}" destId="{C2BADFB8-D397-4A0B-BF99-6BA8FA73833E}" srcOrd="2" destOrd="0" presId="urn:microsoft.com/office/officeart/2005/8/layout/hierarchy4"/>
    <dgm:cxn modelId="{34BB37B3-C580-4698-BE81-25FEE6CAD75B}" type="presParOf" srcId="{C2BADFB8-D397-4A0B-BF99-6BA8FA73833E}" destId="{9BDC824D-6B06-4E34-9266-45F0659A6FAD}" srcOrd="0" destOrd="0" presId="urn:microsoft.com/office/officeart/2005/8/layout/hierarchy4"/>
    <dgm:cxn modelId="{12D63CF7-E67F-4457-AEF5-F48BFCB6B42F}" type="presParOf" srcId="{C2BADFB8-D397-4A0B-BF99-6BA8FA73833E}" destId="{725CD938-2BF3-4B39-BA4D-300D0071AD00}" srcOrd="1" destOrd="0" presId="urn:microsoft.com/office/officeart/2005/8/layout/hierarchy4"/>
    <dgm:cxn modelId="{17F23092-3C33-4EB3-A147-80E9677CEBB0}" type="presParOf" srcId="{E667F0BF-0F37-424A-99A3-6DEFB5F4695A}" destId="{DA4DE2E3-6743-4907-B411-9173722394B0}" srcOrd="3" destOrd="0" presId="urn:microsoft.com/office/officeart/2005/8/layout/hierarchy4"/>
    <dgm:cxn modelId="{AAB991C2-F660-4E71-A42A-85BC7A55EC5C}" type="presParOf" srcId="{E667F0BF-0F37-424A-99A3-6DEFB5F4695A}" destId="{E22F5737-B6A0-4680-A317-B1A9B76EB09B}" srcOrd="4" destOrd="0" presId="urn:microsoft.com/office/officeart/2005/8/layout/hierarchy4"/>
    <dgm:cxn modelId="{AF98E152-0194-478A-AF82-F7AF663AB196}" type="presParOf" srcId="{E22F5737-B6A0-4680-A317-B1A9B76EB09B}" destId="{DAA4D5FD-E86E-4CF7-95E4-06439F7AAA7B}" srcOrd="0" destOrd="0" presId="urn:microsoft.com/office/officeart/2005/8/layout/hierarchy4"/>
    <dgm:cxn modelId="{0CA3B1F6-7863-429D-8DA5-56FEE5832C51}" type="presParOf" srcId="{E22F5737-B6A0-4680-A317-B1A9B76EB09B}" destId="{1334B145-745E-4F27-8005-177759C2E169}" srcOrd="1" destOrd="0" presId="urn:microsoft.com/office/officeart/2005/8/layout/hierarchy4"/>
    <dgm:cxn modelId="{B942F403-B3C7-4CFB-861F-376446D03185}" type="presParOf" srcId="{E667F0BF-0F37-424A-99A3-6DEFB5F4695A}" destId="{BCEC5618-C508-4DFC-8039-216E182384AC}" srcOrd="5" destOrd="0" presId="urn:microsoft.com/office/officeart/2005/8/layout/hierarchy4"/>
    <dgm:cxn modelId="{1AABE2F1-F3DF-4804-BF6B-DE1118B70E22}" type="presParOf" srcId="{E667F0BF-0F37-424A-99A3-6DEFB5F4695A}" destId="{D0ADAFFD-1832-4B37-9D0E-1D7E42E49171}" srcOrd="6" destOrd="0" presId="urn:microsoft.com/office/officeart/2005/8/layout/hierarchy4"/>
    <dgm:cxn modelId="{9CED5358-E010-46DB-95B8-FBB5BD8C32C1}" type="presParOf" srcId="{D0ADAFFD-1832-4B37-9D0E-1D7E42E49171}" destId="{C780181C-C76A-4446-A791-8B16F35A6CE0}" srcOrd="0" destOrd="0" presId="urn:microsoft.com/office/officeart/2005/8/layout/hierarchy4"/>
    <dgm:cxn modelId="{D3268F9A-52B9-43B0-9EF0-C9655AAF0864}" type="presParOf" srcId="{D0ADAFFD-1832-4B37-9D0E-1D7E42E49171}" destId="{0949D0C2-B40A-4F98-89BB-E7A985F6B18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EFA068-B2E3-4530-8A35-47C63F4651C5}" type="doc">
      <dgm:prSet loTypeId="urn:microsoft.com/office/officeart/2005/8/layout/matrix3" loCatId="matrix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2521B6A-B310-499A-AAEF-4D567A46FFB5}">
      <dgm:prSet phldrT="[Текст]"/>
      <dgm:spPr/>
      <dgm:t>
        <a:bodyPr/>
        <a:lstStyle/>
        <a:p>
          <a:r>
            <a:rPr lang="en-US" dirty="0"/>
            <a:t>SAP R3</a:t>
          </a:r>
          <a:endParaRPr lang="ru-RU" dirty="0"/>
        </a:p>
      </dgm:t>
    </dgm:pt>
    <dgm:pt modelId="{78DA7219-F060-4DD8-9BEC-09424FCF5F37}" type="parTrans" cxnId="{6DE5DE65-2F9D-4871-BDF5-57468E8EEB9A}">
      <dgm:prSet/>
      <dgm:spPr/>
      <dgm:t>
        <a:bodyPr/>
        <a:lstStyle/>
        <a:p>
          <a:endParaRPr lang="ru-RU"/>
        </a:p>
      </dgm:t>
    </dgm:pt>
    <dgm:pt modelId="{A6C5574F-4ADA-413D-B34A-A70AFB54CFCB}" type="sibTrans" cxnId="{6DE5DE65-2F9D-4871-BDF5-57468E8EEB9A}">
      <dgm:prSet/>
      <dgm:spPr/>
      <dgm:t>
        <a:bodyPr/>
        <a:lstStyle/>
        <a:p>
          <a:endParaRPr lang="ru-RU"/>
        </a:p>
      </dgm:t>
    </dgm:pt>
    <dgm:pt modelId="{19A1E831-3B09-4BDF-B890-E31091105ED2}">
      <dgm:prSet phldrT="[Текст]"/>
      <dgm:spPr/>
      <dgm:t>
        <a:bodyPr/>
        <a:lstStyle/>
        <a:p>
          <a:r>
            <a:rPr lang="en-US" dirty="0"/>
            <a:t>Baan IV</a:t>
          </a:r>
          <a:endParaRPr lang="ru-RU" dirty="0"/>
        </a:p>
      </dgm:t>
    </dgm:pt>
    <dgm:pt modelId="{25D212DC-7CB6-4CEC-988B-F07375A4D18D}" type="parTrans" cxnId="{3EE6993D-FC3B-40AD-8647-7A50C82EE44F}">
      <dgm:prSet/>
      <dgm:spPr/>
      <dgm:t>
        <a:bodyPr/>
        <a:lstStyle/>
        <a:p>
          <a:endParaRPr lang="ru-RU"/>
        </a:p>
      </dgm:t>
    </dgm:pt>
    <dgm:pt modelId="{830819A9-7CD8-415B-B48A-A52F6708817F}" type="sibTrans" cxnId="{3EE6993D-FC3B-40AD-8647-7A50C82EE44F}">
      <dgm:prSet/>
      <dgm:spPr/>
      <dgm:t>
        <a:bodyPr/>
        <a:lstStyle/>
        <a:p>
          <a:endParaRPr lang="ru-RU"/>
        </a:p>
      </dgm:t>
    </dgm:pt>
    <dgm:pt modelId="{D28A7CA1-5517-49F8-9DF0-D38F4A939572}">
      <dgm:prSet phldrT="[Текст]"/>
      <dgm:spPr/>
      <dgm:t>
        <a:bodyPr/>
        <a:lstStyle/>
        <a:p>
          <a:r>
            <a:rPr lang="en-US" dirty="0"/>
            <a:t>Oracle Applications</a:t>
          </a:r>
          <a:endParaRPr lang="ru-RU" dirty="0"/>
        </a:p>
      </dgm:t>
    </dgm:pt>
    <dgm:pt modelId="{144ABB27-885E-44DD-B225-B6B6BDD8F8F6}" type="parTrans" cxnId="{2C78882E-46B9-4B9F-9B42-A792B13780E7}">
      <dgm:prSet/>
      <dgm:spPr/>
      <dgm:t>
        <a:bodyPr/>
        <a:lstStyle/>
        <a:p>
          <a:endParaRPr lang="ru-RU"/>
        </a:p>
      </dgm:t>
    </dgm:pt>
    <dgm:pt modelId="{FAB3CBCE-B649-4245-82A9-C051E12333CE}" type="sibTrans" cxnId="{2C78882E-46B9-4B9F-9B42-A792B13780E7}">
      <dgm:prSet/>
      <dgm:spPr/>
      <dgm:t>
        <a:bodyPr/>
        <a:lstStyle/>
        <a:p>
          <a:endParaRPr lang="ru-RU"/>
        </a:p>
      </dgm:t>
    </dgm:pt>
    <dgm:pt modelId="{A41DEBEF-8A8C-4EF5-B7AD-F9C9FB3C5862}">
      <dgm:prSet phldrT="[Текст]"/>
      <dgm:spPr/>
      <dgm:t>
        <a:bodyPr/>
        <a:lstStyle/>
        <a:p>
          <a:r>
            <a:rPr lang="en-US" dirty="0" err="1"/>
            <a:t>J.D.Edwards</a:t>
          </a:r>
          <a:endParaRPr lang="ru-RU" dirty="0"/>
        </a:p>
      </dgm:t>
    </dgm:pt>
    <dgm:pt modelId="{4A41D844-A798-40A5-A923-81A202E38F19}" type="parTrans" cxnId="{6C811A63-A617-470C-B842-7B424C5A2C19}">
      <dgm:prSet/>
      <dgm:spPr/>
      <dgm:t>
        <a:bodyPr/>
        <a:lstStyle/>
        <a:p>
          <a:endParaRPr lang="ru-RU"/>
        </a:p>
      </dgm:t>
    </dgm:pt>
    <dgm:pt modelId="{FA4B36ED-F691-42D5-BD72-AD8295595A8F}" type="sibTrans" cxnId="{6C811A63-A617-470C-B842-7B424C5A2C19}">
      <dgm:prSet/>
      <dgm:spPr/>
      <dgm:t>
        <a:bodyPr/>
        <a:lstStyle/>
        <a:p>
          <a:endParaRPr lang="ru-RU"/>
        </a:p>
      </dgm:t>
    </dgm:pt>
    <dgm:pt modelId="{E53EC383-8DB2-4465-8A18-4A6C730EF550}" type="pres">
      <dgm:prSet presAssocID="{F3EFA068-B2E3-4530-8A35-47C63F4651C5}" presName="matrix" presStyleCnt="0">
        <dgm:presLayoutVars>
          <dgm:chMax val="1"/>
          <dgm:dir/>
          <dgm:resizeHandles val="exact"/>
        </dgm:presLayoutVars>
      </dgm:prSet>
      <dgm:spPr/>
    </dgm:pt>
    <dgm:pt modelId="{27C27784-A073-40B8-8407-EB9A62E8CB3A}" type="pres">
      <dgm:prSet presAssocID="{F3EFA068-B2E3-4530-8A35-47C63F4651C5}" presName="diamond" presStyleLbl="bgShp" presStyleIdx="0" presStyleCnt="1"/>
      <dgm:spPr/>
    </dgm:pt>
    <dgm:pt modelId="{11CFD8C9-56E8-44ED-AC1C-A2AFE9AC325C}" type="pres">
      <dgm:prSet presAssocID="{F3EFA068-B2E3-4530-8A35-47C63F4651C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AC4CC74-D081-4569-BBF5-81838FA93E58}" type="pres">
      <dgm:prSet presAssocID="{F3EFA068-B2E3-4530-8A35-47C63F4651C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12F9DB3-09AD-47FE-B30F-9E375C4C3A6D}" type="pres">
      <dgm:prSet presAssocID="{F3EFA068-B2E3-4530-8A35-47C63F4651C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6FC20B0-444D-437E-9641-A21D59199EBC}" type="pres">
      <dgm:prSet presAssocID="{F3EFA068-B2E3-4530-8A35-47C63F4651C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2395517-5A31-40C3-8304-D81AB9AE5F84}" type="presOf" srcId="{D28A7CA1-5517-49F8-9DF0-D38F4A939572}" destId="{412F9DB3-09AD-47FE-B30F-9E375C4C3A6D}" srcOrd="0" destOrd="0" presId="urn:microsoft.com/office/officeart/2005/8/layout/matrix3"/>
    <dgm:cxn modelId="{2C78882E-46B9-4B9F-9B42-A792B13780E7}" srcId="{F3EFA068-B2E3-4530-8A35-47C63F4651C5}" destId="{D28A7CA1-5517-49F8-9DF0-D38F4A939572}" srcOrd="2" destOrd="0" parTransId="{144ABB27-885E-44DD-B225-B6B6BDD8F8F6}" sibTransId="{FAB3CBCE-B649-4245-82A9-C051E12333CE}"/>
    <dgm:cxn modelId="{3EE6993D-FC3B-40AD-8647-7A50C82EE44F}" srcId="{F3EFA068-B2E3-4530-8A35-47C63F4651C5}" destId="{19A1E831-3B09-4BDF-B890-E31091105ED2}" srcOrd="1" destOrd="0" parTransId="{25D212DC-7CB6-4CEC-988B-F07375A4D18D}" sibTransId="{830819A9-7CD8-415B-B48A-A52F6708817F}"/>
    <dgm:cxn modelId="{C954515B-8829-46D2-974E-FF70D271CFEE}" type="presOf" srcId="{E2521B6A-B310-499A-AAEF-4D567A46FFB5}" destId="{11CFD8C9-56E8-44ED-AC1C-A2AFE9AC325C}" srcOrd="0" destOrd="0" presId="urn:microsoft.com/office/officeart/2005/8/layout/matrix3"/>
    <dgm:cxn modelId="{6C811A63-A617-470C-B842-7B424C5A2C19}" srcId="{F3EFA068-B2E3-4530-8A35-47C63F4651C5}" destId="{A41DEBEF-8A8C-4EF5-B7AD-F9C9FB3C5862}" srcOrd="3" destOrd="0" parTransId="{4A41D844-A798-40A5-A923-81A202E38F19}" sibTransId="{FA4B36ED-F691-42D5-BD72-AD8295595A8F}"/>
    <dgm:cxn modelId="{6DE5DE65-2F9D-4871-BDF5-57468E8EEB9A}" srcId="{F3EFA068-B2E3-4530-8A35-47C63F4651C5}" destId="{E2521B6A-B310-499A-AAEF-4D567A46FFB5}" srcOrd="0" destOrd="0" parTransId="{78DA7219-F060-4DD8-9BEC-09424FCF5F37}" sibTransId="{A6C5574F-4ADA-413D-B34A-A70AFB54CFCB}"/>
    <dgm:cxn modelId="{C9B6568B-391F-44B9-8A12-AE82179BF57B}" type="presOf" srcId="{A41DEBEF-8A8C-4EF5-B7AD-F9C9FB3C5862}" destId="{26FC20B0-444D-437E-9641-A21D59199EBC}" srcOrd="0" destOrd="0" presId="urn:microsoft.com/office/officeart/2005/8/layout/matrix3"/>
    <dgm:cxn modelId="{68AD96AF-E120-492A-8F9A-A5846B13C3BB}" type="presOf" srcId="{F3EFA068-B2E3-4530-8A35-47C63F4651C5}" destId="{E53EC383-8DB2-4465-8A18-4A6C730EF550}" srcOrd="0" destOrd="0" presId="urn:microsoft.com/office/officeart/2005/8/layout/matrix3"/>
    <dgm:cxn modelId="{DD21F6DB-9A49-4474-9D8B-EE0D97EA9EBF}" type="presOf" srcId="{19A1E831-3B09-4BDF-B890-E31091105ED2}" destId="{0AC4CC74-D081-4569-BBF5-81838FA93E58}" srcOrd="0" destOrd="0" presId="urn:microsoft.com/office/officeart/2005/8/layout/matrix3"/>
    <dgm:cxn modelId="{CC3CDD7B-B308-4699-B8DD-F293D27C3116}" type="presParOf" srcId="{E53EC383-8DB2-4465-8A18-4A6C730EF550}" destId="{27C27784-A073-40B8-8407-EB9A62E8CB3A}" srcOrd="0" destOrd="0" presId="urn:microsoft.com/office/officeart/2005/8/layout/matrix3"/>
    <dgm:cxn modelId="{5222BAB9-3E5C-41BC-9D7B-4050042D9599}" type="presParOf" srcId="{E53EC383-8DB2-4465-8A18-4A6C730EF550}" destId="{11CFD8C9-56E8-44ED-AC1C-A2AFE9AC325C}" srcOrd="1" destOrd="0" presId="urn:microsoft.com/office/officeart/2005/8/layout/matrix3"/>
    <dgm:cxn modelId="{F85529B5-F0E6-4129-BDC5-23E6B3A2FA21}" type="presParOf" srcId="{E53EC383-8DB2-4465-8A18-4A6C730EF550}" destId="{0AC4CC74-D081-4569-BBF5-81838FA93E58}" srcOrd="2" destOrd="0" presId="urn:microsoft.com/office/officeart/2005/8/layout/matrix3"/>
    <dgm:cxn modelId="{06D1B8FE-7A9F-4E8E-B6DF-0272880C0A41}" type="presParOf" srcId="{E53EC383-8DB2-4465-8A18-4A6C730EF550}" destId="{412F9DB3-09AD-47FE-B30F-9E375C4C3A6D}" srcOrd="3" destOrd="0" presId="urn:microsoft.com/office/officeart/2005/8/layout/matrix3"/>
    <dgm:cxn modelId="{43354EAB-574E-44B2-A838-22F8CBCEF8A1}" type="presParOf" srcId="{E53EC383-8DB2-4465-8A18-4A6C730EF550}" destId="{26FC20B0-444D-437E-9641-A21D59199EB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EFA068-B2E3-4530-8A35-47C63F4651C5}" type="doc">
      <dgm:prSet loTypeId="urn:microsoft.com/office/officeart/2005/8/layout/matrix3" loCatId="matrix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E2521B6A-B310-499A-AAEF-4D567A46FFB5}">
      <dgm:prSet phldrT="[Текст]"/>
      <dgm:spPr/>
      <dgm:t>
        <a:bodyPr/>
        <a:lstStyle/>
        <a:p>
          <a:r>
            <a:rPr lang="ru-RU" dirty="0"/>
            <a:t>Галактика</a:t>
          </a:r>
        </a:p>
      </dgm:t>
    </dgm:pt>
    <dgm:pt modelId="{78DA7219-F060-4DD8-9BEC-09424FCF5F37}" type="parTrans" cxnId="{6DE5DE65-2F9D-4871-BDF5-57468E8EEB9A}">
      <dgm:prSet/>
      <dgm:spPr/>
      <dgm:t>
        <a:bodyPr/>
        <a:lstStyle/>
        <a:p>
          <a:endParaRPr lang="ru-RU"/>
        </a:p>
      </dgm:t>
    </dgm:pt>
    <dgm:pt modelId="{A6C5574F-4ADA-413D-B34A-A70AFB54CFCB}" type="sibTrans" cxnId="{6DE5DE65-2F9D-4871-BDF5-57468E8EEB9A}">
      <dgm:prSet/>
      <dgm:spPr/>
      <dgm:t>
        <a:bodyPr/>
        <a:lstStyle/>
        <a:p>
          <a:endParaRPr lang="ru-RU"/>
        </a:p>
      </dgm:t>
    </dgm:pt>
    <dgm:pt modelId="{19A1E831-3B09-4BDF-B890-E31091105ED2}">
      <dgm:prSet phldrT="[Текст]"/>
      <dgm:spPr/>
      <dgm:t>
        <a:bodyPr/>
        <a:lstStyle/>
        <a:p>
          <a:r>
            <a:rPr lang="ru-RU" dirty="0"/>
            <a:t>1С: Предприятие</a:t>
          </a:r>
        </a:p>
      </dgm:t>
    </dgm:pt>
    <dgm:pt modelId="{25D212DC-7CB6-4CEC-988B-F07375A4D18D}" type="parTrans" cxnId="{3EE6993D-FC3B-40AD-8647-7A50C82EE44F}">
      <dgm:prSet/>
      <dgm:spPr/>
      <dgm:t>
        <a:bodyPr/>
        <a:lstStyle/>
        <a:p>
          <a:endParaRPr lang="ru-RU"/>
        </a:p>
      </dgm:t>
    </dgm:pt>
    <dgm:pt modelId="{830819A9-7CD8-415B-B48A-A52F6708817F}" type="sibTrans" cxnId="{3EE6993D-FC3B-40AD-8647-7A50C82EE44F}">
      <dgm:prSet/>
      <dgm:spPr/>
      <dgm:t>
        <a:bodyPr/>
        <a:lstStyle/>
        <a:p>
          <a:endParaRPr lang="ru-RU"/>
        </a:p>
      </dgm:t>
    </dgm:pt>
    <dgm:pt modelId="{D28A7CA1-5517-49F8-9DF0-D38F4A939572}">
      <dgm:prSet phldrT="[Текст]"/>
      <dgm:spPr/>
      <dgm:t>
        <a:bodyPr/>
        <a:lstStyle/>
        <a:p>
          <a:r>
            <a:rPr lang="ru-RU" dirty="0"/>
            <a:t>Флагман</a:t>
          </a:r>
        </a:p>
      </dgm:t>
    </dgm:pt>
    <dgm:pt modelId="{144ABB27-885E-44DD-B225-B6B6BDD8F8F6}" type="parTrans" cxnId="{2C78882E-46B9-4B9F-9B42-A792B13780E7}">
      <dgm:prSet/>
      <dgm:spPr/>
      <dgm:t>
        <a:bodyPr/>
        <a:lstStyle/>
        <a:p>
          <a:endParaRPr lang="ru-RU"/>
        </a:p>
      </dgm:t>
    </dgm:pt>
    <dgm:pt modelId="{FAB3CBCE-B649-4245-82A9-C051E12333CE}" type="sibTrans" cxnId="{2C78882E-46B9-4B9F-9B42-A792B13780E7}">
      <dgm:prSet/>
      <dgm:spPr/>
      <dgm:t>
        <a:bodyPr/>
        <a:lstStyle/>
        <a:p>
          <a:endParaRPr lang="ru-RU"/>
        </a:p>
      </dgm:t>
    </dgm:pt>
    <dgm:pt modelId="{E53EC383-8DB2-4465-8A18-4A6C730EF550}" type="pres">
      <dgm:prSet presAssocID="{F3EFA068-B2E3-4530-8A35-47C63F4651C5}" presName="matrix" presStyleCnt="0">
        <dgm:presLayoutVars>
          <dgm:chMax val="1"/>
          <dgm:dir/>
          <dgm:resizeHandles val="exact"/>
        </dgm:presLayoutVars>
      </dgm:prSet>
      <dgm:spPr/>
    </dgm:pt>
    <dgm:pt modelId="{27C27784-A073-40B8-8407-EB9A62E8CB3A}" type="pres">
      <dgm:prSet presAssocID="{F3EFA068-B2E3-4530-8A35-47C63F4651C5}" presName="diamond" presStyleLbl="bgShp" presStyleIdx="0" presStyleCnt="1"/>
      <dgm:spPr/>
    </dgm:pt>
    <dgm:pt modelId="{11CFD8C9-56E8-44ED-AC1C-A2AFE9AC325C}" type="pres">
      <dgm:prSet presAssocID="{F3EFA068-B2E3-4530-8A35-47C63F4651C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AC4CC74-D081-4569-BBF5-81838FA93E58}" type="pres">
      <dgm:prSet presAssocID="{F3EFA068-B2E3-4530-8A35-47C63F4651C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12F9DB3-09AD-47FE-B30F-9E375C4C3A6D}" type="pres">
      <dgm:prSet presAssocID="{F3EFA068-B2E3-4530-8A35-47C63F4651C5}" presName="quad3" presStyleLbl="node1" presStyleIdx="2" presStyleCnt="4" custLinFactNeighborX="53846" custLinFactNeighborY="-5388">
        <dgm:presLayoutVars>
          <dgm:chMax val="0"/>
          <dgm:chPref val="0"/>
          <dgm:bulletEnabled val="1"/>
        </dgm:presLayoutVars>
      </dgm:prSet>
      <dgm:spPr/>
    </dgm:pt>
    <dgm:pt modelId="{26FC20B0-444D-437E-9641-A21D59199EBC}" type="pres">
      <dgm:prSet presAssocID="{F3EFA068-B2E3-4530-8A35-47C63F4651C5}" presName="quad4" presStyleLbl="node1" presStyleIdx="3" presStyleCnt="4" custFlipVert="0" custFlipHor="0" custScaleX="4863" custScaleY="3313" custLinFactNeighborX="-16763" custLinFactNeighborY="-599">
        <dgm:presLayoutVars>
          <dgm:chMax val="0"/>
          <dgm:chPref val="0"/>
          <dgm:bulletEnabled val="1"/>
        </dgm:presLayoutVars>
      </dgm:prSet>
      <dgm:spPr/>
    </dgm:pt>
  </dgm:ptLst>
  <dgm:cxnLst>
    <dgm:cxn modelId="{52395517-5A31-40C3-8304-D81AB9AE5F84}" type="presOf" srcId="{D28A7CA1-5517-49F8-9DF0-D38F4A939572}" destId="{412F9DB3-09AD-47FE-B30F-9E375C4C3A6D}" srcOrd="0" destOrd="0" presId="urn:microsoft.com/office/officeart/2005/8/layout/matrix3"/>
    <dgm:cxn modelId="{2C78882E-46B9-4B9F-9B42-A792B13780E7}" srcId="{F3EFA068-B2E3-4530-8A35-47C63F4651C5}" destId="{D28A7CA1-5517-49F8-9DF0-D38F4A939572}" srcOrd="2" destOrd="0" parTransId="{144ABB27-885E-44DD-B225-B6B6BDD8F8F6}" sibTransId="{FAB3CBCE-B649-4245-82A9-C051E12333CE}"/>
    <dgm:cxn modelId="{3EE6993D-FC3B-40AD-8647-7A50C82EE44F}" srcId="{F3EFA068-B2E3-4530-8A35-47C63F4651C5}" destId="{19A1E831-3B09-4BDF-B890-E31091105ED2}" srcOrd="1" destOrd="0" parTransId="{25D212DC-7CB6-4CEC-988B-F07375A4D18D}" sibTransId="{830819A9-7CD8-415B-B48A-A52F6708817F}"/>
    <dgm:cxn modelId="{C954515B-8829-46D2-974E-FF70D271CFEE}" type="presOf" srcId="{E2521B6A-B310-499A-AAEF-4D567A46FFB5}" destId="{11CFD8C9-56E8-44ED-AC1C-A2AFE9AC325C}" srcOrd="0" destOrd="0" presId="urn:microsoft.com/office/officeart/2005/8/layout/matrix3"/>
    <dgm:cxn modelId="{6DE5DE65-2F9D-4871-BDF5-57468E8EEB9A}" srcId="{F3EFA068-B2E3-4530-8A35-47C63F4651C5}" destId="{E2521B6A-B310-499A-AAEF-4D567A46FFB5}" srcOrd="0" destOrd="0" parTransId="{78DA7219-F060-4DD8-9BEC-09424FCF5F37}" sibTransId="{A6C5574F-4ADA-413D-B34A-A70AFB54CFCB}"/>
    <dgm:cxn modelId="{68AD96AF-E120-492A-8F9A-A5846B13C3BB}" type="presOf" srcId="{F3EFA068-B2E3-4530-8A35-47C63F4651C5}" destId="{E53EC383-8DB2-4465-8A18-4A6C730EF550}" srcOrd="0" destOrd="0" presId="urn:microsoft.com/office/officeart/2005/8/layout/matrix3"/>
    <dgm:cxn modelId="{DD21F6DB-9A49-4474-9D8B-EE0D97EA9EBF}" type="presOf" srcId="{19A1E831-3B09-4BDF-B890-E31091105ED2}" destId="{0AC4CC74-D081-4569-BBF5-81838FA93E58}" srcOrd="0" destOrd="0" presId="urn:microsoft.com/office/officeart/2005/8/layout/matrix3"/>
    <dgm:cxn modelId="{CC3CDD7B-B308-4699-B8DD-F293D27C3116}" type="presParOf" srcId="{E53EC383-8DB2-4465-8A18-4A6C730EF550}" destId="{27C27784-A073-40B8-8407-EB9A62E8CB3A}" srcOrd="0" destOrd="0" presId="urn:microsoft.com/office/officeart/2005/8/layout/matrix3"/>
    <dgm:cxn modelId="{5222BAB9-3E5C-41BC-9D7B-4050042D9599}" type="presParOf" srcId="{E53EC383-8DB2-4465-8A18-4A6C730EF550}" destId="{11CFD8C9-56E8-44ED-AC1C-A2AFE9AC325C}" srcOrd="1" destOrd="0" presId="urn:microsoft.com/office/officeart/2005/8/layout/matrix3"/>
    <dgm:cxn modelId="{F85529B5-F0E6-4129-BDC5-23E6B3A2FA21}" type="presParOf" srcId="{E53EC383-8DB2-4465-8A18-4A6C730EF550}" destId="{0AC4CC74-D081-4569-BBF5-81838FA93E58}" srcOrd="2" destOrd="0" presId="urn:microsoft.com/office/officeart/2005/8/layout/matrix3"/>
    <dgm:cxn modelId="{06D1B8FE-7A9F-4E8E-B6DF-0272880C0A41}" type="presParOf" srcId="{E53EC383-8DB2-4465-8A18-4A6C730EF550}" destId="{412F9DB3-09AD-47FE-B30F-9E375C4C3A6D}" srcOrd="3" destOrd="0" presId="urn:microsoft.com/office/officeart/2005/8/layout/matrix3"/>
    <dgm:cxn modelId="{43354EAB-574E-44B2-A838-22F8CBCEF8A1}" type="presParOf" srcId="{E53EC383-8DB2-4465-8A18-4A6C730EF550}" destId="{26FC20B0-444D-437E-9641-A21D59199EB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D70894-01D5-4DAC-BD5E-33D13155C25A}" type="doc">
      <dgm:prSet loTypeId="urn:microsoft.com/office/officeart/2005/8/layout/hierarchy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5C2569-F2A9-47B0-B51B-4311C71677FA}">
      <dgm:prSet phldrT="[Текст]"/>
      <dgm:spPr/>
      <dgm:t>
        <a:bodyPr/>
        <a:lstStyle/>
        <a:p>
          <a:r>
            <a:rPr lang="ru-RU" dirty="0"/>
            <a:t>Основные цели </a:t>
          </a:r>
          <a:r>
            <a:rPr lang="en-US" dirty="0"/>
            <a:t>MRP</a:t>
          </a:r>
          <a:r>
            <a:rPr lang="ru-RU" dirty="0"/>
            <a:t>:</a:t>
          </a:r>
        </a:p>
      </dgm:t>
    </dgm:pt>
    <dgm:pt modelId="{105117B1-E270-4209-ABD1-06B3CE85483B}" type="parTrans" cxnId="{20F34E09-EBD2-47A4-9A5F-22D4BA13297E}">
      <dgm:prSet/>
      <dgm:spPr/>
      <dgm:t>
        <a:bodyPr/>
        <a:lstStyle/>
        <a:p>
          <a:endParaRPr lang="ru-RU"/>
        </a:p>
      </dgm:t>
    </dgm:pt>
    <dgm:pt modelId="{3F1A7E6F-6DDC-486C-B765-EE731AEE85A5}" type="sibTrans" cxnId="{20F34E09-EBD2-47A4-9A5F-22D4BA13297E}">
      <dgm:prSet/>
      <dgm:spPr/>
      <dgm:t>
        <a:bodyPr/>
        <a:lstStyle/>
        <a:p>
          <a:endParaRPr lang="ru-RU"/>
        </a:p>
      </dgm:t>
    </dgm:pt>
    <dgm:pt modelId="{90F656DB-7E89-499C-8AB0-A61851356C58}">
      <dgm:prSet phldrT="[Текст]"/>
      <dgm:spPr/>
      <dgm:t>
        <a:bodyPr/>
        <a:lstStyle/>
        <a:p>
          <a:r>
            <a:rPr lang="ru-RU" dirty="0"/>
            <a:t>Удовлетворение потребности в материалах, компонентах и продукции для планирования производства и доставки потребителям;</a:t>
          </a:r>
        </a:p>
      </dgm:t>
    </dgm:pt>
    <dgm:pt modelId="{BD4B3930-D047-4B51-8209-AE23C10B07C7}" type="parTrans" cxnId="{91A4FBE2-5FF2-498F-B41B-E0DC72FD0A61}">
      <dgm:prSet/>
      <dgm:spPr/>
      <dgm:t>
        <a:bodyPr/>
        <a:lstStyle/>
        <a:p>
          <a:endParaRPr lang="ru-RU"/>
        </a:p>
      </dgm:t>
    </dgm:pt>
    <dgm:pt modelId="{B336597B-B6AB-4EBB-B9B3-E74CEC2A295F}" type="sibTrans" cxnId="{91A4FBE2-5FF2-498F-B41B-E0DC72FD0A61}">
      <dgm:prSet/>
      <dgm:spPr/>
      <dgm:t>
        <a:bodyPr/>
        <a:lstStyle/>
        <a:p>
          <a:endParaRPr lang="ru-RU"/>
        </a:p>
      </dgm:t>
    </dgm:pt>
    <dgm:pt modelId="{5049F4CB-4FC9-4CA2-9032-93A6880EF686}">
      <dgm:prSet phldrT="[Текст]"/>
      <dgm:spPr/>
      <dgm:t>
        <a:bodyPr/>
        <a:lstStyle/>
        <a:p>
          <a:r>
            <a:rPr lang="ru-RU" dirty="0"/>
            <a:t>Поддержка низких уровней запасов;</a:t>
          </a:r>
        </a:p>
      </dgm:t>
    </dgm:pt>
    <dgm:pt modelId="{0CDD9D34-108E-48D5-92DD-7E4683351776}" type="parTrans" cxnId="{4E3539B7-D9D9-4510-89A1-182BDA73B036}">
      <dgm:prSet/>
      <dgm:spPr/>
      <dgm:t>
        <a:bodyPr/>
        <a:lstStyle/>
        <a:p>
          <a:endParaRPr lang="ru-RU"/>
        </a:p>
      </dgm:t>
    </dgm:pt>
    <dgm:pt modelId="{64766BAC-8333-4E74-83ED-9E779D8E2B05}" type="sibTrans" cxnId="{4E3539B7-D9D9-4510-89A1-182BDA73B036}">
      <dgm:prSet/>
      <dgm:spPr/>
      <dgm:t>
        <a:bodyPr/>
        <a:lstStyle/>
        <a:p>
          <a:endParaRPr lang="ru-RU"/>
        </a:p>
      </dgm:t>
    </dgm:pt>
    <dgm:pt modelId="{419F8B72-C316-4069-ABC5-369622F0DA39}">
      <dgm:prSet phldrT="[Текст]"/>
      <dgm:spPr/>
      <dgm:t>
        <a:bodyPr/>
        <a:lstStyle/>
        <a:p>
          <a:r>
            <a:rPr lang="ru-RU" dirty="0"/>
            <a:t>Планирование производственных операций, расписаний доставки, закупочных операций.</a:t>
          </a:r>
        </a:p>
      </dgm:t>
    </dgm:pt>
    <dgm:pt modelId="{92DBC8D8-C5CD-4E9A-BB6F-46CB9EB89BC6}" type="parTrans" cxnId="{0F151DE2-16DE-45ED-A259-F2972C04B12B}">
      <dgm:prSet/>
      <dgm:spPr/>
      <dgm:t>
        <a:bodyPr/>
        <a:lstStyle/>
        <a:p>
          <a:endParaRPr lang="ru-RU"/>
        </a:p>
      </dgm:t>
    </dgm:pt>
    <dgm:pt modelId="{A2590478-0CFD-4E19-94F7-8BCFBD3601E6}" type="sibTrans" cxnId="{0F151DE2-16DE-45ED-A259-F2972C04B12B}">
      <dgm:prSet/>
      <dgm:spPr/>
      <dgm:t>
        <a:bodyPr/>
        <a:lstStyle/>
        <a:p>
          <a:endParaRPr lang="ru-RU"/>
        </a:p>
      </dgm:t>
    </dgm:pt>
    <dgm:pt modelId="{A17F212F-DD27-4EBB-85B1-CE175C5C1908}" type="pres">
      <dgm:prSet presAssocID="{F9D70894-01D5-4DAC-BD5E-33D13155C25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78EAE2-B6E6-4E98-87C2-86305ABAF547}" type="pres">
      <dgm:prSet presAssocID="{9C5C2569-F2A9-47B0-B51B-4311C71677FA}" presName="vertOne" presStyleCnt="0"/>
      <dgm:spPr/>
    </dgm:pt>
    <dgm:pt modelId="{44F78620-395B-4EFF-A4DA-2BB68EF29DDC}" type="pres">
      <dgm:prSet presAssocID="{9C5C2569-F2A9-47B0-B51B-4311C71677FA}" presName="txOne" presStyleLbl="node0" presStyleIdx="0" presStyleCnt="1" custScaleY="43148">
        <dgm:presLayoutVars>
          <dgm:chPref val="3"/>
        </dgm:presLayoutVars>
      </dgm:prSet>
      <dgm:spPr/>
    </dgm:pt>
    <dgm:pt modelId="{F537B9C6-D7AC-4177-BB85-CD52ECDD8700}" type="pres">
      <dgm:prSet presAssocID="{9C5C2569-F2A9-47B0-B51B-4311C71677FA}" presName="parTransOne" presStyleCnt="0"/>
      <dgm:spPr/>
    </dgm:pt>
    <dgm:pt modelId="{E667F0BF-0F37-424A-99A3-6DEFB5F4695A}" type="pres">
      <dgm:prSet presAssocID="{9C5C2569-F2A9-47B0-B51B-4311C71677FA}" presName="horzOne" presStyleCnt="0"/>
      <dgm:spPr/>
    </dgm:pt>
    <dgm:pt modelId="{A64BC2E3-FF87-4AAA-B03F-A5263D931B71}" type="pres">
      <dgm:prSet presAssocID="{90F656DB-7E89-499C-8AB0-A61851356C58}" presName="vertTwo" presStyleCnt="0"/>
      <dgm:spPr/>
    </dgm:pt>
    <dgm:pt modelId="{645A912A-E119-43F0-83A5-64B2807DED53}" type="pres">
      <dgm:prSet presAssocID="{90F656DB-7E89-499C-8AB0-A61851356C58}" presName="txTwo" presStyleLbl="node2" presStyleIdx="0" presStyleCnt="3">
        <dgm:presLayoutVars>
          <dgm:chPref val="3"/>
        </dgm:presLayoutVars>
      </dgm:prSet>
      <dgm:spPr/>
    </dgm:pt>
    <dgm:pt modelId="{839DDD1D-3C69-4667-AEBD-9280BF73C180}" type="pres">
      <dgm:prSet presAssocID="{90F656DB-7E89-499C-8AB0-A61851356C58}" presName="horzTwo" presStyleCnt="0"/>
      <dgm:spPr/>
    </dgm:pt>
    <dgm:pt modelId="{E9281898-05E7-4891-B4BF-E40AB0EE7403}" type="pres">
      <dgm:prSet presAssocID="{B336597B-B6AB-4EBB-B9B3-E74CEC2A295F}" presName="sibSpaceTwo" presStyleCnt="0"/>
      <dgm:spPr/>
    </dgm:pt>
    <dgm:pt modelId="{C2BADFB8-D397-4A0B-BF99-6BA8FA73833E}" type="pres">
      <dgm:prSet presAssocID="{5049F4CB-4FC9-4CA2-9032-93A6880EF686}" presName="vertTwo" presStyleCnt="0"/>
      <dgm:spPr/>
    </dgm:pt>
    <dgm:pt modelId="{9BDC824D-6B06-4E34-9266-45F0659A6FAD}" type="pres">
      <dgm:prSet presAssocID="{5049F4CB-4FC9-4CA2-9032-93A6880EF686}" presName="txTwo" presStyleLbl="node2" presStyleIdx="1" presStyleCnt="3">
        <dgm:presLayoutVars>
          <dgm:chPref val="3"/>
        </dgm:presLayoutVars>
      </dgm:prSet>
      <dgm:spPr/>
    </dgm:pt>
    <dgm:pt modelId="{725CD938-2BF3-4B39-BA4D-300D0071AD00}" type="pres">
      <dgm:prSet presAssocID="{5049F4CB-4FC9-4CA2-9032-93A6880EF686}" presName="horzTwo" presStyleCnt="0"/>
      <dgm:spPr/>
    </dgm:pt>
    <dgm:pt modelId="{DA4DE2E3-6743-4907-B411-9173722394B0}" type="pres">
      <dgm:prSet presAssocID="{64766BAC-8333-4E74-83ED-9E779D8E2B05}" presName="sibSpaceTwo" presStyleCnt="0"/>
      <dgm:spPr/>
    </dgm:pt>
    <dgm:pt modelId="{E22F5737-B6A0-4680-A317-B1A9B76EB09B}" type="pres">
      <dgm:prSet presAssocID="{419F8B72-C316-4069-ABC5-369622F0DA39}" presName="vertTwo" presStyleCnt="0"/>
      <dgm:spPr/>
    </dgm:pt>
    <dgm:pt modelId="{DAA4D5FD-E86E-4CF7-95E4-06439F7AAA7B}" type="pres">
      <dgm:prSet presAssocID="{419F8B72-C316-4069-ABC5-369622F0DA39}" presName="txTwo" presStyleLbl="node2" presStyleIdx="2" presStyleCnt="3">
        <dgm:presLayoutVars>
          <dgm:chPref val="3"/>
        </dgm:presLayoutVars>
      </dgm:prSet>
      <dgm:spPr/>
    </dgm:pt>
    <dgm:pt modelId="{1334B145-745E-4F27-8005-177759C2E169}" type="pres">
      <dgm:prSet presAssocID="{419F8B72-C316-4069-ABC5-369622F0DA39}" presName="horzTwo" presStyleCnt="0"/>
      <dgm:spPr/>
    </dgm:pt>
  </dgm:ptLst>
  <dgm:cxnLst>
    <dgm:cxn modelId="{20F34E09-EBD2-47A4-9A5F-22D4BA13297E}" srcId="{F9D70894-01D5-4DAC-BD5E-33D13155C25A}" destId="{9C5C2569-F2A9-47B0-B51B-4311C71677FA}" srcOrd="0" destOrd="0" parTransId="{105117B1-E270-4209-ABD1-06B3CE85483B}" sibTransId="{3F1A7E6F-6DDC-486C-B765-EE731AEE85A5}"/>
    <dgm:cxn modelId="{6CC97748-91FB-4BFF-B27E-470EB736CD52}" type="presOf" srcId="{90F656DB-7E89-499C-8AB0-A61851356C58}" destId="{645A912A-E119-43F0-83A5-64B2807DED53}" srcOrd="0" destOrd="0" presId="urn:microsoft.com/office/officeart/2005/8/layout/hierarchy4"/>
    <dgm:cxn modelId="{0BA0A650-101B-4D88-85DB-B158CDDDC814}" type="presOf" srcId="{5049F4CB-4FC9-4CA2-9032-93A6880EF686}" destId="{9BDC824D-6B06-4E34-9266-45F0659A6FAD}" srcOrd="0" destOrd="0" presId="urn:microsoft.com/office/officeart/2005/8/layout/hierarchy4"/>
    <dgm:cxn modelId="{BD6CF89B-8E71-44B2-BFF0-8F3075800BB6}" type="presOf" srcId="{9C5C2569-F2A9-47B0-B51B-4311C71677FA}" destId="{44F78620-395B-4EFF-A4DA-2BB68EF29DDC}" srcOrd="0" destOrd="0" presId="urn:microsoft.com/office/officeart/2005/8/layout/hierarchy4"/>
    <dgm:cxn modelId="{1E0DF89E-2C14-4E45-AD48-CE11D39C1835}" type="presOf" srcId="{419F8B72-C316-4069-ABC5-369622F0DA39}" destId="{DAA4D5FD-E86E-4CF7-95E4-06439F7AAA7B}" srcOrd="0" destOrd="0" presId="urn:microsoft.com/office/officeart/2005/8/layout/hierarchy4"/>
    <dgm:cxn modelId="{4E3539B7-D9D9-4510-89A1-182BDA73B036}" srcId="{9C5C2569-F2A9-47B0-B51B-4311C71677FA}" destId="{5049F4CB-4FC9-4CA2-9032-93A6880EF686}" srcOrd="1" destOrd="0" parTransId="{0CDD9D34-108E-48D5-92DD-7E4683351776}" sibTransId="{64766BAC-8333-4E74-83ED-9E779D8E2B05}"/>
    <dgm:cxn modelId="{0F151DE2-16DE-45ED-A259-F2972C04B12B}" srcId="{9C5C2569-F2A9-47B0-B51B-4311C71677FA}" destId="{419F8B72-C316-4069-ABC5-369622F0DA39}" srcOrd="2" destOrd="0" parTransId="{92DBC8D8-C5CD-4E9A-BB6F-46CB9EB89BC6}" sibTransId="{A2590478-0CFD-4E19-94F7-8BCFBD3601E6}"/>
    <dgm:cxn modelId="{91A4FBE2-5FF2-498F-B41B-E0DC72FD0A61}" srcId="{9C5C2569-F2A9-47B0-B51B-4311C71677FA}" destId="{90F656DB-7E89-499C-8AB0-A61851356C58}" srcOrd="0" destOrd="0" parTransId="{BD4B3930-D047-4B51-8209-AE23C10B07C7}" sibTransId="{B336597B-B6AB-4EBB-B9B3-E74CEC2A295F}"/>
    <dgm:cxn modelId="{AC9A60F0-3F2A-4F9C-B3EE-19F875B94240}" type="presOf" srcId="{F9D70894-01D5-4DAC-BD5E-33D13155C25A}" destId="{A17F212F-DD27-4EBB-85B1-CE175C5C1908}" srcOrd="0" destOrd="0" presId="urn:microsoft.com/office/officeart/2005/8/layout/hierarchy4"/>
    <dgm:cxn modelId="{23B6B788-4FAE-4711-8A29-6C7FC3FCC2B7}" type="presParOf" srcId="{A17F212F-DD27-4EBB-85B1-CE175C5C1908}" destId="{9C78EAE2-B6E6-4E98-87C2-86305ABAF547}" srcOrd="0" destOrd="0" presId="urn:microsoft.com/office/officeart/2005/8/layout/hierarchy4"/>
    <dgm:cxn modelId="{86914B71-357A-4E64-8D44-562E6AFBF092}" type="presParOf" srcId="{9C78EAE2-B6E6-4E98-87C2-86305ABAF547}" destId="{44F78620-395B-4EFF-A4DA-2BB68EF29DDC}" srcOrd="0" destOrd="0" presId="urn:microsoft.com/office/officeart/2005/8/layout/hierarchy4"/>
    <dgm:cxn modelId="{05BC6428-8FBD-486C-97FE-CF5D59A4598A}" type="presParOf" srcId="{9C78EAE2-B6E6-4E98-87C2-86305ABAF547}" destId="{F537B9C6-D7AC-4177-BB85-CD52ECDD8700}" srcOrd="1" destOrd="0" presId="urn:microsoft.com/office/officeart/2005/8/layout/hierarchy4"/>
    <dgm:cxn modelId="{BFF71B42-6969-4372-ADD0-1D3CF4E4FA5F}" type="presParOf" srcId="{9C78EAE2-B6E6-4E98-87C2-86305ABAF547}" destId="{E667F0BF-0F37-424A-99A3-6DEFB5F4695A}" srcOrd="2" destOrd="0" presId="urn:microsoft.com/office/officeart/2005/8/layout/hierarchy4"/>
    <dgm:cxn modelId="{6347ED5F-1D26-4544-B93A-1EEEBFC4805B}" type="presParOf" srcId="{E667F0BF-0F37-424A-99A3-6DEFB5F4695A}" destId="{A64BC2E3-FF87-4AAA-B03F-A5263D931B71}" srcOrd="0" destOrd="0" presId="urn:microsoft.com/office/officeart/2005/8/layout/hierarchy4"/>
    <dgm:cxn modelId="{FED1D0E0-3384-48D4-8B9F-57D85DAFD9E6}" type="presParOf" srcId="{A64BC2E3-FF87-4AAA-B03F-A5263D931B71}" destId="{645A912A-E119-43F0-83A5-64B2807DED53}" srcOrd="0" destOrd="0" presId="urn:microsoft.com/office/officeart/2005/8/layout/hierarchy4"/>
    <dgm:cxn modelId="{D85B8C91-71DE-4C50-98A0-319D28DE8F44}" type="presParOf" srcId="{A64BC2E3-FF87-4AAA-B03F-A5263D931B71}" destId="{839DDD1D-3C69-4667-AEBD-9280BF73C180}" srcOrd="1" destOrd="0" presId="urn:microsoft.com/office/officeart/2005/8/layout/hierarchy4"/>
    <dgm:cxn modelId="{6C8E5638-7040-40B5-AC56-291179EB9313}" type="presParOf" srcId="{E667F0BF-0F37-424A-99A3-6DEFB5F4695A}" destId="{E9281898-05E7-4891-B4BF-E40AB0EE7403}" srcOrd="1" destOrd="0" presId="urn:microsoft.com/office/officeart/2005/8/layout/hierarchy4"/>
    <dgm:cxn modelId="{F439FBE9-35B2-49C1-A992-27168F0FCA9F}" type="presParOf" srcId="{E667F0BF-0F37-424A-99A3-6DEFB5F4695A}" destId="{C2BADFB8-D397-4A0B-BF99-6BA8FA73833E}" srcOrd="2" destOrd="0" presId="urn:microsoft.com/office/officeart/2005/8/layout/hierarchy4"/>
    <dgm:cxn modelId="{34BB37B3-C580-4698-BE81-25FEE6CAD75B}" type="presParOf" srcId="{C2BADFB8-D397-4A0B-BF99-6BA8FA73833E}" destId="{9BDC824D-6B06-4E34-9266-45F0659A6FAD}" srcOrd="0" destOrd="0" presId="urn:microsoft.com/office/officeart/2005/8/layout/hierarchy4"/>
    <dgm:cxn modelId="{12D63CF7-E67F-4457-AEF5-F48BFCB6B42F}" type="presParOf" srcId="{C2BADFB8-D397-4A0B-BF99-6BA8FA73833E}" destId="{725CD938-2BF3-4B39-BA4D-300D0071AD00}" srcOrd="1" destOrd="0" presId="urn:microsoft.com/office/officeart/2005/8/layout/hierarchy4"/>
    <dgm:cxn modelId="{17F23092-3C33-4EB3-A147-80E9677CEBB0}" type="presParOf" srcId="{E667F0BF-0F37-424A-99A3-6DEFB5F4695A}" destId="{DA4DE2E3-6743-4907-B411-9173722394B0}" srcOrd="3" destOrd="0" presId="urn:microsoft.com/office/officeart/2005/8/layout/hierarchy4"/>
    <dgm:cxn modelId="{AAB991C2-F660-4E71-A42A-85BC7A55EC5C}" type="presParOf" srcId="{E667F0BF-0F37-424A-99A3-6DEFB5F4695A}" destId="{E22F5737-B6A0-4680-A317-B1A9B76EB09B}" srcOrd="4" destOrd="0" presId="urn:microsoft.com/office/officeart/2005/8/layout/hierarchy4"/>
    <dgm:cxn modelId="{AF98E152-0194-478A-AF82-F7AF663AB196}" type="presParOf" srcId="{E22F5737-B6A0-4680-A317-B1A9B76EB09B}" destId="{DAA4D5FD-E86E-4CF7-95E4-06439F7AAA7B}" srcOrd="0" destOrd="0" presId="urn:microsoft.com/office/officeart/2005/8/layout/hierarchy4"/>
    <dgm:cxn modelId="{0CA3B1F6-7863-429D-8DA5-56FEE5832C51}" type="presParOf" srcId="{E22F5737-B6A0-4680-A317-B1A9B76EB09B}" destId="{1334B145-745E-4F27-8005-177759C2E16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D70894-01D5-4DAC-BD5E-33D13155C25A}" type="doc">
      <dgm:prSet loTypeId="urn:microsoft.com/office/officeart/2005/8/layout/lProcess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5C2569-F2A9-47B0-B51B-4311C71677FA}">
      <dgm:prSet phldrT="[Текст]"/>
      <dgm:spPr/>
      <dgm:t>
        <a:bodyPr/>
        <a:lstStyle/>
        <a:p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Концепция и методология эффективного планирования ресурсов производственного предприятия обеспечивает поддержку исполнения планов для производственных мощностей и материалов и включает:</a:t>
          </a:r>
          <a:endParaRPr lang="ru-RU" dirty="0"/>
        </a:p>
      </dgm:t>
    </dgm:pt>
    <dgm:pt modelId="{105117B1-E270-4209-ABD1-06B3CE85483B}" type="parTrans" cxnId="{20F34E09-EBD2-47A4-9A5F-22D4BA13297E}">
      <dgm:prSet/>
      <dgm:spPr/>
      <dgm:t>
        <a:bodyPr/>
        <a:lstStyle/>
        <a:p>
          <a:endParaRPr lang="ru-RU"/>
        </a:p>
      </dgm:t>
    </dgm:pt>
    <dgm:pt modelId="{3F1A7E6F-6DDC-486C-B765-EE731AEE85A5}" type="sibTrans" cxnId="{20F34E09-EBD2-47A4-9A5F-22D4BA13297E}">
      <dgm:prSet/>
      <dgm:spPr/>
      <dgm:t>
        <a:bodyPr/>
        <a:lstStyle/>
        <a:p>
          <a:endParaRPr lang="ru-RU"/>
        </a:p>
      </dgm:t>
    </dgm:pt>
    <dgm:pt modelId="{90F656DB-7E89-499C-8AB0-A61851356C58}">
      <dgm:prSet phldrT="[Текст]"/>
      <dgm:spPr/>
      <dgm:t>
        <a:bodyPr/>
        <a:lstStyle/>
        <a:p>
          <a:r>
            <a:rPr lang="ru-RU" dirty="0"/>
            <a:t>Бизнес-планирование</a:t>
          </a:r>
        </a:p>
      </dgm:t>
    </dgm:pt>
    <dgm:pt modelId="{BD4B3930-D047-4B51-8209-AE23C10B07C7}" type="parTrans" cxnId="{91A4FBE2-5FF2-498F-B41B-E0DC72FD0A61}">
      <dgm:prSet/>
      <dgm:spPr/>
      <dgm:t>
        <a:bodyPr/>
        <a:lstStyle/>
        <a:p>
          <a:endParaRPr lang="ru-RU"/>
        </a:p>
      </dgm:t>
    </dgm:pt>
    <dgm:pt modelId="{B336597B-B6AB-4EBB-B9B3-E74CEC2A295F}" type="sibTrans" cxnId="{91A4FBE2-5FF2-498F-B41B-E0DC72FD0A61}">
      <dgm:prSet/>
      <dgm:spPr/>
      <dgm:t>
        <a:bodyPr/>
        <a:lstStyle/>
        <a:p>
          <a:endParaRPr lang="ru-RU"/>
        </a:p>
      </dgm:t>
    </dgm:pt>
    <dgm:pt modelId="{5049F4CB-4FC9-4CA2-9032-93A6880EF686}">
      <dgm:prSet phldrT="[Текст]"/>
      <dgm:spPr/>
      <dgm:t>
        <a:bodyPr/>
        <a:lstStyle/>
        <a:p>
          <a:r>
            <a:rPr lang="ru-RU" dirty="0"/>
            <a:t>Планирование продаж и операций</a:t>
          </a:r>
        </a:p>
      </dgm:t>
    </dgm:pt>
    <dgm:pt modelId="{0CDD9D34-108E-48D5-92DD-7E4683351776}" type="parTrans" cxnId="{4E3539B7-D9D9-4510-89A1-182BDA73B036}">
      <dgm:prSet/>
      <dgm:spPr/>
      <dgm:t>
        <a:bodyPr/>
        <a:lstStyle/>
        <a:p>
          <a:endParaRPr lang="ru-RU"/>
        </a:p>
      </dgm:t>
    </dgm:pt>
    <dgm:pt modelId="{64766BAC-8333-4E74-83ED-9E779D8E2B05}" type="sibTrans" cxnId="{4E3539B7-D9D9-4510-89A1-182BDA73B036}">
      <dgm:prSet/>
      <dgm:spPr/>
      <dgm:t>
        <a:bodyPr/>
        <a:lstStyle/>
        <a:p>
          <a:endParaRPr lang="ru-RU"/>
        </a:p>
      </dgm:t>
    </dgm:pt>
    <dgm:pt modelId="{419F8B72-C316-4069-ABC5-369622F0DA39}">
      <dgm:prSet phldrT="[Текст]"/>
      <dgm:spPr/>
      <dgm:t>
        <a:bodyPr/>
        <a:lstStyle/>
        <a:p>
          <a:r>
            <a:rPr lang="ru-RU" dirty="0"/>
            <a:t>Формирование главного календарного плана производства</a:t>
          </a:r>
        </a:p>
      </dgm:t>
    </dgm:pt>
    <dgm:pt modelId="{92DBC8D8-C5CD-4E9A-BB6F-46CB9EB89BC6}" type="parTrans" cxnId="{0F151DE2-16DE-45ED-A259-F2972C04B12B}">
      <dgm:prSet/>
      <dgm:spPr/>
      <dgm:t>
        <a:bodyPr/>
        <a:lstStyle/>
        <a:p>
          <a:endParaRPr lang="ru-RU"/>
        </a:p>
      </dgm:t>
    </dgm:pt>
    <dgm:pt modelId="{A2590478-0CFD-4E19-94F7-8BCFBD3601E6}" type="sibTrans" cxnId="{0F151DE2-16DE-45ED-A259-F2972C04B12B}">
      <dgm:prSet/>
      <dgm:spPr/>
      <dgm:t>
        <a:bodyPr/>
        <a:lstStyle/>
        <a:p>
          <a:endParaRPr lang="ru-RU"/>
        </a:p>
      </dgm:t>
    </dgm:pt>
    <dgm:pt modelId="{EF626B55-8BBA-492B-A89C-9ADFB849E9FA}">
      <dgm:prSet phldrT="[Текст]"/>
      <dgm:spPr/>
      <dgm:t>
        <a:bodyPr/>
        <a:lstStyle/>
        <a:p>
          <a:r>
            <a:rPr lang="ru-RU"/>
            <a:t>Планирование потребности в материалах, в мощностях</a:t>
          </a:r>
          <a:endParaRPr lang="ru-RU" dirty="0"/>
        </a:p>
      </dgm:t>
    </dgm:pt>
    <dgm:pt modelId="{186772D6-BEFB-4E63-9685-5E7576230093}" type="parTrans" cxnId="{8DFB7888-7CCE-432B-8A62-985753DD8926}">
      <dgm:prSet/>
      <dgm:spPr/>
      <dgm:t>
        <a:bodyPr/>
        <a:lstStyle/>
        <a:p>
          <a:endParaRPr lang="ru-RU"/>
        </a:p>
      </dgm:t>
    </dgm:pt>
    <dgm:pt modelId="{EB31F025-AB3B-47C4-BF71-BD9D0C989518}" type="sibTrans" cxnId="{8DFB7888-7CCE-432B-8A62-985753DD8926}">
      <dgm:prSet/>
      <dgm:spPr/>
      <dgm:t>
        <a:bodyPr/>
        <a:lstStyle/>
        <a:p>
          <a:endParaRPr lang="ru-RU"/>
        </a:p>
      </dgm:t>
    </dgm:pt>
    <dgm:pt modelId="{E428E358-740C-44B6-AFD1-B1F81F152996}" type="pres">
      <dgm:prSet presAssocID="{F9D70894-01D5-4DAC-BD5E-33D13155C25A}" presName="theList" presStyleCnt="0">
        <dgm:presLayoutVars>
          <dgm:dir/>
          <dgm:animLvl val="lvl"/>
          <dgm:resizeHandles val="exact"/>
        </dgm:presLayoutVars>
      </dgm:prSet>
      <dgm:spPr/>
    </dgm:pt>
    <dgm:pt modelId="{60430926-5D41-4788-90F1-46746F48F0A9}" type="pres">
      <dgm:prSet presAssocID="{9C5C2569-F2A9-47B0-B51B-4311C71677FA}" presName="compNode" presStyleCnt="0"/>
      <dgm:spPr/>
    </dgm:pt>
    <dgm:pt modelId="{4928DE08-5BA7-4D99-A86E-791EE13E1EC1}" type="pres">
      <dgm:prSet presAssocID="{9C5C2569-F2A9-47B0-B51B-4311C71677FA}" presName="aNode" presStyleLbl="bgShp" presStyleIdx="0" presStyleCnt="1"/>
      <dgm:spPr/>
    </dgm:pt>
    <dgm:pt modelId="{1054E4C9-F97F-4E1E-A8AA-3E360E8F7EDE}" type="pres">
      <dgm:prSet presAssocID="{9C5C2569-F2A9-47B0-B51B-4311C71677FA}" presName="textNode" presStyleLbl="bgShp" presStyleIdx="0" presStyleCnt="1"/>
      <dgm:spPr/>
    </dgm:pt>
    <dgm:pt modelId="{EC63FB81-F27D-4EBD-B3DF-55031247519A}" type="pres">
      <dgm:prSet presAssocID="{9C5C2569-F2A9-47B0-B51B-4311C71677FA}" presName="compChildNode" presStyleCnt="0"/>
      <dgm:spPr/>
    </dgm:pt>
    <dgm:pt modelId="{E7C75C32-2791-4DDE-B01F-1711B2F20A1F}" type="pres">
      <dgm:prSet presAssocID="{9C5C2569-F2A9-47B0-B51B-4311C71677FA}" presName="theInnerList" presStyleCnt="0"/>
      <dgm:spPr/>
    </dgm:pt>
    <dgm:pt modelId="{93C02DB8-DD1D-45F1-9646-73D52DD66F4F}" type="pres">
      <dgm:prSet presAssocID="{90F656DB-7E89-499C-8AB0-A61851356C58}" presName="childNode" presStyleLbl="node1" presStyleIdx="0" presStyleCnt="4">
        <dgm:presLayoutVars>
          <dgm:bulletEnabled val="1"/>
        </dgm:presLayoutVars>
      </dgm:prSet>
      <dgm:spPr/>
    </dgm:pt>
    <dgm:pt modelId="{0CB67BCD-4079-45BC-B086-929B80C4F100}" type="pres">
      <dgm:prSet presAssocID="{90F656DB-7E89-499C-8AB0-A61851356C58}" presName="aSpace2" presStyleCnt="0"/>
      <dgm:spPr/>
    </dgm:pt>
    <dgm:pt modelId="{CB914F6A-3220-4A82-9F0C-A111931FF70F}" type="pres">
      <dgm:prSet presAssocID="{5049F4CB-4FC9-4CA2-9032-93A6880EF686}" presName="childNode" presStyleLbl="node1" presStyleIdx="1" presStyleCnt="4">
        <dgm:presLayoutVars>
          <dgm:bulletEnabled val="1"/>
        </dgm:presLayoutVars>
      </dgm:prSet>
      <dgm:spPr/>
    </dgm:pt>
    <dgm:pt modelId="{EB6652BE-602B-43C1-BEFB-FD38D5DA3226}" type="pres">
      <dgm:prSet presAssocID="{5049F4CB-4FC9-4CA2-9032-93A6880EF686}" presName="aSpace2" presStyleCnt="0"/>
      <dgm:spPr/>
    </dgm:pt>
    <dgm:pt modelId="{5ACEA312-AFA4-4C44-93D4-40DBFCB5789F}" type="pres">
      <dgm:prSet presAssocID="{419F8B72-C316-4069-ABC5-369622F0DA39}" presName="childNode" presStyleLbl="node1" presStyleIdx="2" presStyleCnt="4">
        <dgm:presLayoutVars>
          <dgm:bulletEnabled val="1"/>
        </dgm:presLayoutVars>
      </dgm:prSet>
      <dgm:spPr/>
    </dgm:pt>
    <dgm:pt modelId="{ED10814A-C889-453B-836A-17380FB7C98F}" type="pres">
      <dgm:prSet presAssocID="{419F8B72-C316-4069-ABC5-369622F0DA39}" presName="aSpace2" presStyleCnt="0"/>
      <dgm:spPr/>
    </dgm:pt>
    <dgm:pt modelId="{B317ECF9-1B42-4909-B366-629F71DA28AA}" type="pres">
      <dgm:prSet presAssocID="{EF626B55-8BBA-492B-A89C-9ADFB849E9FA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48FECF06-DC81-4AB8-9B24-69239FC7C051}" type="presOf" srcId="{9C5C2569-F2A9-47B0-B51B-4311C71677FA}" destId="{1054E4C9-F97F-4E1E-A8AA-3E360E8F7EDE}" srcOrd="1" destOrd="0" presId="urn:microsoft.com/office/officeart/2005/8/layout/lProcess2"/>
    <dgm:cxn modelId="{20F34E09-EBD2-47A4-9A5F-22D4BA13297E}" srcId="{F9D70894-01D5-4DAC-BD5E-33D13155C25A}" destId="{9C5C2569-F2A9-47B0-B51B-4311C71677FA}" srcOrd="0" destOrd="0" parTransId="{105117B1-E270-4209-ABD1-06B3CE85483B}" sibTransId="{3F1A7E6F-6DDC-486C-B765-EE731AEE85A5}"/>
    <dgm:cxn modelId="{464B3815-906C-49BF-9375-F193BFD8E679}" type="presOf" srcId="{9C5C2569-F2A9-47B0-B51B-4311C71677FA}" destId="{4928DE08-5BA7-4D99-A86E-791EE13E1EC1}" srcOrd="0" destOrd="0" presId="urn:microsoft.com/office/officeart/2005/8/layout/lProcess2"/>
    <dgm:cxn modelId="{4A03621F-4945-4879-B872-62EAB0FB3B4E}" type="presOf" srcId="{F9D70894-01D5-4DAC-BD5E-33D13155C25A}" destId="{E428E358-740C-44B6-AFD1-B1F81F152996}" srcOrd="0" destOrd="0" presId="urn:microsoft.com/office/officeart/2005/8/layout/lProcess2"/>
    <dgm:cxn modelId="{55207F21-B028-4F1E-9F38-7213F58E0A1A}" type="presOf" srcId="{5049F4CB-4FC9-4CA2-9032-93A6880EF686}" destId="{CB914F6A-3220-4A82-9F0C-A111931FF70F}" srcOrd="0" destOrd="0" presId="urn:microsoft.com/office/officeart/2005/8/layout/lProcess2"/>
    <dgm:cxn modelId="{9223804D-CC33-4BCB-9043-14060D0C662E}" type="presOf" srcId="{90F656DB-7E89-499C-8AB0-A61851356C58}" destId="{93C02DB8-DD1D-45F1-9646-73D52DD66F4F}" srcOrd="0" destOrd="0" presId="urn:microsoft.com/office/officeart/2005/8/layout/lProcess2"/>
    <dgm:cxn modelId="{8DFB7888-7CCE-432B-8A62-985753DD8926}" srcId="{9C5C2569-F2A9-47B0-B51B-4311C71677FA}" destId="{EF626B55-8BBA-492B-A89C-9ADFB849E9FA}" srcOrd="3" destOrd="0" parTransId="{186772D6-BEFB-4E63-9685-5E7576230093}" sibTransId="{EB31F025-AB3B-47C4-BF71-BD9D0C989518}"/>
    <dgm:cxn modelId="{4E3539B7-D9D9-4510-89A1-182BDA73B036}" srcId="{9C5C2569-F2A9-47B0-B51B-4311C71677FA}" destId="{5049F4CB-4FC9-4CA2-9032-93A6880EF686}" srcOrd="1" destOrd="0" parTransId="{0CDD9D34-108E-48D5-92DD-7E4683351776}" sibTransId="{64766BAC-8333-4E74-83ED-9E779D8E2B05}"/>
    <dgm:cxn modelId="{FF8E49DA-FDC1-4D21-ABD6-74F31157D1B4}" type="presOf" srcId="{EF626B55-8BBA-492B-A89C-9ADFB849E9FA}" destId="{B317ECF9-1B42-4909-B366-629F71DA28AA}" srcOrd="0" destOrd="0" presId="urn:microsoft.com/office/officeart/2005/8/layout/lProcess2"/>
    <dgm:cxn modelId="{0F151DE2-16DE-45ED-A259-F2972C04B12B}" srcId="{9C5C2569-F2A9-47B0-B51B-4311C71677FA}" destId="{419F8B72-C316-4069-ABC5-369622F0DA39}" srcOrd="2" destOrd="0" parTransId="{92DBC8D8-C5CD-4E9A-BB6F-46CB9EB89BC6}" sibTransId="{A2590478-0CFD-4E19-94F7-8BCFBD3601E6}"/>
    <dgm:cxn modelId="{91A4FBE2-5FF2-498F-B41B-E0DC72FD0A61}" srcId="{9C5C2569-F2A9-47B0-B51B-4311C71677FA}" destId="{90F656DB-7E89-499C-8AB0-A61851356C58}" srcOrd="0" destOrd="0" parTransId="{BD4B3930-D047-4B51-8209-AE23C10B07C7}" sibTransId="{B336597B-B6AB-4EBB-B9B3-E74CEC2A295F}"/>
    <dgm:cxn modelId="{26C4C7EE-D383-42CD-9558-86F006A6C7E0}" type="presOf" srcId="{419F8B72-C316-4069-ABC5-369622F0DA39}" destId="{5ACEA312-AFA4-4C44-93D4-40DBFCB5789F}" srcOrd="0" destOrd="0" presId="urn:microsoft.com/office/officeart/2005/8/layout/lProcess2"/>
    <dgm:cxn modelId="{44CAECE1-F48F-4A80-9314-5D0E8FC00026}" type="presParOf" srcId="{E428E358-740C-44B6-AFD1-B1F81F152996}" destId="{60430926-5D41-4788-90F1-46746F48F0A9}" srcOrd="0" destOrd="0" presId="urn:microsoft.com/office/officeart/2005/8/layout/lProcess2"/>
    <dgm:cxn modelId="{EDD0A1C2-43E5-4819-84B4-771868F4F3D4}" type="presParOf" srcId="{60430926-5D41-4788-90F1-46746F48F0A9}" destId="{4928DE08-5BA7-4D99-A86E-791EE13E1EC1}" srcOrd="0" destOrd="0" presId="urn:microsoft.com/office/officeart/2005/8/layout/lProcess2"/>
    <dgm:cxn modelId="{A7D4C038-4C28-4FEF-A193-739A88F1A902}" type="presParOf" srcId="{60430926-5D41-4788-90F1-46746F48F0A9}" destId="{1054E4C9-F97F-4E1E-A8AA-3E360E8F7EDE}" srcOrd="1" destOrd="0" presId="urn:microsoft.com/office/officeart/2005/8/layout/lProcess2"/>
    <dgm:cxn modelId="{A9CB6130-9CF6-4759-9E07-D84A452EB7DE}" type="presParOf" srcId="{60430926-5D41-4788-90F1-46746F48F0A9}" destId="{EC63FB81-F27D-4EBD-B3DF-55031247519A}" srcOrd="2" destOrd="0" presId="urn:microsoft.com/office/officeart/2005/8/layout/lProcess2"/>
    <dgm:cxn modelId="{B1E5E032-B848-4CC0-AB36-96A162C02C7E}" type="presParOf" srcId="{EC63FB81-F27D-4EBD-B3DF-55031247519A}" destId="{E7C75C32-2791-4DDE-B01F-1711B2F20A1F}" srcOrd="0" destOrd="0" presId="urn:microsoft.com/office/officeart/2005/8/layout/lProcess2"/>
    <dgm:cxn modelId="{4D0E4D27-89D6-44C2-9A10-B848251E9DBB}" type="presParOf" srcId="{E7C75C32-2791-4DDE-B01F-1711B2F20A1F}" destId="{93C02DB8-DD1D-45F1-9646-73D52DD66F4F}" srcOrd="0" destOrd="0" presId="urn:microsoft.com/office/officeart/2005/8/layout/lProcess2"/>
    <dgm:cxn modelId="{16262497-465E-4844-9416-5F4E3018B70C}" type="presParOf" srcId="{E7C75C32-2791-4DDE-B01F-1711B2F20A1F}" destId="{0CB67BCD-4079-45BC-B086-929B80C4F100}" srcOrd="1" destOrd="0" presId="urn:microsoft.com/office/officeart/2005/8/layout/lProcess2"/>
    <dgm:cxn modelId="{98D0A05C-2734-456C-8756-54943C4390AD}" type="presParOf" srcId="{E7C75C32-2791-4DDE-B01F-1711B2F20A1F}" destId="{CB914F6A-3220-4A82-9F0C-A111931FF70F}" srcOrd="2" destOrd="0" presId="urn:microsoft.com/office/officeart/2005/8/layout/lProcess2"/>
    <dgm:cxn modelId="{EEA022ED-1D29-4A0B-BB2E-573ABD6D8C38}" type="presParOf" srcId="{E7C75C32-2791-4DDE-B01F-1711B2F20A1F}" destId="{EB6652BE-602B-43C1-BEFB-FD38D5DA3226}" srcOrd="3" destOrd="0" presId="urn:microsoft.com/office/officeart/2005/8/layout/lProcess2"/>
    <dgm:cxn modelId="{255521A6-F6BF-4891-B403-B81B13A97199}" type="presParOf" srcId="{E7C75C32-2791-4DDE-B01F-1711B2F20A1F}" destId="{5ACEA312-AFA4-4C44-93D4-40DBFCB5789F}" srcOrd="4" destOrd="0" presId="urn:microsoft.com/office/officeart/2005/8/layout/lProcess2"/>
    <dgm:cxn modelId="{7513FF06-899B-4438-9F15-F20861F667D6}" type="presParOf" srcId="{E7C75C32-2791-4DDE-B01F-1711B2F20A1F}" destId="{ED10814A-C889-453B-836A-17380FB7C98F}" srcOrd="5" destOrd="0" presId="urn:microsoft.com/office/officeart/2005/8/layout/lProcess2"/>
    <dgm:cxn modelId="{36811E80-1CD2-4749-B969-9DF788F91DBD}" type="presParOf" srcId="{E7C75C32-2791-4DDE-B01F-1711B2F20A1F}" destId="{B317ECF9-1B42-4909-B366-629F71DA28A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9D70894-01D5-4DAC-BD5E-33D13155C25A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5C2569-F2A9-47B0-B51B-4311C71677FA}">
      <dgm:prSet phldrT="[Текст]"/>
      <dgm:spPr/>
      <dgm:t>
        <a:bodyPr/>
        <a:lstStyle/>
        <a:p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В рамках MRP-2 можно уже планировать все производственные ресурсы предприятия: </a:t>
          </a:r>
          <a:endParaRPr lang="ru-RU" dirty="0"/>
        </a:p>
      </dgm:t>
    </dgm:pt>
    <dgm:pt modelId="{105117B1-E270-4209-ABD1-06B3CE85483B}" type="parTrans" cxnId="{20F34E09-EBD2-47A4-9A5F-22D4BA13297E}">
      <dgm:prSet/>
      <dgm:spPr/>
      <dgm:t>
        <a:bodyPr/>
        <a:lstStyle/>
        <a:p>
          <a:endParaRPr lang="ru-RU"/>
        </a:p>
      </dgm:t>
    </dgm:pt>
    <dgm:pt modelId="{3F1A7E6F-6DDC-486C-B765-EE731AEE85A5}" type="sibTrans" cxnId="{20F34E09-EBD2-47A4-9A5F-22D4BA13297E}">
      <dgm:prSet/>
      <dgm:spPr/>
      <dgm:t>
        <a:bodyPr/>
        <a:lstStyle/>
        <a:p>
          <a:endParaRPr lang="ru-RU"/>
        </a:p>
      </dgm:t>
    </dgm:pt>
    <dgm:pt modelId="{90F656DB-7E89-499C-8AB0-A61851356C58}">
      <dgm:prSet phldrT="[Текст]"/>
      <dgm:spPr/>
      <dgm:t>
        <a:bodyPr/>
        <a:lstStyle/>
        <a:p>
          <a:r>
            <a:rPr lang="ru-RU" dirty="0"/>
            <a:t>Сырьё</a:t>
          </a:r>
        </a:p>
      </dgm:t>
    </dgm:pt>
    <dgm:pt modelId="{BD4B3930-D047-4B51-8209-AE23C10B07C7}" type="parTrans" cxnId="{91A4FBE2-5FF2-498F-B41B-E0DC72FD0A61}">
      <dgm:prSet/>
      <dgm:spPr/>
      <dgm:t>
        <a:bodyPr/>
        <a:lstStyle/>
        <a:p>
          <a:endParaRPr lang="ru-RU"/>
        </a:p>
      </dgm:t>
    </dgm:pt>
    <dgm:pt modelId="{B336597B-B6AB-4EBB-B9B3-E74CEC2A295F}" type="sibTrans" cxnId="{91A4FBE2-5FF2-498F-B41B-E0DC72FD0A61}">
      <dgm:prSet/>
      <dgm:spPr/>
      <dgm:t>
        <a:bodyPr/>
        <a:lstStyle/>
        <a:p>
          <a:endParaRPr lang="ru-RU"/>
        </a:p>
      </dgm:t>
    </dgm:pt>
    <dgm:pt modelId="{5049F4CB-4FC9-4CA2-9032-93A6880EF686}">
      <dgm:prSet phldrT="[Текст]"/>
      <dgm:spPr/>
      <dgm:t>
        <a:bodyPr/>
        <a:lstStyle/>
        <a:p>
          <a:r>
            <a:rPr lang="ru-RU" dirty="0"/>
            <a:t>Материалы</a:t>
          </a:r>
        </a:p>
      </dgm:t>
    </dgm:pt>
    <dgm:pt modelId="{0CDD9D34-108E-48D5-92DD-7E4683351776}" type="parTrans" cxnId="{4E3539B7-D9D9-4510-89A1-182BDA73B036}">
      <dgm:prSet/>
      <dgm:spPr/>
      <dgm:t>
        <a:bodyPr/>
        <a:lstStyle/>
        <a:p>
          <a:endParaRPr lang="ru-RU"/>
        </a:p>
      </dgm:t>
    </dgm:pt>
    <dgm:pt modelId="{64766BAC-8333-4E74-83ED-9E779D8E2B05}" type="sibTrans" cxnId="{4E3539B7-D9D9-4510-89A1-182BDA73B036}">
      <dgm:prSet/>
      <dgm:spPr/>
      <dgm:t>
        <a:bodyPr/>
        <a:lstStyle/>
        <a:p>
          <a:endParaRPr lang="ru-RU"/>
        </a:p>
      </dgm:t>
    </dgm:pt>
    <dgm:pt modelId="{419F8B72-C316-4069-ABC5-369622F0DA39}">
      <dgm:prSet phldrT="[Текст]"/>
      <dgm:spPr/>
      <dgm:t>
        <a:bodyPr/>
        <a:lstStyle/>
        <a:p>
          <a:r>
            <a:rPr lang="ru-RU" dirty="0"/>
            <a:t>Оборудование</a:t>
          </a:r>
        </a:p>
      </dgm:t>
    </dgm:pt>
    <dgm:pt modelId="{92DBC8D8-C5CD-4E9A-BB6F-46CB9EB89BC6}" type="parTrans" cxnId="{0F151DE2-16DE-45ED-A259-F2972C04B12B}">
      <dgm:prSet/>
      <dgm:spPr/>
      <dgm:t>
        <a:bodyPr/>
        <a:lstStyle/>
        <a:p>
          <a:endParaRPr lang="ru-RU"/>
        </a:p>
      </dgm:t>
    </dgm:pt>
    <dgm:pt modelId="{A2590478-0CFD-4E19-94F7-8BCFBD3601E6}" type="sibTrans" cxnId="{0F151DE2-16DE-45ED-A259-F2972C04B12B}">
      <dgm:prSet/>
      <dgm:spPr/>
      <dgm:t>
        <a:bodyPr/>
        <a:lstStyle/>
        <a:p>
          <a:endParaRPr lang="ru-RU"/>
        </a:p>
      </dgm:t>
    </dgm:pt>
    <dgm:pt modelId="{EF626B55-8BBA-492B-A89C-9ADFB849E9FA}">
      <dgm:prSet phldrT="[Текст]"/>
      <dgm:spPr/>
      <dgm:t>
        <a:bodyPr/>
        <a:lstStyle/>
        <a:p>
          <a:r>
            <a:rPr lang="ru-RU" dirty="0"/>
            <a:t>Людские ресурсы</a:t>
          </a:r>
        </a:p>
      </dgm:t>
    </dgm:pt>
    <dgm:pt modelId="{186772D6-BEFB-4E63-9685-5E7576230093}" type="parTrans" cxnId="{8DFB7888-7CCE-432B-8A62-985753DD8926}">
      <dgm:prSet/>
      <dgm:spPr/>
      <dgm:t>
        <a:bodyPr/>
        <a:lstStyle/>
        <a:p>
          <a:endParaRPr lang="ru-RU"/>
        </a:p>
      </dgm:t>
    </dgm:pt>
    <dgm:pt modelId="{EB31F025-AB3B-47C4-BF71-BD9D0C989518}" type="sibTrans" cxnId="{8DFB7888-7CCE-432B-8A62-985753DD8926}">
      <dgm:prSet/>
      <dgm:spPr/>
      <dgm:t>
        <a:bodyPr/>
        <a:lstStyle/>
        <a:p>
          <a:endParaRPr lang="ru-RU"/>
        </a:p>
      </dgm:t>
    </dgm:pt>
    <dgm:pt modelId="{6C6A7D7F-9F5C-4286-A132-098532B9203E}">
      <dgm:prSet phldrT="[Текст]"/>
      <dgm:spPr/>
      <dgm:t>
        <a:bodyPr/>
        <a:lstStyle/>
        <a:p>
          <a:r>
            <a:rPr lang="ru-RU" dirty="0"/>
            <a:t>Все виды потребляемой энергии и пр.</a:t>
          </a:r>
        </a:p>
      </dgm:t>
    </dgm:pt>
    <dgm:pt modelId="{CDD2F18C-F74B-4F65-83AC-00CACE0B9747}" type="parTrans" cxnId="{F4F3F312-EB19-4718-B3F0-DA12BD052AB5}">
      <dgm:prSet/>
      <dgm:spPr/>
      <dgm:t>
        <a:bodyPr/>
        <a:lstStyle/>
        <a:p>
          <a:endParaRPr lang="ru-RU"/>
        </a:p>
      </dgm:t>
    </dgm:pt>
    <dgm:pt modelId="{0659F3D6-225F-4FE7-B98E-62BFD4030F4D}" type="sibTrans" cxnId="{F4F3F312-EB19-4718-B3F0-DA12BD052AB5}">
      <dgm:prSet/>
      <dgm:spPr/>
      <dgm:t>
        <a:bodyPr/>
        <a:lstStyle/>
        <a:p>
          <a:endParaRPr lang="ru-RU"/>
        </a:p>
      </dgm:t>
    </dgm:pt>
    <dgm:pt modelId="{13029F94-2D1F-4F6D-AB7F-18A5D9867A68}" type="pres">
      <dgm:prSet presAssocID="{F9D70894-01D5-4DAC-BD5E-33D13155C25A}" presName="Name0" presStyleCnt="0">
        <dgm:presLayoutVars>
          <dgm:dir/>
          <dgm:animLvl val="lvl"/>
          <dgm:resizeHandles val="exact"/>
        </dgm:presLayoutVars>
      </dgm:prSet>
      <dgm:spPr/>
    </dgm:pt>
    <dgm:pt modelId="{2B7677D4-8DD0-4314-ADC8-EE94B867A0A5}" type="pres">
      <dgm:prSet presAssocID="{9C5C2569-F2A9-47B0-B51B-4311C71677FA}" presName="linNode" presStyleCnt="0"/>
      <dgm:spPr/>
    </dgm:pt>
    <dgm:pt modelId="{E35D6DEF-4EC0-48D3-A8FA-3A97F28489BA}" type="pres">
      <dgm:prSet presAssocID="{9C5C2569-F2A9-47B0-B51B-4311C71677F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B4270211-3D92-4060-BF98-E9C8493EFA7E}" type="pres">
      <dgm:prSet presAssocID="{9C5C2569-F2A9-47B0-B51B-4311C71677F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0641409-1C02-4FD8-8FA1-A07F2C3543F4}" type="presOf" srcId="{EF626B55-8BBA-492B-A89C-9ADFB849E9FA}" destId="{B4270211-3D92-4060-BF98-E9C8493EFA7E}" srcOrd="0" destOrd="3" presId="urn:microsoft.com/office/officeart/2005/8/layout/vList5"/>
    <dgm:cxn modelId="{20F34E09-EBD2-47A4-9A5F-22D4BA13297E}" srcId="{F9D70894-01D5-4DAC-BD5E-33D13155C25A}" destId="{9C5C2569-F2A9-47B0-B51B-4311C71677FA}" srcOrd="0" destOrd="0" parTransId="{105117B1-E270-4209-ABD1-06B3CE85483B}" sibTransId="{3F1A7E6F-6DDC-486C-B765-EE731AEE85A5}"/>
    <dgm:cxn modelId="{F4F3F312-EB19-4718-B3F0-DA12BD052AB5}" srcId="{9C5C2569-F2A9-47B0-B51B-4311C71677FA}" destId="{6C6A7D7F-9F5C-4286-A132-098532B9203E}" srcOrd="4" destOrd="0" parTransId="{CDD2F18C-F74B-4F65-83AC-00CACE0B9747}" sibTransId="{0659F3D6-225F-4FE7-B98E-62BFD4030F4D}"/>
    <dgm:cxn modelId="{41CE982F-93B2-4FC3-8CEC-FD3D0996BF80}" type="presOf" srcId="{6C6A7D7F-9F5C-4286-A132-098532B9203E}" destId="{B4270211-3D92-4060-BF98-E9C8493EFA7E}" srcOrd="0" destOrd="4" presId="urn:microsoft.com/office/officeart/2005/8/layout/vList5"/>
    <dgm:cxn modelId="{AC2E0341-4811-4FA8-8A5D-6C9C2664EC29}" type="presOf" srcId="{F9D70894-01D5-4DAC-BD5E-33D13155C25A}" destId="{13029F94-2D1F-4F6D-AB7F-18A5D9867A68}" srcOrd="0" destOrd="0" presId="urn:microsoft.com/office/officeart/2005/8/layout/vList5"/>
    <dgm:cxn modelId="{E6A31D62-02BA-4C3F-A51D-7AFACBE0B425}" type="presOf" srcId="{90F656DB-7E89-499C-8AB0-A61851356C58}" destId="{B4270211-3D92-4060-BF98-E9C8493EFA7E}" srcOrd="0" destOrd="0" presId="urn:microsoft.com/office/officeart/2005/8/layout/vList5"/>
    <dgm:cxn modelId="{6639F66E-CE61-4586-92C3-B2F32B3E103D}" type="presOf" srcId="{9C5C2569-F2A9-47B0-B51B-4311C71677FA}" destId="{E35D6DEF-4EC0-48D3-A8FA-3A97F28489BA}" srcOrd="0" destOrd="0" presId="urn:microsoft.com/office/officeart/2005/8/layout/vList5"/>
    <dgm:cxn modelId="{8DFB7888-7CCE-432B-8A62-985753DD8926}" srcId="{9C5C2569-F2A9-47B0-B51B-4311C71677FA}" destId="{EF626B55-8BBA-492B-A89C-9ADFB849E9FA}" srcOrd="3" destOrd="0" parTransId="{186772D6-BEFB-4E63-9685-5E7576230093}" sibTransId="{EB31F025-AB3B-47C4-BF71-BD9D0C989518}"/>
    <dgm:cxn modelId="{4E3539B7-D9D9-4510-89A1-182BDA73B036}" srcId="{9C5C2569-F2A9-47B0-B51B-4311C71677FA}" destId="{5049F4CB-4FC9-4CA2-9032-93A6880EF686}" srcOrd="1" destOrd="0" parTransId="{0CDD9D34-108E-48D5-92DD-7E4683351776}" sibTransId="{64766BAC-8333-4E74-83ED-9E779D8E2B05}"/>
    <dgm:cxn modelId="{70484FB8-7FF1-46B8-A4F3-C4FE74FBB0ED}" type="presOf" srcId="{5049F4CB-4FC9-4CA2-9032-93A6880EF686}" destId="{B4270211-3D92-4060-BF98-E9C8493EFA7E}" srcOrd="0" destOrd="1" presId="urn:microsoft.com/office/officeart/2005/8/layout/vList5"/>
    <dgm:cxn modelId="{3F45A9D9-E416-4BF9-BDC6-E55D907E90CA}" type="presOf" srcId="{419F8B72-C316-4069-ABC5-369622F0DA39}" destId="{B4270211-3D92-4060-BF98-E9C8493EFA7E}" srcOrd="0" destOrd="2" presId="urn:microsoft.com/office/officeart/2005/8/layout/vList5"/>
    <dgm:cxn modelId="{0F151DE2-16DE-45ED-A259-F2972C04B12B}" srcId="{9C5C2569-F2A9-47B0-B51B-4311C71677FA}" destId="{419F8B72-C316-4069-ABC5-369622F0DA39}" srcOrd="2" destOrd="0" parTransId="{92DBC8D8-C5CD-4E9A-BB6F-46CB9EB89BC6}" sibTransId="{A2590478-0CFD-4E19-94F7-8BCFBD3601E6}"/>
    <dgm:cxn modelId="{91A4FBE2-5FF2-498F-B41B-E0DC72FD0A61}" srcId="{9C5C2569-F2A9-47B0-B51B-4311C71677FA}" destId="{90F656DB-7E89-499C-8AB0-A61851356C58}" srcOrd="0" destOrd="0" parTransId="{BD4B3930-D047-4B51-8209-AE23C10B07C7}" sibTransId="{B336597B-B6AB-4EBB-B9B3-E74CEC2A295F}"/>
    <dgm:cxn modelId="{C2BDAF34-CB51-4247-BD57-E89D84315506}" type="presParOf" srcId="{13029F94-2D1F-4F6D-AB7F-18A5D9867A68}" destId="{2B7677D4-8DD0-4314-ADC8-EE94B867A0A5}" srcOrd="0" destOrd="0" presId="urn:microsoft.com/office/officeart/2005/8/layout/vList5"/>
    <dgm:cxn modelId="{7E142906-8C35-47BF-8390-ABF01056ABD6}" type="presParOf" srcId="{2B7677D4-8DD0-4314-ADC8-EE94B867A0A5}" destId="{E35D6DEF-4EC0-48D3-A8FA-3A97F28489BA}" srcOrd="0" destOrd="0" presId="urn:microsoft.com/office/officeart/2005/8/layout/vList5"/>
    <dgm:cxn modelId="{86EA4C12-04C8-4504-B350-6B86298CCEA1}" type="presParOf" srcId="{2B7677D4-8DD0-4314-ADC8-EE94B867A0A5}" destId="{B4270211-3D92-4060-BF98-E9C8493EFA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86AB5-A370-4412-AC00-1650FC612BDC}">
      <dsp:nvSpPr>
        <dsp:cNvPr id="0" name=""/>
        <dsp:cNvSpPr/>
      </dsp:nvSpPr>
      <dsp:spPr>
        <a:xfrm>
          <a:off x="4144" y="999"/>
          <a:ext cx="11523311" cy="1997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Функции:</a:t>
          </a:r>
        </a:p>
      </dsp:txBody>
      <dsp:txXfrm>
        <a:off x="62656" y="59511"/>
        <a:ext cx="11406287" cy="1880725"/>
      </dsp:txXfrm>
    </dsp:sp>
    <dsp:sp modelId="{F8A261B2-C4B7-4A81-AA70-C9724C4081B2}">
      <dsp:nvSpPr>
        <dsp:cNvPr id="0" name=""/>
        <dsp:cNvSpPr/>
      </dsp:nvSpPr>
      <dsp:spPr>
        <a:xfrm>
          <a:off x="4144" y="2298930"/>
          <a:ext cx="3637408" cy="1997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Кадровый учет</a:t>
          </a:r>
        </a:p>
      </dsp:txBody>
      <dsp:txXfrm>
        <a:off x="62656" y="2357442"/>
        <a:ext cx="3520384" cy="1880725"/>
      </dsp:txXfrm>
    </dsp:sp>
    <dsp:sp modelId="{E71DF487-337C-4773-98DE-C1CED36EF20B}">
      <dsp:nvSpPr>
        <dsp:cNvPr id="0" name=""/>
        <dsp:cNvSpPr/>
      </dsp:nvSpPr>
      <dsp:spPr>
        <a:xfrm>
          <a:off x="3947095" y="2298930"/>
          <a:ext cx="3637408" cy="1997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Ведение штатного расписания</a:t>
          </a:r>
        </a:p>
      </dsp:txBody>
      <dsp:txXfrm>
        <a:off x="4005607" y="2357442"/>
        <a:ext cx="3520384" cy="1880725"/>
      </dsp:txXfrm>
    </dsp:sp>
    <dsp:sp modelId="{07018C1E-B59E-4001-95A8-4AC3AB311862}">
      <dsp:nvSpPr>
        <dsp:cNvPr id="0" name=""/>
        <dsp:cNvSpPr/>
      </dsp:nvSpPr>
      <dsp:spPr>
        <a:xfrm>
          <a:off x="7890046" y="2298930"/>
          <a:ext cx="3637408" cy="1997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Расчет зарплаты</a:t>
          </a:r>
        </a:p>
      </dsp:txBody>
      <dsp:txXfrm>
        <a:off x="7948558" y="2357442"/>
        <a:ext cx="3520384" cy="18807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8DE08-5BA7-4D99-A86E-791EE13E1EC1}">
      <dsp:nvSpPr>
        <dsp:cNvPr id="0" name=""/>
        <dsp:cNvSpPr/>
      </dsp:nvSpPr>
      <dsp:spPr>
        <a:xfrm>
          <a:off x="0" y="0"/>
          <a:ext cx="11658600" cy="39217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Дополнительными исходными данными </a:t>
          </a:r>
          <a:r>
            <a:rPr lang="ru-RU" sz="33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при этом являются:</a:t>
          </a:r>
          <a:endParaRPr lang="ru-RU" sz="3300" b="0" kern="1200" dirty="0"/>
        </a:p>
      </dsp:txBody>
      <dsp:txXfrm>
        <a:off x="0" y="0"/>
        <a:ext cx="11658600" cy="1176528"/>
      </dsp:txXfrm>
    </dsp:sp>
    <dsp:sp modelId="{93C02DB8-DD1D-45F1-9646-73D52DD66F4F}">
      <dsp:nvSpPr>
        <dsp:cNvPr id="0" name=""/>
        <dsp:cNvSpPr/>
      </dsp:nvSpPr>
      <dsp:spPr>
        <a:xfrm>
          <a:off x="1165859" y="1176863"/>
          <a:ext cx="9326880" cy="770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Сведения о технологическом оборудовании</a:t>
          </a:r>
        </a:p>
      </dsp:txBody>
      <dsp:txXfrm>
        <a:off x="1188425" y="1199429"/>
        <a:ext cx="9281748" cy="725336"/>
      </dsp:txXfrm>
    </dsp:sp>
    <dsp:sp modelId="{CB914F6A-3220-4A82-9F0C-A111931FF70F}">
      <dsp:nvSpPr>
        <dsp:cNvPr id="0" name=""/>
        <dsp:cNvSpPr/>
      </dsp:nvSpPr>
      <dsp:spPr>
        <a:xfrm>
          <a:off x="1165859" y="2065865"/>
          <a:ext cx="9326880" cy="770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Фондах времени их возможного использования</a:t>
          </a:r>
        </a:p>
      </dsp:txBody>
      <dsp:txXfrm>
        <a:off x="1188425" y="2088431"/>
        <a:ext cx="9281748" cy="725336"/>
      </dsp:txXfrm>
    </dsp:sp>
    <dsp:sp modelId="{5ACEA312-AFA4-4C44-93D4-40DBFCB5789F}">
      <dsp:nvSpPr>
        <dsp:cNvPr id="0" name=""/>
        <dsp:cNvSpPr/>
      </dsp:nvSpPr>
      <dsp:spPr>
        <a:xfrm>
          <a:off x="1165859" y="2954868"/>
          <a:ext cx="9326880" cy="770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Технологических маршрутах изготовления изделий</a:t>
          </a:r>
        </a:p>
      </dsp:txBody>
      <dsp:txXfrm>
        <a:off x="1188425" y="2977434"/>
        <a:ext cx="9281748" cy="7253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8DE08-5BA7-4D99-A86E-791EE13E1EC1}">
      <dsp:nvSpPr>
        <dsp:cNvPr id="0" name=""/>
        <dsp:cNvSpPr/>
      </dsp:nvSpPr>
      <dsp:spPr>
        <a:xfrm>
          <a:off x="0" y="0"/>
          <a:ext cx="11658600" cy="45516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МЕS-системы занимает промежуточное положение между АСУП и АСУТП. Их функции схожи c функциями ЕВР:</a:t>
          </a:r>
          <a:endParaRPr lang="ru-RU" sz="2800" b="0" kern="1200" dirty="0"/>
        </a:p>
      </dsp:txBody>
      <dsp:txXfrm>
        <a:off x="0" y="0"/>
        <a:ext cx="11658600" cy="1365504"/>
      </dsp:txXfrm>
    </dsp:sp>
    <dsp:sp modelId="{93C02DB8-DD1D-45F1-9646-73D52DD66F4F}">
      <dsp:nvSpPr>
        <dsp:cNvPr id="0" name=""/>
        <dsp:cNvSpPr/>
      </dsp:nvSpPr>
      <dsp:spPr>
        <a:xfrm>
          <a:off x="1165859" y="1367533"/>
          <a:ext cx="9326880" cy="6792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Распределение ресурсов, в том числе распределение исполнителей по работам в рамках технологического процесса</a:t>
          </a:r>
        </a:p>
      </dsp:txBody>
      <dsp:txXfrm>
        <a:off x="1185754" y="1387428"/>
        <a:ext cx="9287090" cy="639459"/>
      </dsp:txXfrm>
    </dsp:sp>
    <dsp:sp modelId="{CB914F6A-3220-4A82-9F0C-A111931FF70F}">
      <dsp:nvSpPr>
        <dsp:cNvPr id="0" name=""/>
        <dsp:cNvSpPr/>
      </dsp:nvSpPr>
      <dsp:spPr>
        <a:xfrm>
          <a:off x="1165859" y="2107456"/>
          <a:ext cx="9326880" cy="394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 err="1"/>
            <a:t>Диспетчирование</a:t>
          </a:r>
          <a:r>
            <a:rPr lang="ru-RU" sz="1700" kern="1200" dirty="0"/>
            <a:t> потоков заказов и работ</a:t>
          </a:r>
        </a:p>
      </dsp:txBody>
      <dsp:txXfrm>
        <a:off x="1177410" y="2119007"/>
        <a:ext cx="9303778" cy="371280"/>
      </dsp:txXfrm>
    </dsp:sp>
    <dsp:sp modelId="{5ACEA312-AFA4-4C44-93D4-40DBFCB5789F}">
      <dsp:nvSpPr>
        <dsp:cNvPr id="0" name=""/>
        <dsp:cNvSpPr/>
      </dsp:nvSpPr>
      <dsp:spPr>
        <a:xfrm>
          <a:off x="1165859" y="2562513"/>
          <a:ext cx="9326880" cy="394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Управление документами, относящимися к выполняемым операциям</a:t>
          </a:r>
        </a:p>
      </dsp:txBody>
      <dsp:txXfrm>
        <a:off x="1177410" y="2574064"/>
        <a:ext cx="9303778" cy="371280"/>
      </dsp:txXfrm>
    </dsp:sp>
    <dsp:sp modelId="{4AAA47D3-FBAE-40C4-AF16-9E0F9BA7F801}">
      <dsp:nvSpPr>
        <dsp:cNvPr id="0" name=""/>
        <dsp:cNvSpPr/>
      </dsp:nvSpPr>
      <dsp:spPr>
        <a:xfrm>
          <a:off x="1165859" y="3017570"/>
          <a:ext cx="9326880" cy="394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Оперативный контроль качества</a:t>
          </a:r>
          <a:endParaRPr lang="ru-RU" sz="1700" kern="1200" dirty="0"/>
        </a:p>
      </dsp:txBody>
      <dsp:txXfrm>
        <a:off x="1177410" y="3029121"/>
        <a:ext cx="9303778" cy="371280"/>
      </dsp:txXfrm>
    </dsp:sp>
    <dsp:sp modelId="{36C64DD7-C33A-41FC-B6F6-C648613CD975}">
      <dsp:nvSpPr>
        <dsp:cNvPr id="0" name=""/>
        <dsp:cNvSpPr/>
      </dsp:nvSpPr>
      <dsp:spPr>
        <a:xfrm>
          <a:off x="1165859" y="3472627"/>
          <a:ext cx="9326880" cy="394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Оперативная корректировка параметров процессов на основе данных о протекании процессов</a:t>
          </a:r>
        </a:p>
      </dsp:txBody>
      <dsp:txXfrm>
        <a:off x="1177410" y="3484178"/>
        <a:ext cx="9303778" cy="371280"/>
      </dsp:txXfrm>
    </dsp:sp>
    <dsp:sp modelId="{BAB069F3-68F3-4C33-B1D2-3563A0C4CDA4}">
      <dsp:nvSpPr>
        <dsp:cNvPr id="0" name=""/>
        <dsp:cNvSpPr/>
      </dsp:nvSpPr>
      <dsp:spPr>
        <a:xfrm>
          <a:off x="1165859" y="3927684"/>
          <a:ext cx="9326880" cy="394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Связь систем ERP и SCADA и др.</a:t>
          </a:r>
        </a:p>
      </dsp:txBody>
      <dsp:txXfrm>
        <a:off x="1177410" y="3939235"/>
        <a:ext cx="9303778" cy="3712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55A68-2252-4A1E-919B-B17FD8DCDC1F}">
      <dsp:nvSpPr>
        <dsp:cNvPr id="0" name=""/>
        <dsp:cNvSpPr/>
      </dsp:nvSpPr>
      <dsp:spPr>
        <a:xfrm>
          <a:off x="2218" y="781252"/>
          <a:ext cx="5621913" cy="3812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МЕS реализуют оперативное планирование и, оперируя точной информацией о технологических процессах, отвечают на вопрос: как в заданный срок и в заданном количестве выпускается продукция, позволяют оперативно корректировать планы столь часто, сколь это необходимо.</a:t>
          </a:r>
        </a:p>
      </dsp:txBody>
      <dsp:txXfrm>
        <a:off x="2218" y="781252"/>
        <a:ext cx="5621913" cy="3812135"/>
      </dsp:txXfrm>
    </dsp:sp>
    <dsp:sp modelId="{18487681-B4E8-483C-899F-A248B1440153}">
      <dsp:nvSpPr>
        <dsp:cNvPr id="0" name=""/>
        <dsp:cNvSpPr/>
      </dsp:nvSpPr>
      <dsp:spPr>
        <a:xfrm>
          <a:off x="6118352" y="781252"/>
          <a:ext cx="5662489" cy="3812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ЕRP-системы — ориентированы на объемное планирование, т. е. отвечают на вопрос: когда и сколько продукции должно быть изготовлено.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На ЕRP возложена масса иных задач, поэтому ее возможности для перепланирования более ограничены. С помощью ЕRP планы корректируются не чаще, чем один раз в сутки.</a:t>
          </a:r>
        </a:p>
      </dsp:txBody>
      <dsp:txXfrm>
        <a:off x="6118352" y="781252"/>
        <a:ext cx="5662489" cy="38121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8DE08-5BA7-4D99-A86E-791EE13E1EC1}">
      <dsp:nvSpPr>
        <dsp:cNvPr id="0" name=""/>
        <dsp:cNvSpPr/>
      </dsp:nvSpPr>
      <dsp:spPr>
        <a:xfrm>
          <a:off x="0" y="0"/>
          <a:ext cx="11658600" cy="52019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На уровне управления технологическим оборудованием (на уровне контроллеров) в АСУТП выполняются:</a:t>
          </a:r>
          <a:endParaRPr lang="ru-RU" sz="2800" b="0" kern="1200" dirty="0"/>
        </a:p>
      </dsp:txBody>
      <dsp:txXfrm>
        <a:off x="0" y="0"/>
        <a:ext cx="11658600" cy="1560576"/>
      </dsp:txXfrm>
    </dsp:sp>
    <dsp:sp modelId="{93C02DB8-DD1D-45F1-9646-73D52DD66F4F}">
      <dsp:nvSpPr>
        <dsp:cNvPr id="0" name=""/>
        <dsp:cNvSpPr/>
      </dsp:nvSpPr>
      <dsp:spPr>
        <a:xfrm>
          <a:off x="1165859" y="1561939"/>
          <a:ext cx="9326880" cy="541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Запуск и тестирование управляемого оборудования</a:t>
          </a:r>
        </a:p>
      </dsp:txBody>
      <dsp:txXfrm>
        <a:off x="1181705" y="1577785"/>
        <a:ext cx="9295188" cy="509332"/>
      </dsp:txXfrm>
    </dsp:sp>
    <dsp:sp modelId="{CB914F6A-3220-4A82-9F0C-A111931FF70F}">
      <dsp:nvSpPr>
        <dsp:cNvPr id="0" name=""/>
        <dsp:cNvSpPr/>
      </dsp:nvSpPr>
      <dsp:spPr>
        <a:xfrm>
          <a:off x="1165859" y="2229074"/>
          <a:ext cx="9326880" cy="819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Выключение станков</a:t>
          </a:r>
        </a:p>
      </dsp:txBody>
      <dsp:txXfrm>
        <a:off x="1189868" y="2253083"/>
        <a:ext cx="9278862" cy="771703"/>
      </dsp:txXfrm>
    </dsp:sp>
    <dsp:sp modelId="{5ACEA312-AFA4-4C44-93D4-40DBFCB5789F}">
      <dsp:nvSpPr>
        <dsp:cNvPr id="0" name=""/>
        <dsp:cNvSpPr/>
      </dsp:nvSpPr>
      <dsp:spPr>
        <a:xfrm>
          <a:off x="1165859" y="3174906"/>
          <a:ext cx="9326880" cy="819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Сигнализация о неисправностях</a:t>
          </a:r>
        </a:p>
      </dsp:txBody>
      <dsp:txXfrm>
        <a:off x="1189868" y="3198915"/>
        <a:ext cx="9278862" cy="771703"/>
      </dsp:txXfrm>
    </dsp:sp>
    <dsp:sp modelId="{4AAA47D3-FBAE-40C4-AF16-9E0F9BA7F801}">
      <dsp:nvSpPr>
        <dsp:cNvPr id="0" name=""/>
        <dsp:cNvSpPr/>
      </dsp:nvSpPr>
      <dsp:spPr>
        <a:xfrm>
          <a:off x="1165859" y="4120739"/>
          <a:ext cx="9326880" cy="819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Выработка управляющих воздействий для рабочих органов </a:t>
          </a:r>
          <a:r>
            <a:rPr lang="ru-RU" sz="2400" kern="1200" dirty="0" err="1"/>
            <a:t>программно</a:t>
          </a:r>
          <a:r>
            <a:rPr lang="ru-RU" sz="2400" kern="1200" dirty="0"/>
            <a:t> управляемого оборудования</a:t>
          </a:r>
        </a:p>
      </dsp:txBody>
      <dsp:txXfrm>
        <a:off x="1189868" y="4144748"/>
        <a:ext cx="9278862" cy="7717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C7F01-251C-4EB9-BB68-293B90047959}">
      <dsp:nvSpPr>
        <dsp:cNvPr id="0" name=""/>
        <dsp:cNvSpPr/>
      </dsp:nvSpPr>
      <dsp:spPr>
        <a:xfrm>
          <a:off x="0" y="0"/>
          <a:ext cx="11658600" cy="156057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Особенностями 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Fieldbus </a:t>
          </a:r>
          <a:r>
            <a:rPr lang="ru-RU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являются:</a:t>
          </a:r>
          <a:endParaRPr lang="ru-RU" sz="2800" b="0" kern="1200" dirty="0"/>
        </a:p>
      </dsp:txBody>
      <dsp:txXfrm>
        <a:off x="0" y="0"/>
        <a:ext cx="11658600" cy="1560576"/>
      </dsp:txXfrm>
    </dsp:sp>
    <dsp:sp modelId="{444B3315-BDF1-4C13-9774-EFC98022BD3E}">
      <dsp:nvSpPr>
        <dsp:cNvPr id="0" name=""/>
        <dsp:cNvSpPr/>
      </dsp:nvSpPr>
      <dsp:spPr>
        <a:xfrm>
          <a:off x="5692" y="1560576"/>
          <a:ext cx="3882404" cy="32772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Режим реального времени</a:t>
          </a:r>
        </a:p>
      </dsp:txBody>
      <dsp:txXfrm>
        <a:off x="5692" y="1560576"/>
        <a:ext cx="3882404" cy="3277209"/>
      </dsp:txXfrm>
    </dsp:sp>
    <dsp:sp modelId="{6AAD2733-7FA1-495B-8C79-2602743D49DF}">
      <dsp:nvSpPr>
        <dsp:cNvPr id="0" name=""/>
        <dsp:cNvSpPr/>
      </dsp:nvSpPr>
      <dsp:spPr>
        <a:xfrm>
          <a:off x="3888097" y="1560576"/>
          <a:ext cx="3882404" cy="32772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Детерминированность поведения</a:t>
          </a:r>
        </a:p>
      </dsp:txBody>
      <dsp:txXfrm>
        <a:off x="3888097" y="1560576"/>
        <a:ext cx="3882404" cy="3277209"/>
      </dsp:txXfrm>
    </dsp:sp>
    <dsp:sp modelId="{2C91B308-D395-41D9-B311-0EE00D2332B1}">
      <dsp:nvSpPr>
        <dsp:cNvPr id="0" name=""/>
        <dsp:cNvSpPr/>
      </dsp:nvSpPr>
      <dsp:spPr>
        <a:xfrm>
          <a:off x="7770502" y="1560576"/>
          <a:ext cx="3882404" cy="32772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Повышенная надежность при работе в промышленной среде</a:t>
          </a:r>
        </a:p>
      </dsp:txBody>
      <dsp:txXfrm>
        <a:off x="7770502" y="1560576"/>
        <a:ext cx="3882404" cy="3277209"/>
      </dsp:txXfrm>
    </dsp:sp>
    <dsp:sp modelId="{C45E3E0A-CEA9-4564-AA5D-03FF0CFD2568}">
      <dsp:nvSpPr>
        <dsp:cNvPr id="0" name=""/>
        <dsp:cNvSpPr/>
      </dsp:nvSpPr>
      <dsp:spPr>
        <a:xfrm>
          <a:off x="0" y="4837785"/>
          <a:ext cx="11658600" cy="36413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2A393-2A8C-4208-8B4E-DF0D93766E6A}">
      <dsp:nvSpPr>
        <dsp:cNvPr id="0" name=""/>
        <dsp:cNvSpPr/>
      </dsp:nvSpPr>
      <dsp:spPr>
        <a:xfrm>
          <a:off x="4256" y="999"/>
          <a:ext cx="11523086" cy="1997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Функции:</a:t>
          </a:r>
        </a:p>
      </dsp:txBody>
      <dsp:txXfrm>
        <a:off x="62768" y="59511"/>
        <a:ext cx="11406062" cy="1880725"/>
      </dsp:txXfrm>
    </dsp:sp>
    <dsp:sp modelId="{B843E965-54D1-4A6B-887B-9B7F4A7E19B9}">
      <dsp:nvSpPr>
        <dsp:cNvPr id="0" name=""/>
        <dsp:cNvSpPr/>
      </dsp:nvSpPr>
      <dsp:spPr>
        <a:xfrm>
          <a:off x="4256" y="2298930"/>
          <a:ext cx="5529312" cy="1997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Сетевое планирование проектных работ</a:t>
          </a:r>
        </a:p>
      </dsp:txBody>
      <dsp:txXfrm>
        <a:off x="62768" y="2357442"/>
        <a:ext cx="5412288" cy="1880725"/>
      </dsp:txXfrm>
    </dsp:sp>
    <dsp:sp modelId="{91F2E6E2-A056-43C6-8A99-E71606DCDA53}">
      <dsp:nvSpPr>
        <dsp:cNvPr id="0" name=""/>
        <dsp:cNvSpPr/>
      </dsp:nvSpPr>
      <dsp:spPr>
        <a:xfrm>
          <a:off x="5998031" y="2298930"/>
          <a:ext cx="5529312" cy="1997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Расчет потребности в производственных ресурсах</a:t>
          </a:r>
        </a:p>
      </dsp:txBody>
      <dsp:txXfrm>
        <a:off x="6056543" y="2357442"/>
        <a:ext cx="5412288" cy="1880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A8963-EE6F-4BF6-BF69-172FC7AE5475}">
      <dsp:nvSpPr>
        <dsp:cNvPr id="0" name=""/>
        <dsp:cNvSpPr/>
      </dsp:nvSpPr>
      <dsp:spPr>
        <a:xfrm>
          <a:off x="4144" y="1696"/>
          <a:ext cx="11523311" cy="2072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Функции:</a:t>
          </a:r>
        </a:p>
      </dsp:txBody>
      <dsp:txXfrm>
        <a:off x="64858" y="62410"/>
        <a:ext cx="11401883" cy="1951509"/>
      </dsp:txXfrm>
    </dsp:sp>
    <dsp:sp modelId="{1577B853-B010-411F-A4E0-0EC7CE3BB61F}">
      <dsp:nvSpPr>
        <dsp:cNvPr id="0" name=""/>
        <dsp:cNvSpPr/>
      </dsp:nvSpPr>
      <dsp:spPr>
        <a:xfrm>
          <a:off x="4144" y="2375446"/>
          <a:ext cx="3637408" cy="2072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Создание графиков технического обслуживания</a:t>
          </a:r>
        </a:p>
      </dsp:txBody>
      <dsp:txXfrm>
        <a:off x="64858" y="2436160"/>
        <a:ext cx="3515980" cy="1951509"/>
      </dsp:txXfrm>
    </dsp:sp>
    <dsp:sp modelId="{68712C2A-B8B0-4109-BEDE-C39821B4C453}">
      <dsp:nvSpPr>
        <dsp:cNvPr id="0" name=""/>
        <dsp:cNvSpPr/>
      </dsp:nvSpPr>
      <dsp:spPr>
        <a:xfrm>
          <a:off x="3947095" y="2375446"/>
          <a:ext cx="3637408" cy="2072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Заказ комплектующих</a:t>
          </a:r>
        </a:p>
      </dsp:txBody>
      <dsp:txXfrm>
        <a:off x="4007809" y="2436160"/>
        <a:ext cx="3515980" cy="1951509"/>
      </dsp:txXfrm>
    </dsp:sp>
    <dsp:sp modelId="{26F0F1BD-0567-4587-A9B4-C008A7873D5A}">
      <dsp:nvSpPr>
        <dsp:cNvPr id="0" name=""/>
        <dsp:cNvSpPr/>
      </dsp:nvSpPr>
      <dsp:spPr>
        <a:xfrm>
          <a:off x="7890046" y="2375446"/>
          <a:ext cx="3637408" cy="2072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Учет контрактов на обслуживание и формирование счетов</a:t>
          </a:r>
        </a:p>
      </dsp:txBody>
      <dsp:txXfrm>
        <a:off x="7950760" y="2436160"/>
        <a:ext cx="3515980" cy="19515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78620-395B-4EFF-A4DA-2BB68EF29DDC}">
      <dsp:nvSpPr>
        <dsp:cNvPr id="0" name=""/>
        <dsp:cNvSpPr/>
      </dsp:nvSpPr>
      <dsp:spPr>
        <a:xfrm>
          <a:off x="1863" y="999"/>
          <a:ext cx="11527872" cy="1997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Функции:</a:t>
          </a:r>
        </a:p>
      </dsp:txBody>
      <dsp:txXfrm>
        <a:off x="60375" y="59511"/>
        <a:ext cx="11410848" cy="1880725"/>
      </dsp:txXfrm>
    </dsp:sp>
    <dsp:sp modelId="{645A912A-E119-43F0-83A5-64B2807DED53}">
      <dsp:nvSpPr>
        <dsp:cNvPr id="0" name=""/>
        <dsp:cNvSpPr/>
      </dsp:nvSpPr>
      <dsp:spPr>
        <a:xfrm>
          <a:off x="1863" y="2298930"/>
          <a:ext cx="2711164" cy="1997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Управление документами и документооборотом</a:t>
          </a:r>
        </a:p>
      </dsp:txBody>
      <dsp:txXfrm>
        <a:off x="60375" y="2357442"/>
        <a:ext cx="2594140" cy="1880725"/>
      </dsp:txXfrm>
    </dsp:sp>
    <dsp:sp modelId="{9BDC824D-6B06-4E34-9266-45F0659A6FAD}">
      <dsp:nvSpPr>
        <dsp:cNvPr id="0" name=""/>
        <dsp:cNvSpPr/>
      </dsp:nvSpPr>
      <dsp:spPr>
        <a:xfrm>
          <a:off x="2940766" y="2298930"/>
          <a:ext cx="2711164" cy="1997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Инсталляция и сопровождение ПО</a:t>
          </a:r>
        </a:p>
      </dsp:txBody>
      <dsp:txXfrm>
        <a:off x="2999278" y="2357442"/>
        <a:ext cx="2594140" cy="1880725"/>
      </dsp:txXfrm>
    </dsp:sp>
    <dsp:sp modelId="{DAA4D5FD-E86E-4CF7-95E4-06439F7AAA7B}">
      <dsp:nvSpPr>
        <dsp:cNvPr id="0" name=""/>
        <dsp:cNvSpPr/>
      </dsp:nvSpPr>
      <dsp:spPr>
        <a:xfrm>
          <a:off x="5879668" y="2298930"/>
          <a:ext cx="2711164" cy="1997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Генерация моделей и интерфейсов приложений</a:t>
          </a:r>
        </a:p>
      </dsp:txBody>
      <dsp:txXfrm>
        <a:off x="5938180" y="2357442"/>
        <a:ext cx="2594140" cy="1880725"/>
      </dsp:txXfrm>
    </dsp:sp>
    <dsp:sp modelId="{C780181C-C76A-4446-A791-8B16F35A6CE0}">
      <dsp:nvSpPr>
        <dsp:cNvPr id="0" name=""/>
        <dsp:cNvSpPr/>
      </dsp:nvSpPr>
      <dsp:spPr>
        <a:xfrm>
          <a:off x="8818571" y="2298930"/>
          <a:ext cx="2711164" cy="1997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Имитационное моделирование производственных процессов</a:t>
          </a:r>
        </a:p>
      </dsp:txBody>
      <dsp:txXfrm>
        <a:off x="8877083" y="2357442"/>
        <a:ext cx="2594140" cy="18807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27784-A073-40B8-8407-EB9A62E8CB3A}">
      <dsp:nvSpPr>
        <dsp:cNvPr id="0" name=""/>
        <dsp:cNvSpPr/>
      </dsp:nvSpPr>
      <dsp:spPr>
        <a:xfrm>
          <a:off x="1001870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CFD8C9-56E8-44ED-AC1C-A2AFE9AC325C}">
      <dsp:nvSpPr>
        <dsp:cNvPr id="0" name=""/>
        <dsp:cNvSpPr/>
      </dsp:nvSpPr>
      <dsp:spPr>
        <a:xfrm>
          <a:off x="1415248" y="413377"/>
          <a:ext cx="1697021" cy="16970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SAP R3</a:t>
          </a:r>
          <a:endParaRPr lang="ru-RU" sz="2100" kern="1200" dirty="0"/>
        </a:p>
      </dsp:txBody>
      <dsp:txXfrm>
        <a:off x="1498090" y="496219"/>
        <a:ext cx="1531337" cy="1531337"/>
      </dsp:txXfrm>
    </dsp:sp>
    <dsp:sp modelId="{0AC4CC74-D081-4569-BBF5-81838FA93E58}">
      <dsp:nvSpPr>
        <dsp:cNvPr id="0" name=""/>
        <dsp:cNvSpPr/>
      </dsp:nvSpPr>
      <dsp:spPr>
        <a:xfrm>
          <a:off x="3242810" y="413377"/>
          <a:ext cx="1697021" cy="16970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Baan IV</a:t>
          </a:r>
          <a:endParaRPr lang="ru-RU" sz="2100" kern="1200" dirty="0"/>
        </a:p>
      </dsp:txBody>
      <dsp:txXfrm>
        <a:off x="3325652" y="496219"/>
        <a:ext cx="1531337" cy="1531337"/>
      </dsp:txXfrm>
    </dsp:sp>
    <dsp:sp modelId="{412F9DB3-09AD-47FE-B30F-9E375C4C3A6D}">
      <dsp:nvSpPr>
        <dsp:cNvPr id="0" name=""/>
        <dsp:cNvSpPr/>
      </dsp:nvSpPr>
      <dsp:spPr>
        <a:xfrm>
          <a:off x="1415248" y="2240939"/>
          <a:ext cx="1697021" cy="16970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Oracle Applications</a:t>
          </a:r>
          <a:endParaRPr lang="ru-RU" sz="2100" kern="1200" dirty="0"/>
        </a:p>
      </dsp:txBody>
      <dsp:txXfrm>
        <a:off x="1498090" y="2323781"/>
        <a:ext cx="1531337" cy="1531337"/>
      </dsp:txXfrm>
    </dsp:sp>
    <dsp:sp modelId="{26FC20B0-444D-437E-9641-A21D59199EBC}">
      <dsp:nvSpPr>
        <dsp:cNvPr id="0" name=""/>
        <dsp:cNvSpPr/>
      </dsp:nvSpPr>
      <dsp:spPr>
        <a:xfrm>
          <a:off x="3242810" y="2240939"/>
          <a:ext cx="1697021" cy="16970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J.D.Edwards</a:t>
          </a:r>
          <a:endParaRPr lang="ru-RU" sz="2100" kern="1200" dirty="0"/>
        </a:p>
      </dsp:txBody>
      <dsp:txXfrm>
        <a:off x="3325652" y="2323781"/>
        <a:ext cx="1531337" cy="15313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27784-A073-40B8-8407-EB9A62E8CB3A}">
      <dsp:nvSpPr>
        <dsp:cNvPr id="0" name=""/>
        <dsp:cNvSpPr/>
      </dsp:nvSpPr>
      <dsp:spPr>
        <a:xfrm>
          <a:off x="1001870" y="0"/>
          <a:ext cx="4351338" cy="43513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FD8C9-56E8-44ED-AC1C-A2AFE9AC325C}">
      <dsp:nvSpPr>
        <dsp:cNvPr id="0" name=""/>
        <dsp:cNvSpPr/>
      </dsp:nvSpPr>
      <dsp:spPr>
        <a:xfrm>
          <a:off x="1415248" y="413377"/>
          <a:ext cx="1697021" cy="1697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Галактика</a:t>
          </a:r>
        </a:p>
      </dsp:txBody>
      <dsp:txXfrm>
        <a:off x="1498090" y="496219"/>
        <a:ext cx="1531337" cy="1531337"/>
      </dsp:txXfrm>
    </dsp:sp>
    <dsp:sp modelId="{0AC4CC74-D081-4569-BBF5-81838FA93E58}">
      <dsp:nvSpPr>
        <dsp:cNvPr id="0" name=""/>
        <dsp:cNvSpPr/>
      </dsp:nvSpPr>
      <dsp:spPr>
        <a:xfrm>
          <a:off x="3242810" y="413377"/>
          <a:ext cx="1697021" cy="1697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1С: Предприятие</a:t>
          </a:r>
        </a:p>
      </dsp:txBody>
      <dsp:txXfrm>
        <a:off x="3325652" y="496219"/>
        <a:ext cx="1531337" cy="1531337"/>
      </dsp:txXfrm>
    </dsp:sp>
    <dsp:sp modelId="{412F9DB3-09AD-47FE-B30F-9E375C4C3A6D}">
      <dsp:nvSpPr>
        <dsp:cNvPr id="0" name=""/>
        <dsp:cNvSpPr/>
      </dsp:nvSpPr>
      <dsp:spPr>
        <a:xfrm>
          <a:off x="2329026" y="2149503"/>
          <a:ext cx="1697021" cy="1697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Флагман</a:t>
          </a:r>
        </a:p>
      </dsp:txBody>
      <dsp:txXfrm>
        <a:off x="2411868" y="2232345"/>
        <a:ext cx="1531337" cy="1531337"/>
      </dsp:txXfrm>
    </dsp:sp>
    <dsp:sp modelId="{26FC20B0-444D-437E-9641-A21D59199EBC}">
      <dsp:nvSpPr>
        <dsp:cNvPr id="0" name=""/>
        <dsp:cNvSpPr/>
      </dsp:nvSpPr>
      <dsp:spPr>
        <a:xfrm>
          <a:off x="3765586" y="3051173"/>
          <a:ext cx="82526" cy="562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78620-395B-4EFF-A4DA-2BB68EF29DDC}">
      <dsp:nvSpPr>
        <dsp:cNvPr id="0" name=""/>
        <dsp:cNvSpPr/>
      </dsp:nvSpPr>
      <dsp:spPr>
        <a:xfrm>
          <a:off x="4189" y="1585"/>
          <a:ext cx="11650220" cy="1462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300" kern="1200" dirty="0"/>
            <a:t>Основные цели </a:t>
          </a:r>
          <a:r>
            <a:rPr lang="en-US" sz="6300" kern="1200" dirty="0"/>
            <a:t>MRP</a:t>
          </a:r>
          <a:r>
            <a:rPr lang="ru-RU" sz="6300" kern="1200" dirty="0"/>
            <a:t>:</a:t>
          </a:r>
        </a:p>
      </dsp:txBody>
      <dsp:txXfrm>
        <a:off x="47010" y="44406"/>
        <a:ext cx="11564578" cy="1376359"/>
      </dsp:txXfrm>
    </dsp:sp>
    <dsp:sp modelId="{645A912A-E119-43F0-83A5-64B2807DED53}">
      <dsp:nvSpPr>
        <dsp:cNvPr id="0" name=""/>
        <dsp:cNvSpPr/>
      </dsp:nvSpPr>
      <dsp:spPr>
        <a:xfrm>
          <a:off x="4189" y="1883114"/>
          <a:ext cx="3677468" cy="3388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Удовлетворение потребности в материалах, компонентах и продукции для планирования производства и доставки потребителям;</a:t>
          </a:r>
        </a:p>
      </dsp:txBody>
      <dsp:txXfrm>
        <a:off x="103430" y="1982355"/>
        <a:ext cx="3478986" cy="3189858"/>
      </dsp:txXfrm>
    </dsp:sp>
    <dsp:sp modelId="{9BDC824D-6B06-4E34-9266-45F0659A6FAD}">
      <dsp:nvSpPr>
        <dsp:cNvPr id="0" name=""/>
        <dsp:cNvSpPr/>
      </dsp:nvSpPr>
      <dsp:spPr>
        <a:xfrm>
          <a:off x="3990565" y="1883114"/>
          <a:ext cx="3677468" cy="3388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Поддержка низких уровней запасов;</a:t>
          </a:r>
        </a:p>
      </dsp:txBody>
      <dsp:txXfrm>
        <a:off x="4089806" y="1982355"/>
        <a:ext cx="3478986" cy="3189858"/>
      </dsp:txXfrm>
    </dsp:sp>
    <dsp:sp modelId="{DAA4D5FD-E86E-4CF7-95E4-06439F7AAA7B}">
      <dsp:nvSpPr>
        <dsp:cNvPr id="0" name=""/>
        <dsp:cNvSpPr/>
      </dsp:nvSpPr>
      <dsp:spPr>
        <a:xfrm>
          <a:off x="7976941" y="1883114"/>
          <a:ext cx="3677468" cy="3388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Планирование производственных операций, расписаний доставки, закупочных операций.</a:t>
          </a:r>
        </a:p>
      </dsp:txBody>
      <dsp:txXfrm>
        <a:off x="8076182" y="1982355"/>
        <a:ext cx="3478986" cy="31898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8DE08-5BA7-4D99-A86E-791EE13E1EC1}">
      <dsp:nvSpPr>
        <dsp:cNvPr id="0" name=""/>
        <dsp:cNvSpPr/>
      </dsp:nvSpPr>
      <dsp:spPr>
        <a:xfrm>
          <a:off x="0" y="0"/>
          <a:ext cx="11658600" cy="52730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Концепция и методология эффективного планирования ресурсов производственного предприятия обеспечивает поддержку исполнения планов для производственных мощностей и материалов и включает:</a:t>
          </a:r>
          <a:endParaRPr lang="ru-RU" sz="2800" kern="1200" dirty="0"/>
        </a:p>
      </dsp:txBody>
      <dsp:txXfrm>
        <a:off x="0" y="0"/>
        <a:ext cx="11658600" cy="1581912"/>
      </dsp:txXfrm>
    </dsp:sp>
    <dsp:sp modelId="{93C02DB8-DD1D-45F1-9646-73D52DD66F4F}">
      <dsp:nvSpPr>
        <dsp:cNvPr id="0" name=""/>
        <dsp:cNvSpPr/>
      </dsp:nvSpPr>
      <dsp:spPr>
        <a:xfrm>
          <a:off x="1165859" y="1582040"/>
          <a:ext cx="9326880" cy="768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Бизнес-планирование</a:t>
          </a:r>
        </a:p>
      </dsp:txBody>
      <dsp:txXfrm>
        <a:off x="1188358" y="1604539"/>
        <a:ext cx="9281882" cy="723171"/>
      </dsp:txXfrm>
    </dsp:sp>
    <dsp:sp modelId="{CB914F6A-3220-4A82-9F0C-A111931FF70F}">
      <dsp:nvSpPr>
        <dsp:cNvPr id="0" name=""/>
        <dsp:cNvSpPr/>
      </dsp:nvSpPr>
      <dsp:spPr>
        <a:xfrm>
          <a:off x="1165859" y="2468390"/>
          <a:ext cx="9326880" cy="768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Планирование продаж и операций</a:t>
          </a:r>
        </a:p>
      </dsp:txBody>
      <dsp:txXfrm>
        <a:off x="1188358" y="2490889"/>
        <a:ext cx="9281882" cy="723171"/>
      </dsp:txXfrm>
    </dsp:sp>
    <dsp:sp modelId="{5ACEA312-AFA4-4C44-93D4-40DBFCB5789F}">
      <dsp:nvSpPr>
        <dsp:cNvPr id="0" name=""/>
        <dsp:cNvSpPr/>
      </dsp:nvSpPr>
      <dsp:spPr>
        <a:xfrm>
          <a:off x="1165859" y="3354739"/>
          <a:ext cx="9326880" cy="768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Формирование главного календарного плана производства</a:t>
          </a:r>
        </a:p>
      </dsp:txBody>
      <dsp:txXfrm>
        <a:off x="1188358" y="3377238"/>
        <a:ext cx="9281882" cy="723171"/>
      </dsp:txXfrm>
    </dsp:sp>
    <dsp:sp modelId="{B317ECF9-1B42-4909-B366-629F71DA28AA}">
      <dsp:nvSpPr>
        <dsp:cNvPr id="0" name=""/>
        <dsp:cNvSpPr/>
      </dsp:nvSpPr>
      <dsp:spPr>
        <a:xfrm>
          <a:off x="1165859" y="4241089"/>
          <a:ext cx="9326880" cy="768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Планирование потребности в материалах, в мощностях</a:t>
          </a:r>
          <a:endParaRPr lang="ru-RU" sz="2800" kern="1200" dirty="0"/>
        </a:p>
      </dsp:txBody>
      <dsp:txXfrm>
        <a:off x="1188358" y="4263588"/>
        <a:ext cx="9281882" cy="7231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0211-3D92-4060-BF98-E9C8493EFA7E}">
      <dsp:nvSpPr>
        <dsp:cNvPr id="0" name=""/>
        <dsp:cNvSpPr/>
      </dsp:nvSpPr>
      <dsp:spPr>
        <a:xfrm rot="5400000">
          <a:off x="5818632" y="-1094232"/>
          <a:ext cx="4218432" cy="74615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900" kern="1200" dirty="0"/>
            <a:t>Сырьё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900" kern="1200" dirty="0"/>
            <a:t>Материалы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900" kern="1200" dirty="0"/>
            <a:t>Оборудование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900" kern="1200" dirty="0"/>
            <a:t>Людские ресурсы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900" kern="1200" dirty="0"/>
            <a:t>Все виды потребляемой энергии и пр.</a:t>
          </a:r>
        </a:p>
      </dsp:txBody>
      <dsp:txXfrm rot="-5400000">
        <a:off x="4197097" y="733231"/>
        <a:ext cx="7255577" cy="3806578"/>
      </dsp:txXfrm>
    </dsp:sp>
    <dsp:sp modelId="{E35D6DEF-4EC0-48D3-A8FA-3A97F28489BA}">
      <dsp:nvSpPr>
        <dsp:cNvPr id="0" name=""/>
        <dsp:cNvSpPr/>
      </dsp:nvSpPr>
      <dsp:spPr>
        <a:xfrm>
          <a:off x="0" y="0"/>
          <a:ext cx="4197096" cy="5273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 рамках MRP-2 можно уже планировать все производственные ресурсы предприятия: </a:t>
          </a:r>
          <a:endParaRPr lang="ru-RU" sz="3300" kern="1200" dirty="0"/>
        </a:p>
      </dsp:txBody>
      <dsp:txXfrm>
        <a:off x="204885" y="204885"/>
        <a:ext cx="3787326" cy="486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6B4EB-CA97-44BE-BB38-39E2A31F8C3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5C3EF-D44C-470D-9F81-F8D7991CE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88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4FC01-8494-4881-8A80-56E59131E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D8C6B6-AD93-42F6-8937-87E8CF3CD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E5CB74-B500-47FB-AC53-99A921F0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E00712-F664-4396-8C2B-725ECDC1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D949B6-CFB5-410D-AE3F-297F9259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2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558E9-4E40-4348-B63C-DAC6ADAC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F8BD19-87FC-42E2-907C-00573DC27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A898F-80FC-457D-B782-BB809F7B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6E53F-19D3-46CD-862E-0EBB5C5C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3894F6-12E8-419D-8FF4-AE9897E2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60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E1C63B-2EC3-49B8-B2E4-E7613970F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CB150C-4049-467D-8B6C-1587C7765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CD4CF-B3B4-452D-9C44-3BF0DA9C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68870-D498-489A-88D0-904A93E1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A6788-C9C5-45EA-9963-E9C904A5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09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D8E9A-D3B6-4519-8A30-332D1BD7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D226B2-D426-4759-80A1-6E5A1490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89AE46-7B6C-476A-A17C-ADA9B2D8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AE61EC-9136-4568-BF09-71DEF5A9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E9A922-A89D-4F11-8262-629EAC03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D6962-B6B4-4AD5-8CC2-EC9E6F9F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65886-8DE5-467E-8A31-2319B200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FEC3C4-0DF5-47B0-98FD-070F85DB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DC9ADE-0260-4A60-A5C3-1468EF4A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159B0-DBDA-4D96-8E2E-006D4207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63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1927C-FD7C-4E86-99EE-EE7FC1C6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BCF97-3C8D-470B-A069-A6693FB1C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B31E36-F475-4760-BE37-F42F2C565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FE4AD6-AAC0-4A88-B17A-AD973031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20ABAF-3860-405B-ACDB-CEF4CC89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E6454-C877-4CD4-B4CD-AE85F0AC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36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14273-9AB3-4A92-9221-0231DDF5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CCB986-C9CC-403E-A5EC-286B01CB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858AA2-D33A-49A3-B124-FD985C15F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7F30EE-A2D9-407F-B65C-BAA807750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3E6492-5010-410D-AB3B-C7D8A21D1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45AD45-9D99-43B6-ABD5-3CE90130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5A41330-6C7F-4E4B-8DF8-9B4E4BBE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883B92-D551-436E-8AFC-CA73AD59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74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5F42B-37B8-4B6C-B835-69C2B4A1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63D572-606A-449A-A083-F6A1224F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FF0F21-DB0A-41FF-B151-882B85CA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6CA990-33A6-4802-9736-6195C138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24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119B38-EB08-4301-B8E1-DE3AAD4A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92EABB-06FE-47CF-B5E9-5A828462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208E30-D9C1-4156-ABB8-C5AAD68F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6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A44EF-E9DF-4E88-878E-7E600FF9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DB097-F56D-4F1B-B294-1AA6E7D3C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C8C977-FDB2-4A02-899E-D229022F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878BA3-1895-412D-BFB6-EE00D422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97FD3A-C373-4BBA-9FF8-56BE0E99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7061C2-7230-4941-8C23-98941404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AAD5F-CE24-4E8A-BC7D-F73A6F2F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DA243E-EBCD-44A3-A4AA-B658151D4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66F10D-DE1E-4CBE-9537-B6D054B0E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0CB7AE-B773-46D5-B48D-2C9A1C2F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3CC284-5B1A-47E8-9CC4-65172039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8F0D63-F707-4A9D-A723-2FD43B9D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1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B0529-A14A-4F93-BD82-5473E25A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2318C1-100C-43D4-AA56-D17285764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F4A421-7B32-4BC2-9929-EBD566688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E283-9B81-46E0-A406-40311CC05632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1D995-90CD-435E-BD97-13CDD7CDC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5A052C-8D67-4835-80EC-AD5141A16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0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.jpe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D19CD-68D7-4A6C-A8C3-760074127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7664"/>
            <a:ext cx="9144000" cy="1154894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«Автоматизированные системы управления предприятием»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«Компоненты структурного представления АСУП»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D96FFB-8A78-4F1D-A602-0175CD1FE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5549" y="4419161"/>
            <a:ext cx="5246451" cy="2438839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Шорин В.Д.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ИПАИТ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09.03.04 Программная инженерия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71ПГ 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8476580C-AB59-474E-9E68-072461D0F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29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МRP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определить сколько и в какие сроки необходимо произвести конечной продукции.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 определяет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и необходимые количества материальных ресурсов для удовлетворения потребностей производственного расписания,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959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AEA77BB-4AC4-4B54-B0A4-76AC50993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151719"/>
              </p:ext>
            </p:extLst>
          </p:nvPr>
        </p:nvGraphicFramePr>
        <p:xfrm>
          <a:off x="330200" y="1280160"/>
          <a:ext cx="11658600" cy="527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480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40523"/>
            <a:ext cx="11958320" cy="5005717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ЕRP,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есть планирование ресурсов предприятия, является результатом последовательного развития, начавшегося c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концепции Material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(MRP), —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обеспечивавшей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планирование — потребностей предприятий в материалах.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применения MRP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состоят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минимизации издержек, связанных со складскими запасами сырья,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запасами полуфабрикатов на производственных участках.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основе этой концепции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лежит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понятие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Material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(ВОМ), то есть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спецификации изделия,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показывает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внутреннего для предприятия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спроса на сырье, комплектующие, полуфабрикаты и т.д. от плана выпуск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(бюджета реализации)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готовой продукции.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8CF2C6B1-1B6C-457B-94AB-0CC62E47488E}"/>
              </a:ext>
            </a:extLst>
          </p:cNvPr>
          <p:cNvSpPr txBox="1">
            <a:spLocks/>
          </p:cNvSpPr>
          <p:nvPr/>
        </p:nvSpPr>
        <p:spPr>
          <a:xfrm>
            <a:off x="317770" y="900894"/>
            <a:ext cx="11556460" cy="839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Эволюция М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RP/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RP-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29953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Спецификация изделия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список всех сборочных единиц, промежуточных продуктов, деталей и материалов, которые применяются в изделии с указанием норм их расхода. Пример заголовка спецификации изделия приведен в таблице: 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выпуска продукции, ВОМ и технологической цепочки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MRP-системе осуществляется расчет потребностей в материалах в зависимости от конкретных сроков выполнения тех или иных технологических операций.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7EB003-BF5E-41E6-8659-D0DCF5273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34" y="3075910"/>
            <a:ext cx="9544332" cy="89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5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у методологии MRP есть серьезный недостаток.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расчете потребности в материалах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учитываются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и амортизация производственных мощностей, стоимость рабочей силы, потребляемой энергии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т.д.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в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 логического развития MRP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разработана концепция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(планирование производственных ресурсов),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сокращенно называемая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MRP-2.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045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AEA77BB-4AC4-4B54-B0A4-76AC50993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408544"/>
              </p:ext>
            </p:extLst>
          </p:nvPr>
        </p:nvGraphicFramePr>
        <p:xfrm>
          <a:off x="330200" y="1280160"/>
          <a:ext cx="11658600" cy="527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443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ERP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позволила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объединить информацию обо всех ресурсах предприятия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добавляя, таким образом,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MRP-2 возможности управления заказами, поставками, финансами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т.д.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MRP-2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быть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самостоятельной системой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составной частью системы ERP.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MRP-2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дискретных производств различных типов.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типы различаются стратегиями позиционирования продуктов и процессов.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Условиями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эффективности применения — MRP-2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считаются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многостадийность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длительные циклы производства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754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AEA77BB-4AC4-4B54-B0A4-76AC50993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067125"/>
              </p:ext>
            </p:extLst>
          </p:nvPr>
        </p:nvGraphicFramePr>
        <p:xfrm>
          <a:off x="330200" y="2631440"/>
          <a:ext cx="11658600" cy="3921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286264D-89D4-4C6D-8744-6CF74B0E9253}"/>
              </a:ext>
            </a:extLst>
          </p:cNvPr>
          <p:cNvSpPr txBox="1"/>
          <p:nvPr/>
        </p:nvSpPr>
        <p:spPr>
          <a:xfrm>
            <a:off x="81280" y="1249680"/>
            <a:ext cx="11744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MRP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учитывала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ресурсные возможности предприятия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дополнена подсистемой CRP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28216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Результатами работы CRP являются параметры производственного цикла и загрузки оборудования.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CRP,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планировать потребности в материалах с учетом реалистичности производственных планов.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197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AEA77BB-4AC4-4B54-B0A4-76AC50993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0288411"/>
              </p:ext>
            </p:extLst>
          </p:nvPr>
        </p:nvGraphicFramePr>
        <p:xfrm>
          <a:off x="260287" y="2184400"/>
          <a:ext cx="11658600" cy="4551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286264D-89D4-4C6D-8744-6CF74B0E9253}"/>
              </a:ext>
            </a:extLst>
          </p:cNvPr>
          <p:cNvSpPr txBox="1"/>
          <p:nvPr/>
        </p:nvSpPr>
        <p:spPr>
          <a:xfrm>
            <a:off x="81280" y="1154894"/>
            <a:ext cx="11744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исполнительная система MES</a:t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System)</a:t>
            </a:r>
          </a:p>
        </p:txBody>
      </p:sp>
    </p:spTree>
    <p:extLst>
      <p:ext uri="{BB962C8B-B14F-4D97-AF65-F5344CB8AC3E}">
        <p14:creationId xmlns:p14="http://schemas.microsoft.com/office/powerpoint/2010/main" val="259994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AEA77BB-4AC4-4B54-B0A4-76AC50993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857091"/>
              </p:ext>
            </p:extLst>
          </p:nvPr>
        </p:nvGraphicFramePr>
        <p:xfrm>
          <a:off x="345440" y="2032001"/>
          <a:ext cx="11531600" cy="4297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>
            <a:extLst>
              <a:ext uri="{FF2B5EF4-FFF2-40B4-BE49-F238E27FC236}">
                <a16:creationId xmlns:a16="http://schemas.microsoft.com/office/drawing/2014/main" id="{4ABCF4C6-6EDF-4C4F-BDBD-74970C2C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197057"/>
            <a:ext cx="10515600" cy="12528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b="1" dirty="0"/>
              <a:t>Подсистема управления персоналом</a:t>
            </a:r>
          </a:p>
        </p:txBody>
      </p:sp>
    </p:spTree>
    <p:extLst>
      <p:ext uri="{BB962C8B-B14F-4D97-AF65-F5344CB8AC3E}">
        <p14:creationId xmlns:p14="http://schemas.microsoft.com/office/powerpoint/2010/main" val="3271614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задачи </a:t>
            </a:r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оперативного планирования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MES-системах строится динамическая компьютерная модель производства.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 реализует непрерывное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имитационное моделирование движения материальных потоков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внутри цеха  соответствии с технологическими маршрутами.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Производственное расписание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наглядно описывается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диаграммой Ганта. 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вычисления реальной себестоимости продукции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МЕS-системах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проводится детальный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финансово-экономический анализ производства - АВС-анализ,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Costing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(функционально-стоимостной анализ).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Широкое распространение на отечественных предприятия получили МЕS-системы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Фобос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(Россия) и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Preactor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(Англия).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0973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DD955DC5-8B9E-4027-ABEA-14ABCAE4B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23657"/>
              </p:ext>
            </p:extLst>
          </p:nvPr>
        </p:nvGraphicFramePr>
        <p:xfrm>
          <a:off x="101600" y="1625600"/>
          <a:ext cx="11783060" cy="537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99527C-F289-47E3-8E28-2858D0852763}"/>
              </a:ext>
            </a:extLst>
          </p:cNvPr>
          <p:cNvSpPr txBox="1"/>
          <p:nvPr/>
        </p:nvSpPr>
        <p:spPr>
          <a:xfrm>
            <a:off x="3579894" y="1056640"/>
            <a:ext cx="5032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Отличие МЕ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Е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</a:p>
        </p:txBody>
      </p:sp>
    </p:spTree>
    <p:extLst>
      <p:ext uri="{BB962C8B-B14F-4D97-AF65-F5344CB8AC3E}">
        <p14:creationId xmlns:p14="http://schemas.microsoft.com/office/powerpoint/2010/main" val="618718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1403"/>
            <a:ext cx="11958320" cy="4131957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АСУТП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называют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системами промышленной автоматизации.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них можно выделить свои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иерархические уровни: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верхнем (диспетчерском) уровне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АСУТП осуществляются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обработка данных о состоянии оборудования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протекании производственных процессов для принятия решений по загрузке станков и выполнению технологических маршрутов.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функции возложены на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 диспетчерского управления и сбора данных,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называемую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SCADA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Supervisory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Data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Scada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 роль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инструментальной системы разработки программного обеспечения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(ПО)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промышленных систем компьютерной автоматизации.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8CF2C6B1-1B6C-457B-94AB-0CC62E47488E}"/>
              </a:ext>
            </a:extLst>
          </p:cNvPr>
          <p:cNvSpPr txBox="1">
            <a:spLocks/>
          </p:cNvSpPr>
          <p:nvPr/>
        </p:nvSpPr>
        <p:spPr>
          <a:xfrm>
            <a:off x="317770" y="900894"/>
            <a:ext cx="11556460" cy="839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Автоматизированные системы управления технологическими процессами</a:t>
            </a:r>
          </a:p>
        </p:txBody>
      </p:sp>
    </p:spTree>
    <p:extLst>
      <p:ext uri="{BB962C8B-B14F-4D97-AF65-F5344CB8AC3E}">
        <p14:creationId xmlns:p14="http://schemas.microsoft.com/office/powerpoint/2010/main" val="992485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AEA77BB-4AC4-4B54-B0A4-76AC50993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515377"/>
              </p:ext>
            </p:extLst>
          </p:nvPr>
        </p:nvGraphicFramePr>
        <p:xfrm>
          <a:off x="266700" y="1381760"/>
          <a:ext cx="11658600" cy="520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9794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9681"/>
            <a:ext cx="11958320" cy="5496560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в составе технологического оборудования используются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управления на базе программируемых контроллеров — компьютеров, встроенных в технологическое оборудование.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промышленной автоматизации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называют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встроенными системами 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Systems), а используемые при этом компьютеры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промышленными компьютерами.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8338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обеспечение АСУТП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представлено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персональными ЭВМ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микрокомпьютерами (программируемыми контроллерами),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распределенными по контролируемым участкам производства 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связанными друг с другом е помощью шин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(аппаратное или программное) для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 между собой устройств вычислительной системы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(сети) или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компонентов программной системы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936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5968027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 верхнем уровне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иерархии шин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компьютеров системы SCADA и серверов баз данных,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здесь используются технологии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локальных вычислительных сетей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правило, сети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784944-4C6B-4DE3-BC0D-33B537E61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520" y="1384125"/>
            <a:ext cx="4561840" cy="44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2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среднем уровне (уровне контроллеров)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АСУТП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связи компьютеров с системами ЧПУ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применяют сети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Fieldbus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так называемые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полевые шины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полевых шинах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имеют место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трех уровней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физического уровня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канального уровня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прикладного уровня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Примерами полевых шин являются последовательные шины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Interbus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/S,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CANbus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Всего на рынке имеется несколько десятков типов таких шин.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286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AEA77BB-4AC4-4B54-B0A4-76AC50993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72874"/>
              </p:ext>
            </p:extLst>
          </p:nvPr>
        </p:nvGraphicFramePr>
        <p:xfrm>
          <a:off x="266700" y="1381760"/>
          <a:ext cx="11658600" cy="520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8755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нижнем уровне АСУТП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соединение 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модулей контроллеров, датчиков, измерительного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другого оборудования в пределах одного 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функционального узла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(например, соединение слотов в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крейте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выполняется посредством 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магистрально-модульных параллельных шин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таких как 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VMEbus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CompactPCI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последовательных шин типа 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Infiniband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CompactPCI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АСУТП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представлено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операционными системами, программами SCADA, драйверами и прикладными — программами контроллеров.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718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AEA77BB-4AC4-4B54-B0A4-76AC50993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5696934"/>
              </p:ext>
            </p:extLst>
          </p:nvPr>
        </p:nvGraphicFramePr>
        <p:xfrm>
          <a:off x="345440" y="2032001"/>
          <a:ext cx="11531600" cy="4297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>
            <a:extLst>
              <a:ext uri="{FF2B5EF4-FFF2-40B4-BE49-F238E27FC236}">
                <a16:creationId xmlns:a16="http://schemas.microsoft.com/office/drawing/2014/main" id="{4ABCF4C6-6EDF-4C4F-BDBD-74970C2C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197057"/>
            <a:ext cx="10515600" cy="12528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b="1" dirty="0"/>
              <a:t>Подсистема управления проектами</a:t>
            </a:r>
          </a:p>
        </p:txBody>
      </p:sp>
    </p:spTree>
    <p:extLst>
      <p:ext uri="{BB962C8B-B14F-4D97-AF65-F5344CB8AC3E}">
        <p14:creationId xmlns:p14="http://schemas.microsoft.com/office/powerpoint/2010/main" val="170454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AEA77BB-4AC4-4B54-B0A4-76AC50993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441319"/>
              </p:ext>
            </p:extLst>
          </p:nvPr>
        </p:nvGraphicFramePr>
        <p:xfrm>
          <a:off x="345440" y="2235200"/>
          <a:ext cx="11531600" cy="445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>
            <a:extLst>
              <a:ext uri="{FF2B5EF4-FFF2-40B4-BE49-F238E27FC236}">
                <a16:creationId xmlns:a16="http://schemas.microsoft.com/office/drawing/2014/main" id="{4ABCF4C6-6EDF-4C4F-BDBD-74970C2C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97058"/>
            <a:ext cx="12039600" cy="11548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/>
              <a:t>Подсистема управления сервисным и послепродажным обслуживанием</a:t>
            </a:r>
          </a:p>
        </p:txBody>
      </p:sp>
    </p:spTree>
    <p:extLst>
      <p:ext uri="{BB962C8B-B14F-4D97-AF65-F5344CB8AC3E}">
        <p14:creationId xmlns:p14="http://schemas.microsoft.com/office/powerpoint/2010/main" val="126008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AEA77BB-4AC4-4B54-B0A4-76AC50993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9358618"/>
              </p:ext>
            </p:extLst>
          </p:nvPr>
        </p:nvGraphicFramePr>
        <p:xfrm>
          <a:off x="323787" y="2209711"/>
          <a:ext cx="11531600" cy="4297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>
            <a:extLst>
              <a:ext uri="{FF2B5EF4-FFF2-40B4-BE49-F238E27FC236}">
                <a16:creationId xmlns:a16="http://schemas.microsoft.com/office/drawing/2014/main" id="{4ABCF4C6-6EDF-4C4F-BDBD-74970C2C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054817"/>
            <a:ext cx="10515600" cy="12528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b="1" dirty="0"/>
              <a:t>Подсистема управления информационными ресурсами</a:t>
            </a:r>
          </a:p>
        </p:txBody>
      </p:sp>
    </p:spTree>
    <p:extLst>
      <p:ext uri="{BB962C8B-B14F-4D97-AF65-F5344CB8AC3E}">
        <p14:creationId xmlns:p14="http://schemas.microsoft.com/office/powerpoint/2010/main" val="402276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F7D3AD30-81A4-46BE-95E4-AD54F6F7F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685345"/>
              </p:ext>
            </p:extLst>
          </p:nvPr>
        </p:nvGraphicFramePr>
        <p:xfrm>
          <a:off x="2918460" y="2191385"/>
          <a:ext cx="63550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5DDD5D-A22B-454D-8E65-FD92DF554078}"/>
              </a:ext>
            </a:extLst>
          </p:cNvPr>
          <p:cNvSpPr txBox="1"/>
          <p:nvPr/>
        </p:nvSpPr>
        <p:spPr>
          <a:xfrm>
            <a:off x="2259267" y="1237278"/>
            <a:ext cx="7660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Наиболее популярными в мире и развитыми системами </a:t>
            </a:r>
            <a:r>
              <a:rPr lang="en-US" sz="2800" b="1" dirty="0"/>
              <a:t>ERP </a:t>
            </a:r>
            <a:r>
              <a:rPr lang="ru-RU" sz="2800" b="1" dirty="0"/>
              <a:t>являются</a:t>
            </a:r>
          </a:p>
        </p:txBody>
      </p:sp>
    </p:spTree>
    <p:extLst>
      <p:ext uri="{BB962C8B-B14F-4D97-AF65-F5344CB8AC3E}">
        <p14:creationId xmlns:p14="http://schemas.microsoft.com/office/powerpoint/2010/main" val="214577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F7D3AD30-81A4-46BE-95E4-AD54F6F7F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947959"/>
              </p:ext>
            </p:extLst>
          </p:nvPr>
        </p:nvGraphicFramePr>
        <p:xfrm>
          <a:off x="2918460" y="2191385"/>
          <a:ext cx="63550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5DDD5D-A22B-454D-8E65-FD92DF554078}"/>
              </a:ext>
            </a:extLst>
          </p:cNvPr>
          <p:cNvSpPr txBox="1"/>
          <p:nvPr/>
        </p:nvSpPr>
        <p:spPr>
          <a:xfrm>
            <a:off x="2259267" y="1237278"/>
            <a:ext cx="7660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Среди отечественных АСУП выделяются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50369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813" y="914400"/>
            <a:ext cx="5175547" cy="975360"/>
          </a:xfrm>
        </p:spPr>
        <p:txBody>
          <a:bodyPr>
            <a:noAutofit/>
          </a:bodyPr>
          <a:lstStyle/>
          <a:p>
            <a:pPr marL="0" indent="4500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400" b="1" dirty="0"/>
              <a:t>MRP-</a:t>
            </a:r>
            <a:r>
              <a:rPr lang="ru-RU" sz="4400" b="1" dirty="0"/>
              <a:t>системы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F7C0C2-6CDA-43EE-A7D2-B17D088157EB}"/>
              </a:ext>
            </a:extLst>
          </p:cNvPr>
          <p:cNvSpPr txBox="1"/>
          <p:nvPr/>
        </p:nvSpPr>
        <p:spPr>
          <a:xfrm>
            <a:off x="203200" y="1889760"/>
            <a:ext cx="11541760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МRP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(Material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Reqierements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планирование потребности в материалах) — система планирования потребностей предприятия в материалах.</a:t>
            </a:r>
          </a:p>
          <a:p>
            <a:pPr algn="just">
              <a:lnSpc>
                <a:spcPct val="150000"/>
              </a:lnSpc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МRP можно рассматривать как подсистему ERP. Хотя MRP может применяться в качестве самостоятельной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66294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AEA77BB-4AC4-4B54-B0A4-76AC50993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7852103"/>
              </p:ext>
            </p:extLst>
          </p:nvPr>
        </p:nvGraphicFramePr>
        <p:xfrm>
          <a:off x="330200" y="1280160"/>
          <a:ext cx="11658600" cy="527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42388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1280</Words>
  <Application>Microsoft Office PowerPoint</Application>
  <PresentationFormat>Широкоэкранный</PresentationFormat>
  <Paragraphs>119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Тема Office</vt:lpstr>
      <vt:lpstr>Презентация   по дисциплине «Автоматизированные системы управления предприятием» на тему «Компоненты структурного представления АСУП»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  по дисциплине «Теория систем и системный анализ» на тему «Системное мышление»</dc:title>
  <dc:creator>Vlad Shorin</dc:creator>
  <cp:lastModifiedBy>Vlad Shorin</cp:lastModifiedBy>
  <cp:revision>102</cp:revision>
  <dcterms:created xsi:type="dcterms:W3CDTF">2020-11-19T18:50:46Z</dcterms:created>
  <dcterms:modified xsi:type="dcterms:W3CDTF">2021-03-08T13:10:39Z</dcterms:modified>
</cp:coreProperties>
</file>