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8" r:id="rId4"/>
    <p:sldId id="289" r:id="rId5"/>
    <p:sldId id="293" r:id="rId6"/>
    <p:sldId id="294" r:id="rId7"/>
    <p:sldId id="295" r:id="rId8"/>
    <p:sldId id="296" r:id="rId9"/>
    <p:sldId id="276" r:id="rId10"/>
    <p:sldId id="277" r:id="rId11"/>
    <p:sldId id="29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00" r:id="rId22"/>
    <p:sldId id="301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ru-RU" sz="4400" dirty="0"/>
            <a:t>Функции систем </a:t>
          </a:r>
          <a:r>
            <a:rPr lang="en-US" sz="4400" dirty="0"/>
            <a:t>SCADA:</a:t>
          </a:r>
          <a:endParaRPr lang="ru-RU" sz="4400" dirty="0"/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Сбор первичной информации от датчиков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Хранение, обработка и визуализация данных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Регистрация аварийных сигналов, выдача сообщений о неисправностях и аварийных ситуациях</a:t>
          </a:r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A3E11714-D589-415C-BF87-812EA0650D58}">
      <dgm:prSet phldrT="[Текст]"/>
      <dgm:spPr/>
      <dgm:t>
        <a:bodyPr/>
        <a:lstStyle/>
        <a:p>
          <a:r>
            <a:rPr lang="ru-RU"/>
            <a:t>Связь с корпоративной информационной сетью</a:t>
          </a:r>
          <a:endParaRPr lang="ru-RU" dirty="0"/>
        </a:p>
      </dgm:t>
    </dgm:pt>
    <dgm:pt modelId="{3C3EE389-2747-4D9C-A6F0-34ED0FEA4525}" type="parTrans" cxnId="{740F4FD6-2F83-489B-ACC0-B30DDE73746C}">
      <dgm:prSet/>
      <dgm:spPr/>
      <dgm:t>
        <a:bodyPr/>
        <a:lstStyle/>
        <a:p>
          <a:endParaRPr lang="ru-RU"/>
        </a:p>
      </dgm:t>
    </dgm:pt>
    <dgm:pt modelId="{CC54B748-4EAB-40AA-A5F9-7834F9224401}" type="sibTrans" cxnId="{740F4FD6-2F83-489B-ACC0-B30DDE73746C}">
      <dgm:prSet/>
      <dgm:spPr/>
      <dgm:t>
        <a:bodyPr/>
        <a:lstStyle/>
        <a:p>
          <a:endParaRPr lang="ru-RU"/>
        </a:p>
      </dgm:t>
    </dgm:pt>
    <dgm:pt modelId="{5CC86F21-A51C-45AE-8692-61C3003AC6F8}">
      <dgm:prSet phldrT="[Текст]"/>
      <dgm:spPr/>
      <dgm:t>
        <a:bodyPr/>
        <a:lstStyle/>
        <a:p>
          <a:r>
            <a:rPr lang="ru-RU"/>
            <a:t>Формирование отчетов</a:t>
          </a:r>
          <a:endParaRPr lang="ru-RU" dirty="0"/>
        </a:p>
      </dgm:t>
    </dgm:pt>
    <dgm:pt modelId="{9F1DE026-A07E-434A-BD2E-7A2ADA9CB08B}" type="parTrans" cxnId="{475DC84F-533A-4CCA-B939-297B9FE8184E}">
      <dgm:prSet/>
      <dgm:spPr/>
      <dgm:t>
        <a:bodyPr/>
        <a:lstStyle/>
        <a:p>
          <a:endParaRPr lang="ru-RU"/>
        </a:p>
      </dgm:t>
    </dgm:pt>
    <dgm:pt modelId="{FF153F83-6904-4094-8F14-7648C90BBAB5}" type="sibTrans" cxnId="{475DC84F-533A-4CCA-B939-297B9FE8184E}">
      <dgm:prSet/>
      <dgm:spPr/>
      <dgm:t>
        <a:bodyPr/>
        <a:lstStyle/>
        <a:p>
          <a:endParaRPr lang="ru-RU"/>
        </a:p>
      </dgm:t>
    </dgm:pt>
    <dgm:pt modelId="{D914C876-D53E-449A-8A4C-7B42EEADE54E}">
      <dgm:prSet phldrT="[Текст]"/>
      <dgm:spPr/>
      <dgm:t>
        <a:bodyPr/>
        <a:lstStyle/>
        <a:p>
          <a:r>
            <a:rPr lang="ru-RU"/>
            <a:t>Автоматизированная разработка прикладного программного обеспечения (ПО)</a:t>
          </a:r>
          <a:endParaRPr lang="ru-RU" dirty="0"/>
        </a:p>
      </dgm:t>
    </dgm:pt>
    <dgm:pt modelId="{F408DC98-288E-42E3-9712-074ED5669254}" type="parTrans" cxnId="{4775E280-D949-44E2-AD66-653A1F9EAD25}">
      <dgm:prSet/>
      <dgm:spPr/>
      <dgm:t>
        <a:bodyPr/>
        <a:lstStyle/>
        <a:p>
          <a:endParaRPr lang="ru-RU"/>
        </a:p>
      </dgm:t>
    </dgm:pt>
    <dgm:pt modelId="{A931F6A9-2DCF-434B-BAB2-129D3B07FE86}" type="sibTrans" cxnId="{4775E280-D949-44E2-AD66-653A1F9EAD25}">
      <dgm:prSet/>
      <dgm:spPr/>
      <dgm:t>
        <a:bodyPr/>
        <a:lstStyle/>
        <a:p>
          <a:endParaRPr lang="ru-RU"/>
        </a:p>
      </dgm:t>
    </dgm:pt>
    <dgm:pt modelId="{BF2727E5-7A91-45D4-9461-6FE836B941FD}" type="pres">
      <dgm:prSet presAssocID="{AB780F4A-67FA-43C5-9625-4BE14A4285A9}" presName="theList" presStyleCnt="0">
        <dgm:presLayoutVars>
          <dgm:dir/>
          <dgm:animLvl val="lvl"/>
          <dgm:resizeHandles val="exact"/>
        </dgm:presLayoutVars>
      </dgm:prSet>
      <dgm:spPr/>
    </dgm:pt>
    <dgm:pt modelId="{93E37644-06E1-409F-8BA3-34976C1D2A1C}" type="pres">
      <dgm:prSet presAssocID="{A5CC112E-D2F8-418E-8ADE-B98C2367298C}" presName="compNode" presStyleCnt="0"/>
      <dgm:spPr/>
    </dgm:pt>
    <dgm:pt modelId="{140A9E58-F568-43CB-9286-015B0CDDABDB}" type="pres">
      <dgm:prSet presAssocID="{A5CC112E-D2F8-418E-8ADE-B98C2367298C}" presName="aNode" presStyleLbl="bgShp" presStyleIdx="0" presStyleCnt="1"/>
      <dgm:spPr/>
    </dgm:pt>
    <dgm:pt modelId="{8AC48898-D817-4DF7-B022-B49992FB19A9}" type="pres">
      <dgm:prSet presAssocID="{A5CC112E-D2F8-418E-8ADE-B98C2367298C}" presName="textNode" presStyleLbl="bgShp" presStyleIdx="0" presStyleCnt="1"/>
      <dgm:spPr/>
    </dgm:pt>
    <dgm:pt modelId="{D02A8249-AE47-4504-87EF-4414CCFA5EEB}" type="pres">
      <dgm:prSet presAssocID="{A5CC112E-D2F8-418E-8ADE-B98C2367298C}" presName="compChildNode" presStyleCnt="0"/>
      <dgm:spPr/>
    </dgm:pt>
    <dgm:pt modelId="{7FC05956-8763-4DB9-842F-F4C62B62EB4F}" type="pres">
      <dgm:prSet presAssocID="{A5CC112E-D2F8-418E-8ADE-B98C2367298C}" presName="theInnerList" presStyleCnt="0"/>
      <dgm:spPr/>
    </dgm:pt>
    <dgm:pt modelId="{818C53BB-DEFA-4363-A914-BD42085A9254}" type="pres">
      <dgm:prSet presAssocID="{7F37BAC1-D6C6-4CC5-BB7A-C90F0709701C}" presName="childNode" presStyleLbl="node1" presStyleIdx="0" presStyleCnt="6">
        <dgm:presLayoutVars>
          <dgm:bulletEnabled val="1"/>
        </dgm:presLayoutVars>
      </dgm:prSet>
      <dgm:spPr/>
    </dgm:pt>
    <dgm:pt modelId="{88D24123-7706-4D30-92EC-2498A5A32E81}" type="pres">
      <dgm:prSet presAssocID="{7F37BAC1-D6C6-4CC5-BB7A-C90F0709701C}" presName="aSpace2" presStyleCnt="0"/>
      <dgm:spPr/>
    </dgm:pt>
    <dgm:pt modelId="{F2EE9771-6D34-4DED-A94D-ED262B97297D}" type="pres">
      <dgm:prSet presAssocID="{59F369E0-801C-4A2B-8967-085CA861D4CA}" presName="childNode" presStyleLbl="node1" presStyleIdx="1" presStyleCnt="6">
        <dgm:presLayoutVars>
          <dgm:bulletEnabled val="1"/>
        </dgm:presLayoutVars>
      </dgm:prSet>
      <dgm:spPr/>
    </dgm:pt>
    <dgm:pt modelId="{FEE2DA09-C92C-4060-BBCE-B1F625D25128}" type="pres">
      <dgm:prSet presAssocID="{59F369E0-801C-4A2B-8967-085CA861D4CA}" presName="aSpace2" presStyleCnt="0"/>
      <dgm:spPr/>
    </dgm:pt>
    <dgm:pt modelId="{A7C8F30B-FBD4-49B1-AF77-DBB36B39EBB7}" type="pres">
      <dgm:prSet presAssocID="{6F4C8156-4FE8-4951-8807-FBAE47DB7076}" presName="childNode" presStyleLbl="node1" presStyleIdx="2" presStyleCnt="6">
        <dgm:presLayoutVars>
          <dgm:bulletEnabled val="1"/>
        </dgm:presLayoutVars>
      </dgm:prSet>
      <dgm:spPr/>
    </dgm:pt>
    <dgm:pt modelId="{9B30B6BF-57B0-4232-A23F-DA605B2828BE}" type="pres">
      <dgm:prSet presAssocID="{6F4C8156-4FE8-4951-8807-FBAE47DB7076}" presName="aSpace2" presStyleCnt="0"/>
      <dgm:spPr/>
    </dgm:pt>
    <dgm:pt modelId="{B3280777-0FC8-4E71-8F02-305F14809BDD}" type="pres">
      <dgm:prSet presAssocID="{A3E11714-D589-415C-BF87-812EA0650D58}" presName="childNode" presStyleLbl="node1" presStyleIdx="3" presStyleCnt="6">
        <dgm:presLayoutVars>
          <dgm:bulletEnabled val="1"/>
        </dgm:presLayoutVars>
      </dgm:prSet>
      <dgm:spPr/>
    </dgm:pt>
    <dgm:pt modelId="{19556B85-CFCD-4EC4-944A-52658FE06241}" type="pres">
      <dgm:prSet presAssocID="{A3E11714-D589-415C-BF87-812EA0650D58}" presName="aSpace2" presStyleCnt="0"/>
      <dgm:spPr/>
    </dgm:pt>
    <dgm:pt modelId="{7CC21A1C-FE55-456E-9CF2-A0FE4308CCFB}" type="pres">
      <dgm:prSet presAssocID="{5CC86F21-A51C-45AE-8692-61C3003AC6F8}" presName="childNode" presStyleLbl="node1" presStyleIdx="4" presStyleCnt="6">
        <dgm:presLayoutVars>
          <dgm:bulletEnabled val="1"/>
        </dgm:presLayoutVars>
      </dgm:prSet>
      <dgm:spPr/>
    </dgm:pt>
    <dgm:pt modelId="{3634D268-1242-4D35-94E2-534BC4133F1C}" type="pres">
      <dgm:prSet presAssocID="{5CC86F21-A51C-45AE-8692-61C3003AC6F8}" presName="aSpace2" presStyleCnt="0"/>
      <dgm:spPr/>
    </dgm:pt>
    <dgm:pt modelId="{6E0D6FAB-D870-4DF5-8053-15F381CE6749}" type="pres">
      <dgm:prSet presAssocID="{D914C876-D53E-449A-8A4C-7B42EEADE54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60FE419-7EC4-4E64-944A-E316E34793FB}" type="presOf" srcId="{A5CC112E-D2F8-418E-8ADE-B98C2367298C}" destId="{140A9E58-F568-43CB-9286-015B0CDDABDB}" srcOrd="0" destOrd="0" presId="urn:microsoft.com/office/officeart/2005/8/layout/lProcess2"/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7031F73A-86FC-4883-B93F-F6117444D95D}" type="presOf" srcId="{A3E11714-D589-415C-BF87-812EA0650D58}" destId="{B3280777-0FC8-4E71-8F02-305F14809BDD}" srcOrd="0" destOrd="0" presId="urn:microsoft.com/office/officeart/2005/8/layout/lProcess2"/>
    <dgm:cxn modelId="{475DC84F-533A-4CCA-B939-297B9FE8184E}" srcId="{A5CC112E-D2F8-418E-8ADE-B98C2367298C}" destId="{5CC86F21-A51C-45AE-8692-61C3003AC6F8}" srcOrd="4" destOrd="0" parTransId="{9F1DE026-A07E-434A-BD2E-7A2ADA9CB08B}" sibTransId="{FF153F83-6904-4094-8F14-7648C90BBAB5}"/>
    <dgm:cxn modelId="{854E9950-4AE8-47E7-8216-263116279894}" type="presOf" srcId="{59F369E0-801C-4A2B-8967-085CA861D4CA}" destId="{F2EE9771-6D34-4DED-A94D-ED262B97297D}" srcOrd="0" destOrd="0" presId="urn:microsoft.com/office/officeart/2005/8/layout/lProcess2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3A5E797E-9A68-4A05-80BD-2CE985792B9E}" type="presOf" srcId="{A5CC112E-D2F8-418E-8ADE-B98C2367298C}" destId="{8AC48898-D817-4DF7-B022-B49992FB19A9}" srcOrd="1" destOrd="0" presId="urn:microsoft.com/office/officeart/2005/8/layout/lProcess2"/>
    <dgm:cxn modelId="{4775E280-D949-44E2-AD66-653A1F9EAD25}" srcId="{A5CC112E-D2F8-418E-8ADE-B98C2367298C}" destId="{D914C876-D53E-449A-8A4C-7B42EEADE54E}" srcOrd="5" destOrd="0" parTransId="{F408DC98-288E-42E3-9712-074ED5669254}" sibTransId="{A931F6A9-2DCF-434B-BAB2-129D3B07FE86}"/>
    <dgm:cxn modelId="{4421BE82-3F52-4978-A6F0-3AA790E656F3}" type="presOf" srcId="{AB780F4A-67FA-43C5-9625-4BE14A4285A9}" destId="{BF2727E5-7A91-45D4-9461-6FE836B941FD}" srcOrd="0" destOrd="0" presId="urn:microsoft.com/office/officeart/2005/8/layout/lProcess2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B5BA58B8-C27C-4477-9438-FB4CAE85F4D6}" type="presOf" srcId="{5CC86F21-A51C-45AE-8692-61C3003AC6F8}" destId="{7CC21A1C-FE55-456E-9CF2-A0FE4308CCFB}" srcOrd="0" destOrd="0" presId="urn:microsoft.com/office/officeart/2005/8/layout/lProcess2"/>
    <dgm:cxn modelId="{43313AD0-F3CF-4446-A5D9-D4C4F6550C7B}" type="presOf" srcId="{D914C876-D53E-449A-8A4C-7B42EEADE54E}" destId="{6E0D6FAB-D870-4DF5-8053-15F381CE6749}" srcOrd="0" destOrd="0" presId="urn:microsoft.com/office/officeart/2005/8/layout/lProcess2"/>
    <dgm:cxn modelId="{740F4FD6-2F83-489B-ACC0-B30DDE73746C}" srcId="{A5CC112E-D2F8-418E-8ADE-B98C2367298C}" destId="{A3E11714-D589-415C-BF87-812EA0650D58}" srcOrd="3" destOrd="0" parTransId="{3C3EE389-2747-4D9C-A6F0-34ED0FEA4525}" sibTransId="{CC54B748-4EAB-40AA-A5F9-7834F9224401}"/>
    <dgm:cxn modelId="{95F3D1F2-DBD9-4A68-86D7-6C02786D4C05}" type="presOf" srcId="{7F37BAC1-D6C6-4CC5-BB7A-C90F0709701C}" destId="{818C53BB-DEFA-4363-A914-BD42085A9254}" srcOrd="0" destOrd="0" presId="urn:microsoft.com/office/officeart/2005/8/layout/lProcess2"/>
    <dgm:cxn modelId="{1F9530F8-C124-4319-AA50-DB3E41C27594}" type="presOf" srcId="{6F4C8156-4FE8-4951-8807-FBAE47DB7076}" destId="{A7C8F30B-FBD4-49B1-AF77-DBB36B39EBB7}" srcOrd="0" destOrd="0" presId="urn:microsoft.com/office/officeart/2005/8/layout/lProcess2"/>
    <dgm:cxn modelId="{B375C4F4-066E-4E76-BBF5-41714F10474C}" type="presParOf" srcId="{BF2727E5-7A91-45D4-9461-6FE836B941FD}" destId="{93E37644-06E1-409F-8BA3-34976C1D2A1C}" srcOrd="0" destOrd="0" presId="urn:microsoft.com/office/officeart/2005/8/layout/lProcess2"/>
    <dgm:cxn modelId="{EDC323C6-4423-450B-8AB3-90CADA1DC3A0}" type="presParOf" srcId="{93E37644-06E1-409F-8BA3-34976C1D2A1C}" destId="{140A9E58-F568-43CB-9286-015B0CDDABDB}" srcOrd="0" destOrd="0" presId="urn:microsoft.com/office/officeart/2005/8/layout/lProcess2"/>
    <dgm:cxn modelId="{52B2E2E1-8A3D-4478-A20B-970729BBF01A}" type="presParOf" srcId="{93E37644-06E1-409F-8BA3-34976C1D2A1C}" destId="{8AC48898-D817-4DF7-B022-B49992FB19A9}" srcOrd="1" destOrd="0" presId="urn:microsoft.com/office/officeart/2005/8/layout/lProcess2"/>
    <dgm:cxn modelId="{79256196-B729-4FE8-AB20-87CD2F05208A}" type="presParOf" srcId="{93E37644-06E1-409F-8BA3-34976C1D2A1C}" destId="{D02A8249-AE47-4504-87EF-4414CCFA5EEB}" srcOrd="2" destOrd="0" presId="urn:microsoft.com/office/officeart/2005/8/layout/lProcess2"/>
    <dgm:cxn modelId="{79DA256C-3128-4434-9A15-5AFA056E5BB3}" type="presParOf" srcId="{D02A8249-AE47-4504-87EF-4414CCFA5EEB}" destId="{7FC05956-8763-4DB9-842F-F4C62B62EB4F}" srcOrd="0" destOrd="0" presId="urn:microsoft.com/office/officeart/2005/8/layout/lProcess2"/>
    <dgm:cxn modelId="{18FD866B-0E2A-46F4-BEB5-CB32092B9CE2}" type="presParOf" srcId="{7FC05956-8763-4DB9-842F-F4C62B62EB4F}" destId="{818C53BB-DEFA-4363-A914-BD42085A9254}" srcOrd="0" destOrd="0" presId="urn:microsoft.com/office/officeart/2005/8/layout/lProcess2"/>
    <dgm:cxn modelId="{E29C06D3-35DF-45D8-B705-90FF1BA1D1AB}" type="presParOf" srcId="{7FC05956-8763-4DB9-842F-F4C62B62EB4F}" destId="{88D24123-7706-4D30-92EC-2498A5A32E81}" srcOrd="1" destOrd="0" presId="urn:microsoft.com/office/officeart/2005/8/layout/lProcess2"/>
    <dgm:cxn modelId="{61E00832-7ACF-4AE7-9A73-4AAA47CD2F44}" type="presParOf" srcId="{7FC05956-8763-4DB9-842F-F4C62B62EB4F}" destId="{F2EE9771-6D34-4DED-A94D-ED262B97297D}" srcOrd="2" destOrd="0" presId="urn:microsoft.com/office/officeart/2005/8/layout/lProcess2"/>
    <dgm:cxn modelId="{3A5A8C3A-8167-4574-A904-5AEE263BB87B}" type="presParOf" srcId="{7FC05956-8763-4DB9-842F-F4C62B62EB4F}" destId="{FEE2DA09-C92C-4060-BBCE-B1F625D25128}" srcOrd="3" destOrd="0" presId="urn:microsoft.com/office/officeart/2005/8/layout/lProcess2"/>
    <dgm:cxn modelId="{5C853ED9-CF78-4EFB-A3CF-84B720E1AE9D}" type="presParOf" srcId="{7FC05956-8763-4DB9-842F-F4C62B62EB4F}" destId="{A7C8F30B-FBD4-49B1-AF77-DBB36B39EBB7}" srcOrd="4" destOrd="0" presId="urn:microsoft.com/office/officeart/2005/8/layout/lProcess2"/>
    <dgm:cxn modelId="{0AEF5D21-0672-4F3A-B875-66249DA2BE26}" type="presParOf" srcId="{7FC05956-8763-4DB9-842F-F4C62B62EB4F}" destId="{9B30B6BF-57B0-4232-A23F-DA605B2828BE}" srcOrd="5" destOrd="0" presId="urn:microsoft.com/office/officeart/2005/8/layout/lProcess2"/>
    <dgm:cxn modelId="{97BC370D-F650-4575-BC7F-17C57DBAADC4}" type="presParOf" srcId="{7FC05956-8763-4DB9-842F-F4C62B62EB4F}" destId="{B3280777-0FC8-4E71-8F02-305F14809BDD}" srcOrd="6" destOrd="0" presId="urn:microsoft.com/office/officeart/2005/8/layout/lProcess2"/>
    <dgm:cxn modelId="{46DC2D88-4A2D-44E4-8598-C0BEC1175FE0}" type="presParOf" srcId="{7FC05956-8763-4DB9-842F-F4C62B62EB4F}" destId="{19556B85-CFCD-4EC4-944A-52658FE06241}" srcOrd="7" destOrd="0" presId="urn:microsoft.com/office/officeart/2005/8/layout/lProcess2"/>
    <dgm:cxn modelId="{33C38254-C5FD-4738-94CF-F05406D42266}" type="presParOf" srcId="{7FC05956-8763-4DB9-842F-F4C62B62EB4F}" destId="{7CC21A1C-FE55-456E-9CF2-A0FE4308CCFB}" srcOrd="8" destOrd="0" presId="urn:microsoft.com/office/officeart/2005/8/layout/lProcess2"/>
    <dgm:cxn modelId="{C7778ED2-9600-4C71-9CBD-ECA1C1B520DA}" type="presParOf" srcId="{7FC05956-8763-4DB9-842F-F4C62B62EB4F}" destId="{3634D268-1242-4D35-94E2-534BC4133F1C}" srcOrd="9" destOrd="0" presId="urn:microsoft.com/office/officeart/2005/8/layout/lProcess2"/>
    <dgm:cxn modelId="{B83C5E03-1192-4B00-9486-6FCEC2CF634E}" type="presParOf" srcId="{7FC05956-8763-4DB9-842F-F4C62B62EB4F}" destId="{6E0D6FAB-D870-4DF5-8053-15F381CE6749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en-US" sz="5400" dirty="0"/>
            <a:t>SCADA-</a:t>
          </a:r>
          <a:r>
            <a:rPr lang="ru-RU" sz="5400" dirty="0"/>
            <a:t>системы состоят из</a:t>
          </a:r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Терминальных компонентов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Диспетчерских пунктов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Каналов связи</a:t>
          </a:r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798DC877-90B1-4F77-A20B-45A0FAC99CD2}" type="pres">
      <dgm:prSet presAssocID="{AB780F4A-67FA-43C5-9625-4BE14A4285A9}" presName="Name0" presStyleCnt="0">
        <dgm:presLayoutVars>
          <dgm:dir/>
          <dgm:animLvl val="lvl"/>
          <dgm:resizeHandles val="exact"/>
        </dgm:presLayoutVars>
      </dgm:prSet>
      <dgm:spPr/>
    </dgm:pt>
    <dgm:pt modelId="{2E1619BB-A1FE-48A7-AA30-F1DE19975C4D}" type="pres">
      <dgm:prSet presAssocID="{A5CC112E-D2F8-418E-8ADE-B98C2367298C}" presName="boxAndChildren" presStyleCnt="0"/>
      <dgm:spPr/>
    </dgm:pt>
    <dgm:pt modelId="{383D72F0-A96A-4F6E-86FD-63532E21F71F}" type="pres">
      <dgm:prSet presAssocID="{A5CC112E-D2F8-418E-8ADE-B98C2367298C}" presName="parentTextBox" presStyleLbl="node1" presStyleIdx="0" presStyleCnt="1"/>
      <dgm:spPr/>
    </dgm:pt>
    <dgm:pt modelId="{CC60D41E-A64D-4F96-842C-80257A200FBB}" type="pres">
      <dgm:prSet presAssocID="{A5CC112E-D2F8-418E-8ADE-B98C2367298C}" presName="entireBox" presStyleLbl="node1" presStyleIdx="0" presStyleCnt="1"/>
      <dgm:spPr/>
    </dgm:pt>
    <dgm:pt modelId="{FC6E392E-F555-4E80-8756-75FD4592526A}" type="pres">
      <dgm:prSet presAssocID="{A5CC112E-D2F8-418E-8ADE-B98C2367298C}" presName="descendantBox" presStyleCnt="0"/>
      <dgm:spPr/>
    </dgm:pt>
    <dgm:pt modelId="{7268A406-1A80-4030-B738-3DB9626C0DEF}" type="pres">
      <dgm:prSet presAssocID="{7F37BAC1-D6C6-4CC5-BB7A-C90F0709701C}" presName="childTextBox" presStyleLbl="fgAccFollowNode1" presStyleIdx="0" presStyleCnt="3">
        <dgm:presLayoutVars>
          <dgm:bulletEnabled val="1"/>
        </dgm:presLayoutVars>
      </dgm:prSet>
      <dgm:spPr/>
    </dgm:pt>
    <dgm:pt modelId="{B67F6BED-46D7-49EA-831A-12EC0884EB12}" type="pres">
      <dgm:prSet presAssocID="{59F369E0-801C-4A2B-8967-085CA861D4CA}" presName="childTextBox" presStyleLbl="fgAccFollowNode1" presStyleIdx="1" presStyleCnt="3">
        <dgm:presLayoutVars>
          <dgm:bulletEnabled val="1"/>
        </dgm:presLayoutVars>
      </dgm:prSet>
      <dgm:spPr/>
    </dgm:pt>
    <dgm:pt modelId="{6FEFEAB3-B186-4E71-8231-A6FFC8E62EC1}" type="pres">
      <dgm:prSet presAssocID="{6F4C8156-4FE8-4951-8807-FBAE47DB707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B3993E45-C686-47EB-8F45-611A2B816694}" type="presOf" srcId="{6F4C8156-4FE8-4951-8807-FBAE47DB7076}" destId="{6FEFEAB3-B186-4E71-8231-A6FFC8E62EC1}" srcOrd="0" destOrd="0" presId="urn:microsoft.com/office/officeart/2005/8/layout/process4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68F59BAB-E183-4131-B324-09ECF1BA6F62}" type="presOf" srcId="{59F369E0-801C-4A2B-8967-085CA861D4CA}" destId="{B67F6BED-46D7-49EA-831A-12EC0884EB12}" srcOrd="0" destOrd="0" presId="urn:microsoft.com/office/officeart/2005/8/layout/process4"/>
    <dgm:cxn modelId="{E88BCFC7-BA88-4686-B531-6CAC6D44A88C}" type="presOf" srcId="{A5CC112E-D2F8-418E-8ADE-B98C2367298C}" destId="{383D72F0-A96A-4F6E-86FD-63532E21F71F}" srcOrd="0" destOrd="0" presId="urn:microsoft.com/office/officeart/2005/8/layout/process4"/>
    <dgm:cxn modelId="{FDF631D3-ACF2-4FF8-BF5A-DAAEE46387F4}" type="presOf" srcId="{7F37BAC1-D6C6-4CC5-BB7A-C90F0709701C}" destId="{7268A406-1A80-4030-B738-3DB9626C0DEF}" srcOrd="0" destOrd="0" presId="urn:microsoft.com/office/officeart/2005/8/layout/process4"/>
    <dgm:cxn modelId="{B47ADEE2-6915-4D07-A764-A30B56528432}" type="presOf" srcId="{A5CC112E-D2F8-418E-8ADE-B98C2367298C}" destId="{CC60D41E-A64D-4F96-842C-80257A200FBB}" srcOrd="1" destOrd="0" presId="urn:microsoft.com/office/officeart/2005/8/layout/process4"/>
    <dgm:cxn modelId="{0E2F73F6-17A8-42E8-BFDF-4BE05334FC2C}" type="presOf" srcId="{AB780F4A-67FA-43C5-9625-4BE14A4285A9}" destId="{798DC877-90B1-4F77-A20B-45A0FAC99CD2}" srcOrd="0" destOrd="0" presId="urn:microsoft.com/office/officeart/2005/8/layout/process4"/>
    <dgm:cxn modelId="{099EB99D-E450-4A8A-AEA8-7F15B7F4319F}" type="presParOf" srcId="{798DC877-90B1-4F77-A20B-45A0FAC99CD2}" destId="{2E1619BB-A1FE-48A7-AA30-F1DE19975C4D}" srcOrd="0" destOrd="0" presId="urn:microsoft.com/office/officeart/2005/8/layout/process4"/>
    <dgm:cxn modelId="{FF91D055-4EDA-486C-BA60-782BBDA0717B}" type="presParOf" srcId="{2E1619BB-A1FE-48A7-AA30-F1DE19975C4D}" destId="{383D72F0-A96A-4F6E-86FD-63532E21F71F}" srcOrd="0" destOrd="0" presId="urn:microsoft.com/office/officeart/2005/8/layout/process4"/>
    <dgm:cxn modelId="{2DD46F13-9E50-4380-9D27-145D63BB3731}" type="presParOf" srcId="{2E1619BB-A1FE-48A7-AA30-F1DE19975C4D}" destId="{CC60D41E-A64D-4F96-842C-80257A200FBB}" srcOrd="1" destOrd="0" presId="urn:microsoft.com/office/officeart/2005/8/layout/process4"/>
    <dgm:cxn modelId="{889AF443-07D1-4271-AE8F-099C0279528F}" type="presParOf" srcId="{2E1619BB-A1FE-48A7-AA30-F1DE19975C4D}" destId="{FC6E392E-F555-4E80-8756-75FD4592526A}" srcOrd="2" destOrd="0" presId="urn:microsoft.com/office/officeart/2005/8/layout/process4"/>
    <dgm:cxn modelId="{90194A3E-3C9C-4994-8E3D-29B614D672EB}" type="presParOf" srcId="{FC6E392E-F555-4E80-8756-75FD4592526A}" destId="{7268A406-1A80-4030-B738-3DB9626C0DEF}" srcOrd="0" destOrd="0" presId="urn:microsoft.com/office/officeart/2005/8/layout/process4"/>
    <dgm:cxn modelId="{E56C0B5D-9D85-4BA7-BECF-31DAB112ABC3}" type="presParOf" srcId="{FC6E392E-F555-4E80-8756-75FD4592526A}" destId="{B67F6BED-46D7-49EA-831A-12EC0884EB12}" srcOrd="1" destOrd="0" presId="urn:microsoft.com/office/officeart/2005/8/layout/process4"/>
    <dgm:cxn modelId="{D82FD07A-44E3-4AC7-891A-0412DF99C5DE}" type="presParOf" srcId="{FC6E392E-F555-4E80-8756-75FD4592526A}" destId="{6FEFEAB3-B186-4E71-8231-A6FFC8E62EC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en-US" sz="4400" dirty="0"/>
            <a:t>SCADA-</a:t>
          </a:r>
          <a:r>
            <a:rPr lang="ru-RU" sz="4400" dirty="0"/>
            <a:t>системы различаются :</a:t>
          </a:r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Типами поддерживаемых контроллеров и способами связи с ними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Операционной средой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Типами </a:t>
          </a:r>
          <a:r>
            <a:rPr lang="ru-RU" dirty="0" err="1"/>
            <a:t>алармов</a:t>
          </a:r>
          <a:endParaRPr lang="ru-RU" dirty="0"/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A3E11714-D589-415C-BF87-812EA0650D58}">
      <dgm:prSet phldrT="[Текст]"/>
      <dgm:spPr/>
      <dgm:t>
        <a:bodyPr/>
        <a:lstStyle/>
        <a:p>
          <a:r>
            <a:rPr lang="ru-RU" dirty="0"/>
            <a:t>Числом трендов (тенденций в состоянии контролируемого процесса) и способом их вывода</a:t>
          </a:r>
        </a:p>
      </dgm:t>
    </dgm:pt>
    <dgm:pt modelId="{3C3EE389-2747-4D9C-A6F0-34ED0FEA4525}" type="parTrans" cxnId="{740F4FD6-2F83-489B-ACC0-B30DDE73746C}">
      <dgm:prSet/>
      <dgm:spPr/>
      <dgm:t>
        <a:bodyPr/>
        <a:lstStyle/>
        <a:p>
          <a:endParaRPr lang="ru-RU"/>
        </a:p>
      </dgm:t>
    </dgm:pt>
    <dgm:pt modelId="{CC54B748-4EAB-40AA-A5F9-7834F9224401}" type="sibTrans" cxnId="{740F4FD6-2F83-489B-ACC0-B30DDE73746C}">
      <dgm:prSet/>
      <dgm:spPr/>
      <dgm:t>
        <a:bodyPr/>
        <a:lstStyle/>
        <a:p>
          <a:endParaRPr lang="ru-RU"/>
        </a:p>
      </dgm:t>
    </dgm:pt>
    <dgm:pt modelId="{5CC86F21-A51C-45AE-8692-61C3003AC6F8}">
      <dgm:prSet phldrT="[Текст]"/>
      <dgm:spPr/>
      <dgm:t>
        <a:bodyPr/>
        <a:lstStyle/>
        <a:p>
          <a:r>
            <a:rPr lang="ru-RU" dirty="0"/>
            <a:t>Особенностями  человеко-машинного интерфейса (HMI - </a:t>
          </a:r>
          <a:r>
            <a:rPr lang="ru-RU" dirty="0" err="1"/>
            <a:t>human</a:t>
          </a:r>
          <a:r>
            <a:rPr lang="ru-RU" dirty="0"/>
            <a:t> </a:t>
          </a:r>
          <a:r>
            <a:rPr lang="ru-RU" dirty="0" err="1"/>
            <a:t>machine</a:t>
          </a:r>
          <a:r>
            <a:rPr lang="ru-RU" dirty="0"/>
            <a:t> interface) и др.</a:t>
          </a:r>
        </a:p>
      </dgm:t>
    </dgm:pt>
    <dgm:pt modelId="{9F1DE026-A07E-434A-BD2E-7A2ADA9CB08B}" type="parTrans" cxnId="{475DC84F-533A-4CCA-B939-297B9FE8184E}">
      <dgm:prSet/>
      <dgm:spPr/>
      <dgm:t>
        <a:bodyPr/>
        <a:lstStyle/>
        <a:p>
          <a:endParaRPr lang="ru-RU"/>
        </a:p>
      </dgm:t>
    </dgm:pt>
    <dgm:pt modelId="{FF153F83-6904-4094-8F14-7648C90BBAB5}" type="sibTrans" cxnId="{475DC84F-533A-4CCA-B939-297B9FE8184E}">
      <dgm:prSet/>
      <dgm:spPr/>
      <dgm:t>
        <a:bodyPr/>
        <a:lstStyle/>
        <a:p>
          <a:endParaRPr lang="ru-RU"/>
        </a:p>
      </dgm:t>
    </dgm:pt>
    <dgm:pt modelId="{BF2727E5-7A91-45D4-9461-6FE836B941FD}" type="pres">
      <dgm:prSet presAssocID="{AB780F4A-67FA-43C5-9625-4BE14A4285A9}" presName="theList" presStyleCnt="0">
        <dgm:presLayoutVars>
          <dgm:dir/>
          <dgm:animLvl val="lvl"/>
          <dgm:resizeHandles val="exact"/>
        </dgm:presLayoutVars>
      </dgm:prSet>
      <dgm:spPr/>
    </dgm:pt>
    <dgm:pt modelId="{93E37644-06E1-409F-8BA3-34976C1D2A1C}" type="pres">
      <dgm:prSet presAssocID="{A5CC112E-D2F8-418E-8ADE-B98C2367298C}" presName="compNode" presStyleCnt="0"/>
      <dgm:spPr/>
    </dgm:pt>
    <dgm:pt modelId="{140A9E58-F568-43CB-9286-015B0CDDABDB}" type="pres">
      <dgm:prSet presAssocID="{A5CC112E-D2F8-418E-8ADE-B98C2367298C}" presName="aNode" presStyleLbl="bgShp" presStyleIdx="0" presStyleCnt="1" custLinFactNeighborX="276"/>
      <dgm:spPr/>
    </dgm:pt>
    <dgm:pt modelId="{8AC48898-D817-4DF7-B022-B49992FB19A9}" type="pres">
      <dgm:prSet presAssocID="{A5CC112E-D2F8-418E-8ADE-B98C2367298C}" presName="textNode" presStyleLbl="bgShp" presStyleIdx="0" presStyleCnt="1"/>
      <dgm:spPr/>
    </dgm:pt>
    <dgm:pt modelId="{D02A8249-AE47-4504-87EF-4414CCFA5EEB}" type="pres">
      <dgm:prSet presAssocID="{A5CC112E-D2F8-418E-8ADE-B98C2367298C}" presName="compChildNode" presStyleCnt="0"/>
      <dgm:spPr/>
    </dgm:pt>
    <dgm:pt modelId="{7FC05956-8763-4DB9-842F-F4C62B62EB4F}" type="pres">
      <dgm:prSet presAssocID="{A5CC112E-D2F8-418E-8ADE-B98C2367298C}" presName="theInnerList" presStyleCnt="0"/>
      <dgm:spPr/>
    </dgm:pt>
    <dgm:pt modelId="{818C53BB-DEFA-4363-A914-BD42085A9254}" type="pres">
      <dgm:prSet presAssocID="{7F37BAC1-D6C6-4CC5-BB7A-C90F0709701C}" presName="childNode" presStyleLbl="node1" presStyleIdx="0" presStyleCnt="5">
        <dgm:presLayoutVars>
          <dgm:bulletEnabled val="1"/>
        </dgm:presLayoutVars>
      </dgm:prSet>
      <dgm:spPr/>
    </dgm:pt>
    <dgm:pt modelId="{88D24123-7706-4D30-92EC-2498A5A32E81}" type="pres">
      <dgm:prSet presAssocID="{7F37BAC1-D6C6-4CC5-BB7A-C90F0709701C}" presName="aSpace2" presStyleCnt="0"/>
      <dgm:spPr/>
    </dgm:pt>
    <dgm:pt modelId="{F2EE9771-6D34-4DED-A94D-ED262B97297D}" type="pres">
      <dgm:prSet presAssocID="{59F369E0-801C-4A2B-8967-085CA861D4CA}" presName="childNode" presStyleLbl="node1" presStyleIdx="1" presStyleCnt="5">
        <dgm:presLayoutVars>
          <dgm:bulletEnabled val="1"/>
        </dgm:presLayoutVars>
      </dgm:prSet>
      <dgm:spPr/>
    </dgm:pt>
    <dgm:pt modelId="{FEE2DA09-C92C-4060-BBCE-B1F625D25128}" type="pres">
      <dgm:prSet presAssocID="{59F369E0-801C-4A2B-8967-085CA861D4CA}" presName="aSpace2" presStyleCnt="0"/>
      <dgm:spPr/>
    </dgm:pt>
    <dgm:pt modelId="{A7C8F30B-FBD4-49B1-AF77-DBB36B39EBB7}" type="pres">
      <dgm:prSet presAssocID="{6F4C8156-4FE8-4951-8807-FBAE47DB7076}" presName="childNode" presStyleLbl="node1" presStyleIdx="2" presStyleCnt="5">
        <dgm:presLayoutVars>
          <dgm:bulletEnabled val="1"/>
        </dgm:presLayoutVars>
      </dgm:prSet>
      <dgm:spPr/>
    </dgm:pt>
    <dgm:pt modelId="{9B30B6BF-57B0-4232-A23F-DA605B2828BE}" type="pres">
      <dgm:prSet presAssocID="{6F4C8156-4FE8-4951-8807-FBAE47DB7076}" presName="aSpace2" presStyleCnt="0"/>
      <dgm:spPr/>
    </dgm:pt>
    <dgm:pt modelId="{B3280777-0FC8-4E71-8F02-305F14809BDD}" type="pres">
      <dgm:prSet presAssocID="{A3E11714-D589-415C-BF87-812EA0650D58}" presName="childNode" presStyleLbl="node1" presStyleIdx="3" presStyleCnt="5">
        <dgm:presLayoutVars>
          <dgm:bulletEnabled val="1"/>
        </dgm:presLayoutVars>
      </dgm:prSet>
      <dgm:spPr/>
    </dgm:pt>
    <dgm:pt modelId="{19556B85-CFCD-4EC4-944A-52658FE06241}" type="pres">
      <dgm:prSet presAssocID="{A3E11714-D589-415C-BF87-812EA0650D58}" presName="aSpace2" presStyleCnt="0"/>
      <dgm:spPr/>
    </dgm:pt>
    <dgm:pt modelId="{7CC21A1C-FE55-456E-9CF2-A0FE4308CCFB}" type="pres">
      <dgm:prSet presAssocID="{5CC86F21-A51C-45AE-8692-61C3003AC6F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60FE419-7EC4-4E64-944A-E316E34793FB}" type="presOf" srcId="{A5CC112E-D2F8-418E-8ADE-B98C2367298C}" destId="{140A9E58-F568-43CB-9286-015B0CDDABDB}" srcOrd="0" destOrd="0" presId="urn:microsoft.com/office/officeart/2005/8/layout/lProcess2"/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7031F73A-86FC-4883-B93F-F6117444D95D}" type="presOf" srcId="{A3E11714-D589-415C-BF87-812EA0650D58}" destId="{B3280777-0FC8-4E71-8F02-305F14809BDD}" srcOrd="0" destOrd="0" presId="urn:microsoft.com/office/officeart/2005/8/layout/lProcess2"/>
    <dgm:cxn modelId="{475DC84F-533A-4CCA-B939-297B9FE8184E}" srcId="{A5CC112E-D2F8-418E-8ADE-B98C2367298C}" destId="{5CC86F21-A51C-45AE-8692-61C3003AC6F8}" srcOrd="4" destOrd="0" parTransId="{9F1DE026-A07E-434A-BD2E-7A2ADA9CB08B}" sibTransId="{FF153F83-6904-4094-8F14-7648C90BBAB5}"/>
    <dgm:cxn modelId="{854E9950-4AE8-47E7-8216-263116279894}" type="presOf" srcId="{59F369E0-801C-4A2B-8967-085CA861D4CA}" destId="{F2EE9771-6D34-4DED-A94D-ED262B97297D}" srcOrd="0" destOrd="0" presId="urn:microsoft.com/office/officeart/2005/8/layout/lProcess2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3A5E797E-9A68-4A05-80BD-2CE985792B9E}" type="presOf" srcId="{A5CC112E-D2F8-418E-8ADE-B98C2367298C}" destId="{8AC48898-D817-4DF7-B022-B49992FB19A9}" srcOrd="1" destOrd="0" presId="urn:microsoft.com/office/officeart/2005/8/layout/lProcess2"/>
    <dgm:cxn modelId="{4421BE82-3F52-4978-A6F0-3AA790E656F3}" type="presOf" srcId="{AB780F4A-67FA-43C5-9625-4BE14A4285A9}" destId="{BF2727E5-7A91-45D4-9461-6FE836B941FD}" srcOrd="0" destOrd="0" presId="urn:microsoft.com/office/officeart/2005/8/layout/lProcess2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B5BA58B8-C27C-4477-9438-FB4CAE85F4D6}" type="presOf" srcId="{5CC86F21-A51C-45AE-8692-61C3003AC6F8}" destId="{7CC21A1C-FE55-456E-9CF2-A0FE4308CCFB}" srcOrd="0" destOrd="0" presId="urn:microsoft.com/office/officeart/2005/8/layout/lProcess2"/>
    <dgm:cxn modelId="{740F4FD6-2F83-489B-ACC0-B30DDE73746C}" srcId="{A5CC112E-D2F8-418E-8ADE-B98C2367298C}" destId="{A3E11714-D589-415C-BF87-812EA0650D58}" srcOrd="3" destOrd="0" parTransId="{3C3EE389-2747-4D9C-A6F0-34ED0FEA4525}" sibTransId="{CC54B748-4EAB-40AA-A5F9-7834F9224401}"/>
    <dgm:cxn modelId="{95F3D1F2-DBD9-4A68-86D7-6C02786D4C05}" type="presOf" srcId="{7F37BAC1-D6C6-4CC5-BB7A-C90F0709701C}" destId="{818C53BB-DEFA-4363-A914-BD42085A9254}" srcOrd="0" destOrd="0" presId="urn:microsoft.com/office/officeart/2005/8/layout/lProcess2"/>
    <dgm:cxn modelId="{1F9530F8-C124-4319-AA50-DB3E41C27594}" type="presOf" srcId="{6F4C8156-4FE8-4951-8807-FBAE47DB7076}" destId="{A7C8F30B-FBD4-49B1-AF77-DBB36B39EBB7}" srcOrd="0" destOrd="0" presId="urn:microsoft.com/office/officeart/2005/8/layout/lProcess2"/>
    <dgm:cxn modelId="{B375C4F4-066E-4E76-BBF5-41714F10474C}" type="presParOf" srcId="{BF2727E5-7A91-45D4-9461-6FE836B941FD}" destId="{93E37644-06E1-409F-8BA3-34976C1D2A1C}" srcOrd="0" destOrd="0" presId="urn:microsoft.com/office/officeart/2005/8/layout/lProcess2"/>
    <dgm:cxn modelId="{EDC323C6-4423-450B-8AB3-90CADA1DC3A0}" type="presParOf" srcId="{93E37644-06E1-409F-8BA3-34976C1D2A1C}" destId="{140A9E58-F568-43CB-9286-015B0CDDABDB}" srcOrd="0" destOrd="0" presId="urn:microsoft.com/office/officeart/2005/8/layout/lProcess2"/>
    <dgm:cxn modelId="{52B2E2E1-8A3D-4478-A20B-970729BBF01A}" type="presParOf" srcId="{93E37644-06E1-409F-8BA3-34976C1D2A1C}" destId="{8AC48898-D817-4DF7-B022-B49992FB19A9}" srcOrd="1" destOrd="0" presId="urn:microsoft.com/office/officeart/2005/8/layout/lProcess2"/>
    <dgm:cxn modelId="{79256196-B729-4FE8-AB20-87CD2F05208A}" type="presParOf" srcId="{93E37644-06E1-409F-8BA3-34976C1D2A1C}" destId="{D02A8249-AE47-4504-87EF-4414CCFA5EEB}" srcOrd="2" destOrd="0" presId="urn:microsoft.com/office/officeart/2005/8/layout/lProcess2"/>
    <dgm:cxn modelId="{79DA256C-3128-4434-9A15-5AFA056E5BB3}" type="presParOf" srcId="{D02A8249-AE47-4504-87EF-4414CCFA5EEB}" destId="{7FC05956-8763-4DB9-842F-F4C62B62EB4F}" srcOrd="0" destOrd="0" presId="urn:microsoft.com/office/officeart/2005/8/layout/lProcess2"/>
    <dgm:cxn modelId="{18FD866B-0E2A-46F4-BEB5-CB32092B9CE2}" type="presParOf" srcId="{7FC05956-8763-4DB9-842F-F4C62B62EB4F}" destId="{818C53BB-DEFA-4363-A914-BD42085A9254}" srcOrd="0" destOrd="0" presId="urn:microsoft.com/office/officeart/2005/8/layout/lProcess2"/>
    <dgm:cxn modelId="{E29C06D3-35DF-45D8-B705-90FF1BA1D1AB}" type="presParOf" srcId="{7FC05956-8763-4DB9-842F-F4C62B62EB4F}" destId="{88D24123-7706-4D30-92EC-2498A5A32E81}" srcOrd="1" destOrd="0" presId="urn:microsoft.com/office/officeart/2005/8/layout/lProcess2"/>
    <dgm:cxn modelId="{61E00832-7ACF-4AE7-9A73-4AAA47CD2F44}" type="presParOf" srcId="{7FC05956-8763-4DB9-842F-F4C62B62EB4F}" destId="{F2EE9771-6D34-4DED-A94D-ED262B97297D}" srcOrd="2" destOrd="0" presId="urn:microsoft.com/office/officeart/2005/8/layout/lProcess2"/>
    <dgm:cxn modelId="{3A5A8C3A-8167-4574-A904-5AEE263BB87B}" type="presParOf" srcId="{7FC05956-8763-4DB9-842F-F4C62B62EB4F}" destId="{FEE2DA09-C92C-4060-BBCE-B1F625D25128}" srcOrd="3" destOrd="0" presId="urn:microsoft.com/office/officeart/2005/8/layout/lProcess2"/>
    <dgm:cxn modelId="{5C853ED9-CF78-4EFB-A3CF-84B720E1AE9D}" type="presParOf" srcId="{7FC05956-8763-4DB9-842F-F4C62B62EB4F}" destId="{A7C8F30B-FBD4-49B1-AF77-DBB36B39EBB7}" srcOrd="4" destOrd="0" presId="urn:microsoft.com/office/officeart/2005/8/layout/lProcess2"/>
    <dgm:cxn modelId="{0AEF5D21-0672-4F3A-B875-66249DA2BE26}" type="presParOf" srcId="{7FC05956-8763-4DB9-842F-F4C62B62EB4F}" destId="{9B30B6BF-57B0-4232-A23F-DA605B2828BE}" srcOrd="5" destOrd="0" presId="urn:microsoft.com/office/officeart/2005/8/layout/lProcess2"/>
    <dgm:cxn modelId="{97BC370D-F650-4575-BC7F-17C57DBAADC4}" type="presParOf" srcId="{7FC05956-8763-4DB9-842F-F4C62B62EB4F}" destId="{B3280777-0FC8-4E71-8F02-305F14809BDD}" srcOrd="6" destOrd="0" presId="urn:microsoft.com/office/officeart/2005/8/layout/lProcess2"/>
    <dgm:cxn modelId="{46DC2D88-4A2D-44E4-8598-C0BEC1175FE0}" type="presParOf" srcId="{7FC05956-8763-4DB9-842F-F4C62B62EB4F}" destId="{19556B85-CFCD-4EC4-944A-52658FE06241}" srcOrd="7" destOrd="0" presId="urn:microsoft.com/office/officeart/2005/8/layout/lProcess2"/>
    <dgm:cxn modelId="{33C38254-C5FD-4738-94CF-F05406D42266}" type="presParOf" srcId="{7FC05956-8763-4DB9-842F-F4C62B62EB4F}" destId="{7CC21A1C-FE55-456E-9CF2-A0FE4308CCFB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ru-RU" sz="5400" dirty="0"/>
            <a:t>Подсистемы </a:t>
          </a:r>
          <a:r>
            <a:rPr lang="en-US" sz="5400" dirty="0"/>
            <a:t>Citect </a:t>
          </a:r>
          <a:endParaRPr lang="ru-RU" sz="5400" dirty="0"/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Ввода-вывода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Визуализации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Оповещения (</a:t>
          </a:r>
          <a:r>
            <a:rPr lang="ru-RU" dirty="0" err="1"/>
            <a:t>алармов</a:t>
          </a:r>
          <a:r>
            <a:rPr lang="ru-RU" dirty="0"/>
            <a:t>)</a:t>
          </a:r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BEC73373-2F60-4C6A-9C9F-A222FC5F4C1D}">
      <dgm:prSet phldrT="[Текст]"/>
      <dgm:spPr/>
      <dgm:t>
        <a:bodyPr/>
        <a:lstStyle/>
        <a:p>
          <a:r>
            <a:rPr lang="ru-RU"/>
            <a:t>Трендов</a:t>
          </a:r>
          <a:endParaRPr lang="ru-RU" dirty="0"/>
        </a:p>
      </dgm:t>
    </dgm:pt>
    <dgm:pt modelId="{EF143610-C423-4A6F-A890-65AAB35216A9}" type="parTrans" cxnId="{10A5DA40-73AA-4B30-B970-99120ED68E02}">
      <dgm:prSet/>
      <dgm:spPr/>
      <dgm:t>
        <a:bodyPr/>
        <a:lstStyle/>
        <a:p>
          <a:endParaRPr lang="ru-RU"/>
        </a:p>
      </dgm:t>
    </dgm:pt>
    <dgm:pt modelId="{FABBAEC5-E94A-4E44-B604-D3F16273E7B2}" type="sibTrans" cxnId="{10A5DA40-73AA-4B30-B970-99120ED68E02}">
      <dgm:prSet/>
      <dgm:spPr/>
      <dgm:t>
        <a:bodyPr/>
        <a:lstStyle/>
        <a:p>
          <a:endParaRPr lang="ru-RU"/>
        </a:p>
      </dgm:t>
    </dgm:pt>
    <dgm:pt modelId="{47B7FD0F-B53F-438E-ABBB-8D2CE3F5794D}">
      <dgm:prSet phldrT="[Текст]"/>
      <dgm:spPr/>
      <dgm:t>
        <a:bodyPr/>
        <a:lstStyle/>
        <a:p>
          <a:r>
            <a:rPr lang="ru-RU"/>
            <a:t>Отчетов</a:t>
          </a:r>
          <a:endParaRPr lang="ru-RU" dirty="0"/>
        </a:p>
      </dgm:t>
    </dgm:pt>
    <dgm:pt modelId="{7F1AA2F2-BE9E-4DBC-BF1D-F9D056D504E1}" type="parTrans" cxnId="{1B7E249B-C7E0-4BD0-AA83-806813496297}">
      <dgm:prSet/>
      <dgm:spPr/>
      <dgm:t>
        <a:bodyPr/>
        <a:lstStyle/>
        <a:p>
          <a:endParaRPr lang="ru-RU"/>
        </a:p>
      </dgm:t>
    </dgm:pt>
    <dgm:pt modelId="{39ED2741-EC43-45A9-B590-DEFB14285B02}" type="sibTrans" cxnId="{1B7E249B-C7E0-4BD0-AA83-806813496297}">
      <dgm:prSet/>
      <dgm:spPr/>
      <dgm:t>
        <a:bodyPr/>
        <a:lstStyle/>
        <a:p>
          <a:endParaRPr lang="ru-RU"/>
        </a:p>
      </dgm:t>
    </dgm:pt>
    <dgm:pt modelId="{798DC877-90B1-4F77-A20B-45A0FAC99CD2}" type="pres">
      <dgm:prSet presAssocID="{AB780F4A-67FA-43C5-9625-4BE14A4285A9}" presName="Name0" presStyleCnt="0">
        <dgm:presLayoutVars>
          <dgm:dir/>
          <dgm:animLvl val="lvl"/>
          <dgm:resizeHandles val="exact"/>
        </dgm:presLayoutVars>
      </dgm:prSet>
      <dgm:spPr/>
    </dgm:pt>
    <dgm:pt modelId="{2E1619BB-A1FE-48A7-AA30-F1DE19975C4D}" type="pres">
      <dgm:prSet presAssocID="{A5CC112E-D2F8-418E-8ADE-B98C2367298C}" presName="boxAndChildren" presStyleCnt="0"/>
      <dgm:spPr/>
    </dgm:pt>
    <dgm:pt modelId="{383D72F0-A96A-4F6E-86FD-63532E21F71F}" type="pres">
      <dgm:prSet presAssocID="{A5CC112E-D2F8-418E-8ADE-B98C2367298C}" presName="parentTextBox" presStyleLbl="node1" presStyleIdx="0" presStyleCnt="1"/>
      <dgm:spPr/>
    </dgm:pt>
    <dgm:pt modelId="{CC60D41E-A64D-4F96-842C-80257A200FBB}" type="pres">
      <dgm:prSet presAssocID="{A5CC112E-D2F8-418E-8ADE-B98C2367298C}" presName="entireBox" presStyleLbl="node1" presStyleIdx="0" presStyleCnt="1"/>
      <dgm:spPr/>
    </dgm:pt>
    <dgm:pt modelId="{FC6E392E-F555-4E80-8756-75FD4592526A}" type="pres">
      <dgm:prSet presAssocID="{A5CC112E-D2F8-418E-8ADE-B98C2367298C}" presName="descendantBox" presStyleCnt="0"/>
      <dgm:spPr/>
    </dgm:pt>
    <dgm:pt modelId="{7268A406-1A80-4030-B738-3DB9626C0DEF}" type="pres">
      <dgm:prSet presAssocID="{7F37BAC1-D6C6-4CC5-BB7A-C90F0709701C}" presName="childTextBox" presStyleLbl="fgAccFollowNode1" presStyleIdx="0" presStyleCnt="5">
        <dgm:presLayoutVars>
          <dgm:bulletEnabled val="1"/>
        </dgm:presLayoutVars>
      </dgm:prSet>
      <dgm:spPr/>
    </dgm:pt>
    <dgm:pt modelId="{B67F6BED-46D7-49EA-831A-12EC0884EB12}" type="pres">
      <dgm:prSet presAssocID="{59F369E0-801C-4A2B-8967-085CA861D4CA}" presName="childTextBox" presStyleLbl="fgAccFollowNode1" presStyleIdx="1" presStyleCnt="5">
        <dgm:presLayoutVars>
          <dgm:bulletEnabled val="1"/>
        </dgm:presLayoutVars>
      </dgm:prSet>
      <dgm:spPr/>
    </dgm:pt>
    <dgm:pt modelId="{6FEFEAB3-B186-4E71-8231-A6FFC8E62EC1}" type="pres">
      <dgm:prSet presAssocID="{6F4C8156-4FE8-4951-8807-FBAE47DB7076}" presName="childTextBox" presStyleLbl="fgAccFollowNode1" presStyleIdx="2" presStyleCnt="5">
        <dgm:presLayoutVars>
          <dgm:bulletEnabled val="1"/>
        </dgm:presLayoutVars>
      </dgm:prSet>
      <dgm:spPr/>
    </dgm:pt>
    <dgm:pt modelId="{0B8DAC25-EDDA-4CCA-9E32-34CCA4E3E781}" type="pres">
      <dgm:prSet presAssocID="{BEC73373-2F60-4C6A-9C9F-A222FC5F4C1D}" presName="childTextBox" presStyleLbl="fgAccFollowNode1" presStyleIdx="3" presStyleCnt="5">
        <dgm:presLayoutVars>
          <dgm:bulletEnabled val="1"/>
        </dgm:presLayoutVars>
      </dgm:prSet>
      <dgm:spPr/>
    </dgm:pt>
    <dgm:pt modelId="{6544551F-9D38-4286-980B-D7E10C2DB8CC}" type="pres">
      <dgm:prSet presAssocID="{47B7FD0F-B53F-438E-ABBB-8D2CE3F5794D}" presName="childTextBox" presStyleLbl="fgAccFollowNode1" presStyleIdx="4" presStyleCnt="5">
        <dgm:presLayoutVars>
          <dgm:bulletEnabled val="1"/>
        </dgm:presLayoutVars>
      </dgm:prSet>
      <dgm:spPr/>
    </dgm:pt>
  </dgm:ptLst>
  <dgm:cxnLst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10A5DA40-73AA-4B30-B970-99120ED68E02}" srcId="{A5CC112E-D2F8-418E-8ADE-B98C2367298C}" destId="{BEC73373-2F60-4C6A-9C9F-A222FC5F4C1D}" srcOrd="3" destOrd="0" parTransId="{EF143610-C423-4A6F-A890-65AAB35216A9}" sibTransId="{FABBAEC5-E94A-4E44-B604-D3F16273E7B2}"/>
    <dgm:cxn modelId="{B3993E45-C686-47EB-8F45-611A2B816694}" type="presOf" srcId="{6F4C8156-4FE8-4951-8807-FBAE47DB7076}" destId="{6FEFEAB3-B186-4E71-8231-A6FFC8E62EC1}" srcOrd="0" destOrd="0" presId="urn:microsoft.com/office/officeart/2005/8/layout/process4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3BB2F658-8569-4B9C-8864-C9483BABFF6B}" type="presOf" srcId="{BEC73373-2F60-4C6A-9C9F-A222FC5F4C1D}" destId="{0B8DAC25-EDDA-4CCA-9E32-34CCA4E3E781}" srcOrd="0" destOrd="0" presId="urn:microsoft.com/office/officeart/2005/8/layout/process4"/>
    <dgm:cxn modelId="{E794BD90-2054-4890-BD9C-21B76A88BC11}" type="presOf" srcId="{47B7FD0F-B53F-438E-ABBB-8D2CE3F5794D}" destId="{6544551F-9D38-4286-980B-D7E10C2DB8CC}" srcOrd="0" destOrd="0" presId="urn:microsoft.com/office/officeart/2005/8/layout/process4"/>
    <dgm:cxn modelId="{1B7E249B-C7E0-4BD0-AA83-806813496297}" srcId="{A5CC112E-D2F8-418E-8ADE-B98C2367298C}" destId="{47B7FD0F-B53F-438E-ABBB-8D2CE3F5794D}" srcOrd="4" destOrd="0" parTransId="{7F1AA2F2-BE9E-4DBC-BF1D-F9D056D504E1}" sibTransId="{39ED2741-EC43-45A9-B590-DEFB14285B02}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68F59BAB-E183-4131-B324-09ECF1BA6F62}" type="presOf" srcId="{59F369E0-801C-4A2B-8967-085CA861D4CA}" destId="{B67F6BED-46D7-49EA-831A-12EC0884EB12}" srcOrd="0" destOrd="0" presId="urn:microsoft.com/office/officeart/2005/8/layout/process4"/>
    <dgm:cxn modelId="{E88BCFC7-BA88-4686-B531-6CAC6D44A88C}" type="presOf" srcId="{A5CC112E-D2F8-418E-8ADE-B98C2367298C}" destId="{383D72F0-A96A-4F6E-86FD-63532E21F71F}" srcOrd="0" destOrd="0" presId="urn:microsoft.com/office/officeart/2005/8/layout/process4"/>
    <dgm:cxn modelId="{FDF631D3-ACF2-4FF8-BF5A-DAAEE46387F4}" type="presOf" srcId="{7F37BAC1-D6C6-4CC5-BB7A-C90F0709701C}" destId="{7268A406-1A80-4030-B738-3DB9626C0DEF}" srcOrd="0" destOrd="0" presId="urn:microsoft.com/office/officeart/2005/8/layout/process4"/>
    <dgm:cxn modelId="{B47ADEE2-6915-4D07-A764-A30B56528432}" type="presOf" srcId="{A5CC112E-D2F8-418E-8ADE-B98C2367298C}" destId="{CC60D41E-A64D-4F96-842C-80257A200FBB}" srcOrd="1" destOrd="0" presId="urn:microsoft.com/office/officeart/2005/8/layout/process4"/>
    <dgm:cxn modelId="{0E2F73F6-17A8-42E8-BFDF-4BE05334FC2C}" type="presOf" srcId="{AB780F4A-67FA-43C5-9625-4BE14A4285A9}" destId="{798DC877-90B1-4F77-A20B-45A0FAC99CD2}" srcOrd="0" destOrd="0" presId="urn:microsoft.com/office/officeart/2005/8/layout/process4"/>
    <dgm:cxn modelId="{099EB99D-E450-4A8A-AEA8-7F15B7F4319F}" type="presParOf" srcId="{798DC877-90B1-4F77-A20B-45A0FAC99CD2}" destId="{2E1619BB-A1FE-48A7-AA30-F1DE19975C4D}" srcOrd="0" destOrd="0" presId="urn:microsoft.com/office/officeart/2005/8/layout/process4"/>
    <dgm:cxn modelId="{FF91D055-4EDA-486C-BA60-782BBDA0717B}" type="presParOf" srcId="{2E1619BB-A1FE-48A7-AA30-F1DE19975C4D}" destId="{383D72F0-A96A-4F6E-86FD-63532E21F71F}" srcOrd="0" destOrd="0" presId="urn:microsoft.com/office/officeart/2005/8/layout/process4"/>
    <dgm:cxn modelId="{2DD46F13-9E50-4380-9D27-145D63BB3731}" type="presParOf" srcId="{2E1619BB-A1FE-48A7-AA30-F1DE19975C4D}" destId="{CC60D41E-A64D-4F96-842C-80257A200FBB}" srcOrd="1" destOrd="0" presId="urn:microsoft.com/office/officeart/2005/8/layout/process4"/>
    <dgm:cxn modelId="{889AF443-07D1-4271-AE8F-099C0279528F}" type="presParOf" srcId="{2E1619BB-A1FE-48A7-AA30-F1DE19975C4D}" destId="{FC6E392E-F555-4E80-8756-75FD4592526A}" srcOrd="2" destOrd="0" presId="urn:microsoft.com/office/officeart/2005/8/layout/process4"/>
    <dgm:cxn modelId="{90194A3E-3C9C-4994-8E3D-29B614D672EB}" type="presParOf" srcId="{FC6E392E-F555-4E80-8756-75FD4592526A}" destId="{7268A406-1A80-4030-B738-3DB9626C0DEF}" srcOrd="0" destOrd="0" presId="urn:microsoft.com/office/officeart/2005/8/layout/process4"/>
    <dgm:cxn modelId="{E56C0B5D-9D85-4BA7-BECF-31DAB112ABC3}" type="presParOf" srcId="{FC6E392E-F555-4E80-8756-75FD4592526A}" destId="{B67F6BED-46D7-49EA-831A-12EC0884EB12}" srcOrd="1" destOrd="0" presId="urn:microsoft.com/office/officeart/2005/8/layout/process4"/>
    <dgm:cxn modelId="{D82FD07A-44E3-4AC7-891A-0412DF99C5DE}" type="presParOf" srcId="{FC6E392E-F555-4E80-8756-75FD4592526A}" destId="{6FEFEAB3-B186-4E71-8231-A6FFC8E62EC1}" srcOrd="2" destOrd="0" presId="urn:microsoft.com/office/officeart/2005/8/layout/process4"/>
    <dgm:cxn modelId="{1392791F-520E-4213-9FBD-7374991A71BA}" type="presParOf" srcId="{FC6E392E-F555-4E80-8756-75FD4592526A}" destId="{0B8DAC25-EDDA-4CCA-9E32-34CCA4E3E781}" srcOrd="3" destOrd="0" presId="urn:microsoft.com/office/officeart/2005/8/layout/process4"/>
    <dgm:cxn modelId="{E46F5AF8-BF0A-46C7-9A0D-3E10DDE7C82B}" type="presParOf" srcId="{FC6E392E-F555-4E80-8756-75FD4592526A}" destId="{6544551F-9D38-4286-980B-D7E10C2DB8CC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ru-RU" sz="5400" dirty="0"/>
            <a:t>Уровни автоматизации промышленных предприятий</a:t>
          </a:r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Уровень проектирования (</a:t>
          </a:r>
          <a:r>
            <a:rPr lang="en-US" dirty="0"/>
            <a:t>CAD/PDM);</a:t>
          </a:r>
          <a:endParaRPr lang="ru-RU" dirty="0"/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Бизнес-уровень (</a:t>
          </a:r>
          <a:r>
            <a:rPr lang="en-US" dirty="0"/>
            <a:t>ERP/</a:t>
          </a:r>
          <a:r>
            <a:rPr lang="ru-RU" dirty="0"/>
            <a:t>АСУП);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Производственно-технологический уровень (АСУТП).</a:t>
          </a:r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C889E213-6C74-4F54-BF62-BBC72B966660}" type="pres">
      <dgm:prSet presAssocID="{AB780F4A-67FA-43C5-9625-4BE14A4285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8A21A-9AFF-4A1A-BF99-8CE3F225412E}" type="pres">
      <dgm:prSet presAssocID="{A5CC112E-D2F8-418E-8ADE-B98C2367298C}" presName="vertOne" presStyleCnt="0"/>
      <dgm:spPr/>
    </dgm:pt>
    <dgm:pt modelId="{4C0BE6C6-165F-4E85-A77D-6AA9E346DAB2}" type="pres">
      <dgm:prSet presAssocID="{A5CC112E-D2F8-418E-8ADE-B98C2367298C}" presName="txOne" presStyleLbl="node0" presStyleIdx="0" presStyleCnt="1">
        <dgm:presLayoutVars>
          <dgm:chPref val="3"/>
        </dgm:presLayoutVars>
      </dgm:prSet>
      <dgm:spPr/>
    </dgm:pt>
    <dgm:pt modelId="{DB5AD946-E5D6-406D-9D06-615BC10E16EC}" type="pres">
      <dgm:prSet presAssocID="{A5CC112E-D2F8-418E-8ADE-B98C2367298C}" presName="parTransOne" presStyleCnt="0"/>
      <dgm:spPr/>
    </dgm:pt>
    <dgm:pt modelId="{58409246-83E7-4E6D-9EF2-15F7BCFE5949}" type="pres">
      <dgm:prSet presAssocID="{A5CC112E-D2F8-418E-8ADE-B98C2367298C}" presName="horzOne" presStyleCnt="0"/>
      <dgm:spPr/>
    </dgm:pt>
    <dgm:pt modelId="{DD66A920-B371-4C45-BB9C-D041D9261F61}" type="pres">
      <dgm:prSet presAssocID="{7F37BAC1-D6C6-4CC5-BB7A-C90F0709701C}" presName="vertTwo" presStyleCnt="0"/>
      <dgm:spPr/>
    </dgm:pt>
    <dgm:pt modelId="{717B9327-3099-42D7-A414-205D9D2EC680}" type="pres">
      <dgm:prSet presAssocID="{7F37BAC1-D6C6-4CC5-BB7A-C90F0709701C}" presName="txTwo" presStyleLbl="node2" presStyleIdx="0" presStyleCnt="3">
        <dgm:presLayoutVars>
          <dgm:chPref val="3"/>
        </dgm:presLayoutVars>
      </dgm:prSet>
      <dgm:spPr/>
    </dgm:pt>
    <dgm:pt modelId="{ADE5870E-E493-4818-911B-2D371321491A}" type="pres">
      <dgm:prSet presAssocID="{7F37BAC1-D6C6-4CC5-BB7A-C90F0709701C}" presName="horzTwo" presStyleCnt="0"/>
      <dgm:spPr/>
    </dgm:pt>
    <dgm:pt modelId="{74EB7C06-03DF-4AAC-8E88-688C9DBFCC0D}" type="pres">
      <dgm:prSet presAssocID="{6DB20EE1-5062-4F8E-86F9-790CEDD8339D}" presName="sibSpaceTwo" presStyleCnt="0"/>
      <dgm:spPr/>
    </dgm:pt>
    <dgm:pt modelId="{43D36D63-FEF6-4C08-B65F-A621299BBC05}" type="pres">
      <dgm:prSet presAssocID="{59F369E0-801C-4A2B-8967-085CA861D4CA}" presName="vertTwo" presStyleCnt="0"/>
      <dgm:spPr/>
    </dgm:pt>
    <dgm:pt modelId="{8381F091-EECC-4D33-83D6-F1581643199B}" type="pres">
      <dgm:prSet presAssocID="{59F369E0-801C-4A2B-8967-085CA861D4CA}" presName="txTwo" presStyleLbl="node2" presStyleIdx="1" presStyleCnt="3">
        <dgm:presLayoutVars>
          <dgm:chPref val="3"/>
        </dgm:presLayoutVars>
      </dgm:prSet>
      <dgm:spPr/>
    </dgm:pt>
    <dgm:pt modelId="{92B9EEE5-E945-4288-B1DE-4471374BF3C9}" type="pres">
      <dgm:prSet presAssocID="{59F369E0-801C-4A2B-8967-085CA861D4CA}" presName="horzTwo" presStyleCnt="0"/>
      <dgm:spPr/>
    </dgm:pt>
    <dgm:pt modelId="{0AF82FCD-F671-4F9E-B454-4956FEEFC279}" type="pres">
      <dgm:prSet presAssocID="{1602A68E-3399-4133-BC02-11A461C28CCE}" presName="sibSpaceTwo" presStyleCnt="0"/>
      <dgm:spPr/>
    </dgm:pt>
    <dgm:pt modelId="{52C6DE0D-759D-49C2-8BCD-EA00D27DABC3}" type="pres">
      <dgm:prSet presAssocID="{6F4C8156-4FE8-4951-8807-FBAE47DB7076}" presName="vertTwo" presStyleCnt="0"/>
      <dgm:spPr/>
    </dgm:pt>
    <dgm:pt modelId="{98230050-F506-4A62-BA41-F899F8AB9501}" type="pres">
      <dgm:prSet presAssocID="{6F4C8156-4FE8-4951-8807-FBAE47DB7076}" presName="txTwo" presStyleLbl="node2" presStyleIdx="2" presStyleCnt="3">
        <dgm:presLayoutVars>
          <dgm:chPref val="3"/>
        </dgm:presLayoutVars>
      </dgm:prSet>
      <dgm:spPr/>
    </dgm:pt>
    <dgm:pt modelId="{B322C488-815E-41F2-92F4-15BA255311B7}" type="pres">
      <dgm:prSet presAssocID="{6F4C8156-4FE8-4951-8807-FBAE47DB7076}" presName="horzTwo" presStyleCnt="0"/>
      <dgm:spPr/>
    </dgm:pt>
  </dgm:ptLst>
  <dgm:cxnLst>
    <dgm:cxn modelId="{D00FAF0C-1689-49C8-A7F8-1D0848791E28}" type="presOf" srcId="{59F369E0-801C-4A2B-8967-085CA861D4CA}" destId="{8381F091-EECC-4D33-83D6-F1581643199B}" srcOrd="0" destOrd="0" presId="urn:microsoft.com/office/officeart/2005/8/layout/hierarchy4"/>
    <dgm:cxn modelId="{7DB6101F-B6B7-4C60-BDDD-BF81D51B3FDF}" type="presOf" srcId="{A5CC112E-D2F8-418E-8ADE-B98C2367298C}" destId="{4C0BE6C6-165F-4E85-A77D-6AA9E346DAB2}" srcOrd="0" destOrd="0" presId="urn:microsoft.com/office/officeart/2005/8/layout/hierarchy4"/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4DB6856F-310B-46BB-901E-4F1BB72D8947}" type="presOf" srcId="{6F4C8156-4FE8-4951-8807-FBAE47DB7076}" destId="{98230050-F506-4A62-BA41-F899F8AB9501}" srcOrd="0" destOrd="0" presId="urn:microsoft.com/office/officeart/2005/8/layout/hierarchy4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3EED9778-CC70-4659-BF9E-3F845BDB8BEE}" type="presOf" srcId="{AB780F4A-67FA-43C5-9625-4BE14A4285A9}" destId="{C889E213-6C74-4F54-BF62-BBC72B966660}" srcOrd="0" destOrd="0" presId="urn:microsoft.com/office/officeart/2005/8/layout/hierarchy4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C886C5D4-38E9-4758-8A6C-C20E250F4918}" type="presOf" srcId="{7F37BAC1-D6C6-4CC5-BB7A-C90F0709701C}" destId="{717B9327-3099-42D7-A414-205D9D2EC680}" srcOrd="0" destOrd="0" presId="urn:microsoft.com/office/officeart/2005/8/layout/hierarchy4"/>
    <dgm:cxn modelId="{A03C5377-F0C6-4A39-BD67-B7716C1D2ADC}" type="presParOf" srcId="{C889E213-6C74-4F54-BF62-BBC72B966660}" destId="{6D68A21A-9AFF-4A1A-BF99-8CE3F225412E}" srcOrd="0" destOrd="0" presId="urn:microsoft.com/office/officeart/2005/8/layout/hierarchy4"/>
    <dgm:cxn modelId="{B150B136-222B-4591-8207-6A26F1ACF3DD}" type="presParOf" srcId="{6D68A21A-9AFF-4A1A-BF99-8CE3F225412E}" destId="{4C0BE6C6-165F-4E85-A77D-6AA9E346DAB2}" srcOrd="0" destOrd="0" presId="urn:microsoft.com/office/officeart/2005/8/layout/hierarchy4"/>
    <dgm:cxn modelId="{E1F7CFFF-3139-4917-B1CB-E05BDBF5771B}" type="presParOf" srcId="{6D68A21A-9AFF-4A1A-BF99-8CE3F225412E}" destId="{DB5AD946-E5D6-406D-9D06-615BC10E16EC}" srcOrd="1" destOrd="0" presId="urn:microsoft.com/office/officeart/2005/8/layout/hierarchy4"/>
    <dgm:cxn modelId="{959C71F8-5626-4534-B601-5BDEF71C4981}" type="presParOf" srcId="{6D68A21A-9AFF-4A1A-BF99-8CE3F225412E}" destId="{58409246-83E7-4E6D-9EF2-15F7BCFE5949}" srcOrd="2" destOrd="0" presId="urn:microsoft.com/office/officeart/2005/8/layout/hierarchy4"/>
    <dgm:cxn modelId="{BE23DC8D-14EA-495B-82C1-808D3F1D2740}" type="presParOf" srcId="{58409246-83E7-4E6D-9EF2-15F7BCFE5949}" destId="{DD66A920-B371-4C45-BB9C-D041D9261F61}" srcOrd="0" destOrd="0" presId="urn:microsoft.com/office/officeart/2005/8/layout/hierarchy4"/>
    <dgm:cxn modelId="{F751C780-3215-4BA2-8E74-A3BAAEF1B105}" type="presParOf" srcId="{DD66A920-B371-4C45-BB9C-D041D9261F61}" destId="{717B9327-3099-42D7-A414-205D9D2EC680}" srcOrd="0" destOrd="0" presId="urn:microsoft.com/office/officeart/2005/8/layout/hierarchy4"/>
    <dgm:cxn modelId="{F20559C0-6BDA-475E-84EE-18F98C24188E}" type="presParOf" srcId="{DD66A920-B371-4C45-BB9C-D041D9261F61}" destId="{ADE5870E-E493-4818-911B-2D371321491A}" srcOrd="1" destOrd="0" presId="urn:microsoft.com/office/officeart/2005/8/layout/hierarchy4"/>
    <dgm:cxn modelId="{5DB52DA9-C863-4B44-8A9B-B32EB9CA5D48}" type="presParOf" srcId="{58409246-83E7-4E6D-9EF2-15F7BCFE5949}" destId="{74EB7C06-03DF-4AAC-8E88-688C9DBFCC0D}" srcOrd="1" destOrd="0" presId="urn:microsoft.com/office/officeart/2005/8/layout/hierarchy4"/>
    <dgm:cxn modelId="{D01C24F2-F5FD-4E68-ADD5-C6C256B6A353}" type="presParOf" srcId="{58409246-83E7-4E6D-9EF2-15F7BCFE5949}" destId="{43D36D63-FEF6-4C08-B65F-A621299BBC05}" srcOrd="2" destOrd="0" presId="urn:microsoft.com/office/officeart/2005/8/layout/hierarchy4"/>
    <dgm:cxn modelId="{4021C17D-61BE-4FE3-87B9-D2DAABC089AA}" type="presParOf" srcId="{43D36D63-FEF6-4C08-B65F-A621299BBC05}" destId="{8381F091-EECC-4D33-83D6-F1581643199B}" srcOrd="0" destOrd="0" presId="urn:microsoft.com/office/officeart/2005/8/layout/hierarchy4"/>
    <dgm:cxn modelId="{997CD287-43C8-469E-B528-D02E183CA172}" type="presParOf" srcId="{43D36D63-FEF6-4C08-B65F-A621299BBC05}" destId="{92B9EEE5-E945-4288-B1DE-4471374BF3C9}" srcOrd="1" destOrd="0" presId="urn:microsoft.com/office/officeart/2005/8/layout/hierarchy4"/>
    <dgm:cxn modelId="{454CB543-6862-48F4-85A1-5C26F562BCE9}" type="presParOf" srcId="{58409246-83E7-4E6D-9EF2-15F7BCFE5949}" destId="{0AF82FCD-F671-4F9E-B454-4956FEEFC279}" srcOrd="3" destOrd="0" presId="urn:microsoft.com/office/officeart/2005/8/layout/hierarchy4"/>
    <dgm:cxn modelId="{634AE837-24A2-46CC-88E3-43133845DA4B}" type="presParOf" srcId="{58409246-83E7-4E6D-9EF2-15F7BCFE5949}" destId="{52C6DE0D-759D-49C2-8BCD-EA00D27DABC3}" srcOrd="4" destOrd="0" presId="urn:microsoft.com/office/officeart/2005/8/layout/hierarchy4"/>
    <dgm:cxn modelId="{79EAD0B1-368F-4E6F-B270-B3EAA57EF253}" type="presParOf" srcId="{52C6DE0D-759D-49C2-8BCD-EA00D27DABC3}" destId="{98230050-F506-4A62-BA41-F899F8AB9501}" srcOrd="0" destOrd="0" presId="urn:microsoft.com/office/officeart/2005/8/layout/hierarchy4"/>
    <dgm:cxn modelId="{40938891-C9D0-4A70-96D0-C17FC617C244}" type="presParOf" srcId="{52C6DE0D-759D-49C2-8BCD-EA00D27DABC3}" destId="{B322C488-815E-41F2-92F4-15BA255311B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ru-RU" sz="5400" dirty="0"/>
            <a:t>Модуль управления проектами T-FLEX </a:t>
          </a:r>
          <a:r>
            <a:rPr lang="ru-RU" sz="5400" dirty="0" err="1"/>
            <a:t>DOCs</a:t>
          </a:r>
          <a:r>
            <a:rPr lang="ru-RU" sz="5400" dirty="0"/>
            <a:t> предоставляет:</a:t>
          </a:r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Регистрацию работ, их продолжительности и ресурсов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59F369E0-801C-4A2B-8967-085CA861D4CA}">
      <dgm:prSet phldrT="[Текст]"/>
      <dgm:spPr/>
      <dgm:t>
        <a:bodyPr/>
        <a:lstStyle/>
        <a:p>
          <a:r>
            <a:rPr lang="ru-RU" dirty="0"/>
            <a:t>Регистрацию зависимостей между работами</a:t>
          </a:r>
        </a:p>
      </dgm:t>
    </dgm:pt>
    <dgm:pt modelId="{41BAED6D-68C9-4800-9EE5-CA686321FB93}" type="parTrans" cxnId="{7846F5A2-9C4D-491D-ACEA-7E24DF642F21}">
      <dgm:prSet/>
      <dgm:spPr/>
      <dgm:t>
        <a:bodyPr/>
        <a:lstStyle/>
        <a:p>
          <a:endParaRPr lang="ru-RU"/>
        </a:p>
      </dgm:t>
    </dgm:pt>
    <dgm:pt modelId="{1602A68E-3399-4133-BC02-11A461C28CCE}" type="sibTrans" cxnId="{7846F5A2-9C4D-491D-ACEA-7E24DF642F21}">
      <dgm:prSet/>
      <dgm:spPr/>
      <dgm:t>
        <a:bodyPr/>
        <a:lstStyle/>
        <a:p>
          <a:endParaRPr lang="ru-RU"/>
        </a:p>
      </dgm:t>
    </dgm:pt>
    <dgm:pt modelId="{6F4C8156-4FE8-4951-8807-FBAE47DB7076}">
      <dgm:prSet phldrT="[Текст]"/>
      <dgm:spPr/>
      <dgm:t>
        <a:bodyPr/>
        <a:lstStyle/>
        <a:p>
          <a:r>
            <a:rPr lang="ru-RU" dirty="0"/>
            <a:t>Ведение перечня работ по проекту с возможностью декомпозиции</a:t>
          </a:r>
        </a:p>
      </dgm:t>
    </dgm:pt>
    <dgm:pt modelId="{91EFA068-31E0-4806-B28D-72BBD2D05FD5}" type="parTrans" cxnId="{75A58437-BCDA-4CCA-823A-511C929792A1}">
      <dgm:prSet/>
      <dgm:spPr/>
      <dgm:t>
        <a:bodyPr/>
        <a:lstStyle/>
        <a:p>
          <a:endParaRPr lang="ru-RU"/>
        </a:p>
      </dgm:t>
    </dgm:pt>
    <dgm:pt modelId="{302C3E18-1DF2-4860-8953-8EB5741AAEA0}" type="sibTrans" cxnId="{75A58437-BCDA-4CCA-823A-511C929792A1}">
      <dgm:prSet/>
      <dgm:spPr/>
      <dgm:t>
        <a:bodyPr/>
        <a:lstStyle/>
        <a:p>
          <a:endParaRPr lang="ru-RU"/>
        </a:p>
      </dgm:t>
    </dgm:pt>
    <dgm:pt modelId="{BEC73373-2F60-4C6A-9C9F-A222FC5F4C1D}">
      <dgm:prSet phldrT="[Текст]"/>
      <dgm:spPr/>
      <dgm:t>
        <a:bodyPr/>
        <a:lstStyle/>
        <a:p>
          <a:r>
            <a:rPr lang="ru-RU" dirty="0"/>
            <a:t>Планирование работ по срокам с возможностью их взаимного увязывания, как по сроку так и по факту начала/завершения</a:t>
          </a:r>
        </a:p>
      </dgm:t>
    </dgm:pt>
    <dgm:pt modelId="{EF143610-C423-4A6F-A890-65AAB35216A9}" type="parTrans" cxnId="{10A5DA40-73AA-4B30-B970-99120ED68E02}">
      <dgm:prSet/>
      <dgm:spPr/>
      <dgm:t>
        <a:bodyPr/>
        <a:lstStyle/>
        <a:p>
          <a:endParaRPr lang="ru-RU"/>
        </a:p>
      </dgm:t>
    </dgm:pt>
    <dgm:pt modelId="{FABBAEC5-E94A-4E44-B604-D3F16273E7B2}" type="sibTrans" cxnId="{10A5DA40-73AA-4B30-B970-99120ED68E02}">
      <dgm:prSet/>
      <dgm:spPr/>
      <dgm:t>
        <a:bodyPr/>
        <a:lstStyle/>
        <a:p>
          <a:endParaRPr lang="ru-RU"/>
        </a:p>
      </dgm:t>
    </dgm:pt>
    <dgm:pt modelId="{47B7FD0F-B53F-438E-ABBB-8D2CE3F5794D}">
      <dgm:prSet phldrT="[Текст]"/>
      <dgm:spPr/>
      <dgm:t>
        <a:bodyPr/>
        <a:lstStyle/>
        <a:p>
          <a:r>
            <a:rPr lang="ru-RU" dirty="0"/>
            <a:t>Назначение ответственных исполнителей и ресурсов</a:t>
          </a:r>
        </a:p>
      </dgm:t>
    </dgm:pt>
    <dgm:pt modelId="{7F1AA2F2-BE9E-4DBC-BF1D-F9D056D504E1}" type="parTrans" cxnId="{1B7E249B-C7E0-4BD0-AA83-806813496297}">
      <dgm:prSet/>
      <dgm:spPr/>
      <dgm:t>
        <a:bodyPr/>
        <a:lstStyle/>
        <a:p>
          <a:endParaRPr lang="ru-RU"/>
        </a:p>
      </dgm:t>
    </dgm:pt>
    <dgm:pt modelId="{39ED2741-EC43-45A9-B590-DEFB14285B02}" type="sibTrans" cxnId="{1B7E249B-C7E0-4BD0-AA83-806813496297}">
      <dgm:prSet/>
      <dgm:spPr/>
      <dgm:t>
        <a:bodyPr/>
        <a:lstStyle/>
        <a:p>
          <a:endParaRPr lang="ru-RU"/>
        </a:p>
      </dgm:t>
    </dgm:pt>
    <dgm:pt modelId="{5C98C685-1226-406C-A38D-5ECF55D3BCA9}">
      <dgm:prSet phldrT="[Текст]"/>
      <dgm:spPr/>
      <dgm:t>
        <a:bodyPr/>
        <a:lstStyle/>
        <a:p>
          <a:r>
            <a:rPr lang="ru-RU"/>
            <a:t>Возможность фактического отслеживания выполнения процесса</a:t>
          </a:r>
          <a:endParaRPr lang="ru-RU" dirty="0"/>
        </a:p>
        <a:p>
          <a:endParaRPr lang="ru-RU" dirty="0"/>
        </a:p>
      </dgm:t>
    </dgm:pt>
    <dgm:pt modelId="{115F4227-B274-44FB-8075-DB72AB469A1B}" type="parTrans" cxnId="{32D5335B-9F86-4E66-B258-849A18117E31}">
      <dgm:prSet/>
      <dgm:spPr/>
    </dgm:pt>
    <dgm:pt modelId="{713985FC-9A4B-4E16-892B-54F5F9EB0611}" type="sibTrans" cxnId="{32D5335B-9F86-4E66-B258-849A18117E31}">
      <dgm:prSet/>
      <dgm:spPr/>
    </dgm:pt>
    <dgm:pt modelId="{798DC877-90B1-4F77-A20B-45A0FAC99CD2}" type="pres">
      <dgm:prSet presAssocID="{AB780F4A-67FA-43C5-9625-4BE14A4285A9}" presName="Name0" presStyleCnt="0">
        <dgm:presLayoutVars>
          <dgm:dir/>
          <dgm:animLvl val="lvl"/>
          <dgm:resizeHandles val="exact"/>
        </dgm:presLayoutVars>
      </dgm:prSet>
      <dgm:spPr/>
    </dgm:pt>
    <dgm:pt modelId="{2E1619BB-A1FE-48A7-AA30-F1DE19975C4D}" type="pres">
      <dgm:prSet presAssocID="{A5CC112E-D2F8-418E-8ADE-B98C2367298C}" presName="boxAndChildren" presStyleCnt="0"/>
      <dgm:spPr/>
    </dgm:pt>
    <dgm:pt modelId="{383D72F0-A96A-4F6E-86FD-63532E21F71F}" type="pres">
      <dgm:prSet presAssocID="{A5CC112E-D2F8-418E-8ADE-B98C2367298C}" presName="parentTextBox" presStyleLbl="node1" presStyleIdx="0" presStyleCnt="1"/>
      <dgm:spPr/>
    </dgm:pt>
    <dgm:pt modelId="{CC60D41E-A64D-4F96-842C-80257A200FBB}" type="pres">
      <dgm:prSet presAssocID="{A5CC112E-D2F8-418E-8ADE-B98C2367298C}" presName="entireBox" presStyleLbl="node1" presStyleIdx="0" presStyleCnt="1"/>
      <dgm:spPr/>
    </dgm:pt>
    <dgm:pt modelId="{FC6E392E-F555-4E80-8756-75FD4592526A}" type="pres">
      <dgm:prSet presAssocID="{A5CC112E-D2F8-418E-8ADE-B98C2367298C}" presName="descendantBox" presStyleCnt="0"/>
      <dgm:spPr/>
    </dgm:pt>
    <dgm:pt modelId="{7268A406-1A80-4030-B738-3DB9626C0DEF}" type="pres">
      <dgm:prSet presAssocID="{7F37BAC1-D6C6-4CC5-BB7A-C90F0709701C}" presName="childTextBox" presStyleLbl="fgAccFollowNode1" presStyleIdx="0" presStyleCnt="6">
        <dgm:presLayoutVars>
          <dgm:bulletEnabled val="1"/>
        </dgm:presLayoutVars>
      </dgm:prSet>
      <dgm:spPr/>
    </dgm:pt>
    <dgm:pt modelId="{B67F6BED-46D7-49EA-831A-12EC0884EB12}" type="pres">
      <dgm:prSet presAssocID="{59F369E0-801C-4A2B-8967-085CA861D4CA}" presName="childTextBox" presStyleLbl="fgAccFollowNode1" presStyleIdx="1" presStyleCnt="6">
        <dgm:presLayoutVars>
          <dgm:bulletEnabled val="1"/>
        </dgm:presLayoutVars>
      </dgm:prSet>
      <dgm:spPr/>
    </dgm:pt>
    <dgm:pt modelId="{6FEFEAB3-B186-4E71-8231-A6FFC8E62EC1}" type="pres">
      <dgm:prSet presAssocID="{6F4C8156-4FE8-4951-8807-FBAE47DB7076}" presName="childTextBox" presStyleLbl="fgAccFollowNode1" presStyleIdx="2" presStyleCnt="6">
        <dgm:presLayoutVars>
          <dgm:bulletEnabled val="1"/>
        </dgm:presLayoutVars>
      </dgm:prSet>
      <dgm:spPr/>
    </dgm:pt>
    <dgm:pt modelId="{0B8DAC25-EDDA-4CCA-9E32-34CCA4E3E781}" type="pres">
      <dgm:prSet presAssocID="{BEC73373-2F60-4C6A-9C9F-A222FC5F4C1D}" presName="childTextBox" presStyleLbl="fgAccFollowNode1" presStyleIdx="3" presStyleCnt="6">
        <dgm:presLayoutVars>
          <dgm:bulletEnabled val="1"/>
        </dgm:presLayoutVars>
      </dgm:prSet>
      <dgm:spPr/>
    </dgm:pt>
    <dgm:pt modelId="{6544551F-9D38-4286-980B-D7E10C2DB8CC}" type="pres">
      <dgm:prSet presAssocID="{47B7FD0F-B53F-438E-ABBB-8D2CE3F5794D}" presName="childTextBox" presStyleLbl="fgAccFollowNode1" presStyleIdx="4" presStyleCnt="6">
        <dgm:presLayoutVars>
          <dgm:bulletEnabled val="1"/>
        </dgm:presLayoutVars>
      </dgm:prSet>
      <dgm:spPr/>
    </dgm:pt>
    <dgm:pt modelId="{E6650639-3780-442A-8350-101C00F46463}" type="pres">
      <dgm:prSet presAssocID="{5C98C685-1226-406C-A38D-5ECF55D3BCA9}" presName="childTextBox" presStyleLbl="fgAccFollowNode1" presStyleIdx="5" presStyleCnt="6">
        <dgm:presLayoutVars>
          <dgm:bulletEnabled val="1"/>
        </dgm:presLayoutVars>
      </dgm:prSet>
      <dgm:spPr/>
    </dgm:pt>
  </dgm:ptLst>
  <dgm:cxnLst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75A58437-BCDA-4CCA-823A-511C929792A1}" srcId="{A5CC112E-D2F8-418E-8ADE-B98C2367298C}" destId="{6F4C8156-4FE8-4951-8807-FBAE47DB7076}" srcOrd="2" destOrd="0" parTransId="{91EFA068-31E0-4806-B28D-72BBD2D05FD5}" sibTransId="{302C3E18-1DF2-4860-8953-8EB5741AAEA0}"/>
    <dgm:cxn modelId="{10A5DA40-73AA-4B30-B970-99120ED68E02}" srcId="{A5CC112E-D2F8-418E-8ADE-B98C2367298C}" destId="{BEC73373-2F60-4C6A-9C9F-A222FC5F4C1D}" srcOrd="3" destOrd="0" parTransId="{EF143610-C423-4A6F-A890-65AAB35216A9}" sibTransId="{FABBAEC5-E94A-4E44-B604-D3F16273E7B2}"/>
    <dgm:cxn modelId="{32D5335B-9F86-4E66-B258-849A18117E31}" srcId="{A5CC112E-D2F8-418E-8ADE-B98C2367298C}" destId="{5C98C685-1226-406C-A38D-5ECF55D3BCA9}" srcOrd="5" destOrd="0" parTransId="{115F4227-B274-44FB-8075-DB72AB469A1B}" sibTransId="{713985FC-9A4B-4E16-892B-54F5F9EB0611}"/>
    <dgm:cxn modelId="{B3993E45-C686-47EB-8F45-611A2B816694}" type="presOf" srcId="{6F4C8156-4FE8-4951-8807-FBAE47DB7076}" destId="{6FEFEAB3-B186-4E71-8231-A6FFC8E62EC1}" srcOrd="0" destOrd="0" presId="urn:microsoft.com/office/officeart/2005/8/layout/process4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3BB2F658-8569-4B9C-8864-C9483BABFF6B}" type="presOf" srcId="{BEC73373-2F60-4C6A-9C9F-A222FC5F4C1D}" destId="{0B8DAC25-EDDA-4CCA-9E32-34CCA4E3E781}" srcOrd="0" destOrd="0" presId="urn:microsoft.com/office/officeart/2005/8/layout/process4"/>
    <dgm:cxn modelId="{E794BD90-2054-4890-BD9C-21B76A88BC11}" type="presOf" srcId="{47B7FD0F-B53F-438E-ABBB-8D2CE3F5794D}" destId="{6544551F-9D38-4286-980B-D7E10C2DB8CC}" srcOrd="0" destOrd="0" presId="urn:microsoft.com/office/officeart/2005/8/layout/process4"/>
    <dgm:cxn modelId="{1B7E249B-C7E0-4BD0-AA83-806813496297}" srcId="{A5CC112E-D2F8-418E-8ADE-B98C2367298C}" destId="{47B7FD0F-B53F-438E-ABBB-8D2CE3F5794D}" srcOrd="4" destOrd="0" parTransId="{7F1AA2F2-BE9E-4DBC-BF1D-F9D056D504E1}" sibTransId="{39ED2741-EC43-45A9-B590-DEFB14285B02}"/>
    <dgm:cxn modelId="{7846F5A2-9C4D-491D-ACEA-7E24DF642F21}" srcId="{A5CC112E-D2F8-418E-8ADE-B98C2367298C}" destId="{59F369E0-801C-4A2B-8967-085CA861D4CA}" srcOrd="1" destOrd="0" parTransId="{41BAED6D-68C9-4800-9EE5-CA686321FB93}" sibTransId="{1602A68E-3399-4133-BC02-11A461C28CCE}"/>
    <dgm:cxn modelId="{68F59BAB-E183-4131-B324-09ECF1BA6F62}" type="presOf" srcId="{59F369E0-801C-4A2B-8967-085CA861D4CA}" destId="{B67F6BED-46D7-49EA-831A-12EC0884EB12}" srcOrd="0" destOrd="0" presId="urn:microsoft.com/office/officeart/2005/8/layout/process4"/>
    <dgm:cxn modelId="{E88BCFC7-BA88-4686-B531-6CAC6D44A88C}" type="presOf" srcId="{A5CC112E-D2F8-418E-8ADE-B98C2367298C}" destId="{383D72F0-A96A-4F6E-86FD-63532E21F71F}" srcOrd="0" destOrd="0" presId="urn:microsoft.com/office/officeart/2005/8/layout/process4"/>
    <dgm:cxn modelId="{FDF631D3-ACF2-4FF8-BF5A-DAAEE46387F4}" type="presOf" srcId="{7F37BAC1-D6C6-4CC5-BB7A-C90F0709701C}" destId="{7268A406-1A80-4030-B738-3DB9626C0DEF}" srcOrd="0" destOrd="0" presId="urn:microsoft.com/office/officeart/2005/8/layout/process4"/>
    <dgm:cxn modelId="{B47ADEE2-6915-4D07-A764-A30B56528432}" type="presOf" srcId="{A5CC112E-D2F8-418E-8ADE-B98C2367298C}" destId="{CC60D41E-A64D-4F96-842C-80257A200FBB}" srcOrd="1" destOrd="0" presId="urn:microsoft.com/office/officeart/2005/8/layout/process4"/>
    <dgm:cxn modelId="{840941F5-E69C-4E12-BDFD-C7EE719FC568}" type="presOf" srcId="{5C98C685-1226-406C-A38D-5ECF55D3BCA9}" destId="{E6650639-3780-442A-8350-101C00F46463}" srcOrd="0" destOrd="0" presId="urn:microsoft.com/office/officeart/2005/8/layout/process4"/>
    <dgm:cxn modelId="{0E2F73F6-17A8-42E8-BFDF-4BE05334FC2C}" type="presOf" srcId="{AB780F4A-67FA-43C5-9625-4BE14A4285A9}" destId="{798DC877-90B1-4F77-A20B-45A0FAC99CD2}" srcOrd="0" destOrd="0" presId="urn:microsoft.com/office/officeart/2005/8/layout/process4"/>
    <dgm:cxn modelId="{099EB99D-E450-4A8A-AEA8-7F15B7F4319F}" type="presParOf" srcId="{798DC877-90B1-4F77-A20B-45A0FAC99CD2}" destId="{2E1619BB-A1FE-48A7-AA30-F1DE19975C4D}" srcOrd="0" destOrd="0" presId="urn:microsoft.com/office/officeart/2005/8/layout/process4"/>
    <dgm:cxn modelId="{FF91D055-4EDA-486C-BA60-782BBDA0717B}" type="presParOf" srcId="{2E1619BB-A1FE-48A7-AA30-F1DE19975C4D}" destId="{383D72F0-A96A-4F6E-86FD-63532E21F71F}" srcOrd="0" destOrd="0" presId="urn:microsoft.com/office/officeart/2005/8/layout/process4"/>
    <dgm:cxn modelId="{2DD46F13-9E50-4380-9D27-145D63BB3731}" type="presParOf" srcId="{2E1619BB-A1FE-48A7-AA30-F1DE19975C4D}" destId="{CC60D41E-A64D-4F96-842C-80257A200FBB}" srcOrd="1" destOrd="0" presId="urn:microsoft.com/office/officeart/2005/8/layout/process4"/>
    <dgm:cxn modelId="{889AF443-07D1-4271-AE8F-099C0279528F}" type="presParOf" srcId="{2E1619BB-A1FE-48A7-AA30-F1DE19975C4D}" destId="{FC6E392E-F555-4E80-8756-75FD4592526A}" srcOrd="2" destOrd="0" presId="urn:microsoft.com/office/officeart/2005/8/layout/process4"/>
    <dgm:cxn modelId="{90194A3E-3C9C-4994-8E3D-29B614D672EB}" type="presParOf" srcId="{FC6E392E-F555-4E80-8756-75FD4592526A}" destId="{7268A406-1A80-4030-B738-3DB9626C0DEF}" srcOrd="0" destOrd="0" presId="urn:microsoft.com/office/officeart/2005/8/layout/process4"/>
    <dgm:cxn modelId="{E56C0B5D-9D85-4BA7-BECF-31DAB112ABC3}" type="presParOf" srcId="{FC6E392E-F555-4E80-8756-75FD4592526A}" destId="{B67F6BED-46D7-49EA-831A-12EC0884EB12}" srcOrd="1" destOrd="0" presId="urn:microsoft.com/office/officeart/2005/8/layout/process4"/>
    <dgm:cxn modelId="{D82FD07A-44E3-4AC7-891A-0412DF99C5DE}" type="presParOf" srcId="{FC6E392E-F555-4E80-8756-75FD4592526A}" destId="{6FEFEAB3-B186-4E71-8231-A6FFC8E62EC1}" srcOrd="2" destOrd="0" presId="urn:microsoft.com/office/officeart/2005/8/layout/process4"/>
    <dgm:cxn modelId="{1392791F-520E-4213-9FBD-7374991A71BA}" type="presParOf" srcId="{FC6E392E-F555-4E80-8756-75FD4592526A}" destId="{0B8DAC25-EDDA-4CCA-9E32-34CCA4E3E781}" srcOrd="3" destOrd="0" presId="urn:microsoft.com/office/officeart/2005/8/layout/process4"/>
    <dgm:cxn modelId="{E46F5AF8-BF0A-46C7-9A0D-3E10DDE7C82B}" type="presParOf" srcId="{FC6E392E-F555-4E80-8756-75FD4592526A}" destId="{6544551F-9D38-4286-980B-D7E10C2DB8CC}" srcOrd="4" destOrd="0" presId="urn:microsoft.com/office/officeart/2005/8/layout/process4"/>
    <dgm:cxn modelId="{94182B99-693C-40D7-9E8E-7307AEA70D05}" type="presParOf" srcId="{FC6E392E-F555-4E80-8756-75FD4592526A}" destId="{E6650639-3780-442A-8350-101C00F46463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780F4A-67FA-43C5-9625-4BE14A4285A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CC112E-D2F8-418E-8ADE-B98C2367298C}">
      <dgm:prSet phldrT="[Текст]" custT="1"/>
      <dgm:spPr/>
      <dgm:t>
        <a:bodyPr/>
        <a:lstStyle/>
        <a:p>
          <a:r>
            <a:rPr lang="ru-RU" sz="5400"/>
            <a:t>Модуль управления проектами T-FLEX DOCs предоставляет:</a:t>
          </a:r>
          <a:endParaRPr lang="ru-RU" sz="5400" dirty="0"/>
        </a:p>
      </dgm:t>
    </dgm:pt>
    <dgm:pt modelId="{D09CE8E2-1CD4-4539-9459-9F40C8C3DF7A}" type="parTrans" cxnId="{55E69C75-A387-4BF4-88F2-806D6380FD03}">
      <dgm:prSet/>
      <dgm:spPr/>
      <dgm:t>
        <a:bodyPr/>
        <a:lstStyle/>
        <a:p>
          <a:endParaRPr lang="ru-RU"/>
        </a:p>
      </dgm:t>
    </dgm:pt>
    <dgm:pt modelId="{3D73EE0A-32C1-4431-B906-645B8C44578D}" type="sibTrans" cxnId="{55E69C75-A387-4BF4-88F2-806D6380FD03}">
      <dgm:prSet/>
      <dgm:spPr/>
      <dgm:t>
        <a:bodyPr/>
        <a:lstStyle/>
        <a:p>
          <a:endParaRPr lang="ru-RU"/>
        </a:p>
      </dgm:t>
    </dgm:pt>
    <dgm:pt modelId="{7F37BAC1-D6C6-4CC5-BB7A-C90F0709701C}">
      <dgm:prSet phldrT="[Текст]"/>
      <dgm:spPr/>
      <dgm:t>
        <a:bodyPr/>
        <a:lstStyle/>
        <a:p>
          <a:r>
            <a:rPr lang="ru-RU" dirty="0"/>
            <a:t>Интеграцию системы управления проектами с почтовой службой T-F</a:t>
          </a:r>
          <a:r>
            <a:rPr lang="en-US" dirty="0"/>
            <a:t>L</a:t>
          </a:r>
          <a:r>
            <a:rPr lang="ru-RU" dirty="0"/>
            <a:t>EX </a:t>
          </a:r>
          <a:r>
            <a:rPr lang="ru-RU" dirty="0" err="1"/>
            <a:t>DOCs</a:t>
          </a:r>
          <a:r>
            <a:rPr lang="ru-RU" dirty="0"/>
            <a:t> для обеспечения возможности оперативного оповещения исполнителей</a:t>
          </a:r>
        </a:p>
      </dgm:t>
    </dgm:pt>
    <dgm:pt modelId="{BBE9246E-FA25-40AC-BDAC-086315EAFCA8}" type="parTrans" cxnId="{63574726-466B-4455-8D4A-B2ADFE6B3A9D}">
      <dgm:prSet/>
      <dgm:spPr/>
      <dgm:t>
        <a:bodyPr/>
        <a:lstStyle/>
        <a:p>
          <a:endParaRPr lang="ru-RU"/>
        </a:p>
      </dgm:t>
    </dgm:pt>
    <dgm:pt modelId="{6DB20EE1-5062-4F8E-86F9-790CEDD8339D}" type="sibTrans" cxnId="{63574726-466B-4455-8D4A-B2ADFE6B3A9D}">
      <dgm:prSet/>
      <dgm:spPr/>
      <dgm:t>
        <a:bodyPr/>
        <a:lstStyle/>
        <a:p>
          <a:endParaRPr lang="ru-RU"/>
        </a:p>
      </dgm:t>
    </dgm:pt>
    <dgm:pt modelId="{B3683F87-3021-482A-BCEF-9CC59920235F}">
      <dgm:prSet phldrT="[Текст]"/>
      <dgm:spPr/>
      <dgm:t>
        <a:bodyPr/>
        <a:lstStyle/>
        <a:p>
          <a:r>
            <a:rPr lang="ru-RU" dirty="0"/>
            <a:t>Сравнение различных версий проекта для быстрой оценки отставания/опережения графика работ</a:t>
          </a:r>
        </a:p>
      </dgm:t>
    </dgm:pt>
    <dgm:pt modelId="{1FE782D6-CC06-4D14-97EB-6E626DDED61A}" type="parTrans" cxnId="{BEAC4024-2D55-4F62-A63E-A4223719FB12}">
      <dgm:prSet/>
      <dgm:spPr/>
      <dgm:t>
        <a:bodyPr/>
        <a:lstStyle/>
        <a:p>
          <a:endParaRPr lang="ru-RU"/>
        </a:p>
      </dgm:t>
    </dgm:pt>
    <dgm:pt modelId="{C3DEDFEE-E6F2-45FE-965E-764CB2A60832}" type="sibTrans" cxnId="{BEAC4024-2D55-4F62-A63E-A4223719FB12}">
      <dgm:prSet/>
      <dgm:spPr/>
      <dgm:t>
        <a:bodyPr/>
        <a:lstStyle/>
        <a:p>
          <a:endParaRPr lang="ru-RU"/>
        </a:p>
      </dgm:t>
    </dgm:pt>
    <dgm:pt modelId="{FE92F716-5A76-4CC2-8323-E835B1CD3F5D}">
      <dgm:prSet phldrT="[Текст]"/>
      <dgm:spPr/>
      <dgm:t>
        <a:bodyPr/>
        <a:lstStyle/>
        <a:p>
          <a:r>
            <a:rPr lang="ru-RU" dirty="0"/>
            <a:t>Возможность корректировки проекта в процессе его выполнения</a:t>
          </a:r>
        </a:p>
      </dgm:t>
    </dgm:pt>
    <dgm:pt modelId="{70F1AC29-F4B1-4FD5-916E-1D7F67431B1A}" type="parTrans" cxnId="{62089955-3F46-4830-AE31-4623BD0C363D}">
      <dgm:prSet/>
      <dgm:spPr/>
      <dgm:t>
        <a:bodyPr/>
        <a:lstStyle/>
        <a:p>
          <a:endParaRPr lang="ru-RU"/>
        </a:p>
      </dgm:t>
    </dgm:pt>
    <dgm:pt modelId="{A5D8CCB3-9B5F-4F9A-8402-B299A769C0BE}" type="sibTrans" cxnId="{62089955-3F46-4830-AE31-4623BD0C363D}">
      <dgm:prSet/>
      <dgm:spPr/>
      <dgm:t>
        <a:bodyPr/>
        <a:lstStyle/>
        <a:p>
          <a:endParaRPr lang="ru-RU"/>
        </a:p>
      </dgm:t>
    </dgm:pt>
    <dgm:pt modelId="{E02D77A6-EA3F-4495-B5CC-07CC66954775}">
      <dgm:prSet phldrT="[Текст]"/>
      <dgm:spPr/>
      <dgm:t>
        <a:bodyPr/>
        <a:lstStyle/>
        <a:p>
          <a:r>
            <a:rPr lang="ru-RU"/>
            <a:t>Сбор и отображение сведений об использовании ресурсов, с учётом графика расходования средств на их приобретение</a:t>
          </a:r>
          <a:endParaRPr lang="ru-RU" dirty="0"/>
        </a:p>
      </dgm:t>
    </dgm:pt>
    <dgm:pt modelId="{CA1DBB43-252A-4A0A-8E21-5D00269B4D67}" type="parTrans" cxnId="{FAC5F09A-32D0-4240-A4A8-024B4B2A1424}">
      <dgm:prSet/>
      <dgm:spPr/>
      <dgm:t>
        <a:bodyPr/>
        <a:lstStyle/>
        <a:p>
          <a:endParaRPr lang="ru-RU"/>
        </a:p>
      </dgm:t>
    </dgm:pt>
    <dgm:pt modelId="{987D6914-EBD3-4576-8F31-1DA72719BB0C}" type="sibTrans" cxnId="{FAC5F09A-32D0-4240-A4A8-024B4B2A1424}">
      <dgm:prSet/>
      <dgm:spPr/>
      <dgm:t>
        <a:bodyPr/>
        <a:lstStyle/>
        <a:p>
          <a:endParaRPr lang="ru-RU"/>
        </a:p>
      </dgm:t>
    </dgm:pt>
    <dgm:pt modelId="{E0ED96C6-3B1F-4FF7-9587-F0E71497AD72}">
      <dgm:prSet/>
      <dgm:spPr/>
      <dgm:t>
        <a:bodyPr/>
        <a:lstStyle/>
        <a:p>
          <a:r>
            <a:rPr lang="ru-RU" dirty="0"/>
            <a:t>Получение информации о суммарных затратах, как по всему проекту, так и по отдельным работам</a:t>
          </a:r>
        </a:p>
      </dgm:t>
    </dgm:pt>
    <dgm:pt modelId="{849722B7-FFC3-4AEF-8887-C4A2BE18B4FB}" type="parTrans" cxnId="{9B7F9F8F-DE19-4FE4-A5DB-2257D0E84B25}">
      <dgm:prSet/>
      <dgm:spPr/>
      <dgm:t>
        <a:bodyPr/>
        <a:lstStyle/>
        <a:p>
          <a:endParaRPr lang="ru-RU"/>
        </a:p>
      </dgm:t>
    </dgm:pt>
    <dgm:pt modelId="{91ABD76A-E5F0-4527-A268-6763A76CC8C1}" type="sibTrans" cxnId="{9B7F9F8F-DE19-4FE4-A5DB-2257D0E84B25}">
      <dgm:prSet/>
      <dgm:spPr/>
      <dgm:t>
        <a:bodyPr/>
        <a:lstStyle/>
        <a:p>
          <a:endParaRPr lang="ru-RU"/>
        </a:p>
      </dgm:t>
    </dgm:pt>
    <dgm:pt modelId="{7889CDB8-474A-455F-81BF-045E627433B1}" type="pres">
      <dgm:prSet presAssocID="{AB780F4A-67FA-43C5-9625-4BE14A4285A9}" presName="theList" presStyleCnt="0">
        <dgm:presLayoutVars>
          <dgm:dir/>
          <dgm:animLvl val="lvl"/>
          <dgm:resizeHandles val="exact"/>
        </dgm:presLayoutVars>
      </dgm:prSet>
      <dgm:spPr/>
    </dgm:pt>
    <dgm:pt modelId="{3F37C776-4AC6-429F-8536-F5134830296B}" type="pres">
      <dgm:prSet presAssocID="{A5CC112E-D2F8-418E-8ADE-B98C2367298C}" presName="compNode" presStyleCnt="0"/>
      <dgm:spPr/>
    </dgm:pt>
    <dgm:pt modelId="{FDFB75BB-DD90-4A35-8A03-771AC5DC7867}" type="pres">
      <dgm:prSet presAssocID="{A5CC112E-D2F8-418E-8ADE-B98C2367298C}" presName="aNode" presStyleLbl="bgShp" presStyleIdx="0" presStyleCnt="1"/>
      <dgm:spPr/>
    </dgm:pt>
    <dgm:pt modelId="{24FEDE7E-92AB-4A1E-ADE9-6A7AED83FE33}" type="pres">
      <dgm:prSet presAssocID="{A5CC112E-D2F8-418E-8ADE-B98C2367298C}" presName="textNode" presStyleLbl="bgShp" presStyleIdx="0" presStyleCnt="1"/>
      <dgm:spPr/>
    </dgm:pt>
    <dgm:pt modelId="{4650B802-177E-4B8F-A062-FE28AEBBC640}" type="pres">
      <dgm:prSet presAssocID="{A5CC112E-D2F8-418E-8ADE-B98C2367298C}" presName="compChildNode" presStyleCnt="0"/>
      <dgm:spPr/>
    </dgm:pt>
    <dgm:pt modelId="{9E74AF8D-DDB0-4B97-84FC-FF07162B17D0}" type="pres">
      <dgm:prSet presAssocID="{A5CC112E-D2F8-418E-8ADE-B98C2367298C}" presName="theInnerList" presStyleCnt="0"/>
      <dgm:spPr/>
    </dgm:pt>
    <dgm:pt modelId="{FDEE1E34-54BC-488A-AECC-9D3E934C3DA0}" type="pres">
      <dgm:prSet presAssocID="{7F37BAC1-D6C6-4CC5-BB7A-C90F0709701C}" presName="childNode" presStyleLbl="node1" presStyleIdx="0" presStyleCnt="5">
        <dgm:presLayoutVars>
          <dgm:bulletEnabled val="1"/>
        </dgm:presLayoutVars>
      </dgm:prSet>
      <dgm:spPr/>
    </dgm:pt>
    <dgm:pt modelId="{F98788E1-F1C1-4824-9F10-418D8D51EC1B}" type="pres">
      <dgm:prSet presAssocID="{7F37BAC1-D6C6-4CC5-BB7A-C90F0709701C}" presName="aSpace2" presStyleCnt="0"/>
      <dgm:spPr/>
    </dgm:pt>
    <dgm:pt modelId="{3144F18D-1BB2-4AC4-83EA-AF0BCC09BC29}" type="pres">
      <dgm:prSet presAssocID="{FE92F716-5A76-4CC2-8323-E835B1CD3F5D}" presName="childNode" presStyleLbl="node1" presStyleIdx="1" presStyleCnt="5">
        <dgm:presLayoutVars>
          <dgm:bulletEnabled val="1"/>
        </dgm:presLayoutVars>
      </dgm:prSet>
      <dgm:spPr/>
    </dgm:pt>
    <dgm:pt modelId="{32F1D09B-57FF-4D16-981F-C8F2D18EDB99}" type="pres">
      <dgm:prSet presAssocID="{FE92F716-5A76-4CC2-8323-E835B1CD3F5D}" presName="aSpace2" presStyleCnt="0"/>
      <dgm:spPr/>
    </dgm:pt>
    <dgm:pt modelId="{DFBDEC92-55AF-448E-8186-50E2E218AE94}" type="pres">
      <dgm:prSet presAssocID="{B3683F87-3021-482A-BCEF-9CC59920235F}" presName="childNode" presStyleLbl="node1" presStyleIdx="2" presStyleCnt="5">
        <dgm:presLayoutVars>
          <dgm:bulletEnabled val="1"/>
        </dgm:presLayoutVars>
      </dgm:prSet>
      <dgm:spPr/>
    </dgm:pt>
    <dgm:pt modelId="{58EC34CB-1420-461E-BD77-918B94259C90}" type="pres">
      <dgm:prSet presAssocID="{B3683F87-3021-482A-BCEF-9CC59920235F}" presName="aSpace2" presStyleCnt="0"/>
      <dgm:spPr/>
    </dgm:pt>
    <dgm:pt modelId="{C072BF40-D1CA-4818-B550-AAAD14A688E9}" type="pres">
      <dgm:prSet presAssocID="{E02D77A6-EA3F-4495-B5CC-07CC66954775}" presName="childNode" presStyleLbl="node1" presStyleIdx="3" presStyleCnt="5">
        <dgm:presLayoutVars>
          <dgm:bulletEnabled val="1"/>
        </dgm:presLayoutVars>
      </dgm:prSet>
      <dgm:spPr/>
    </dgm:pt>
    <dgm:pt modelId="{7184EDCB-E168-4051-827A-A1A8A6444F68}" type="pres">
      <dgm:prSet presAssocID="{E02D77A6-EA3F-4495-B5CC-07CC66954775}" presName="aSpace2" presStyleCnt="0"/>
      <dgm:spPr/>
    </dgm:pt>
    <dgm:pt modelId="{EF3FAD92-526A-43A1-81D3-9D2EF842D190}" type="pres">
      <dgm:prSet presAssocID="{E0ED96C6-3B1F-4FF7-9587-F0E71497AD7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8AA49F01-5E58-42A9-AF05-E1808B1AE818}" type="presOf" srcId="{E02D77A6-EA3F-4495-B5CC-07CC66954775}" destId="{C072BF40-D1CA-4818-B550-AAAD14A688E9}" srcOrd="0" destOrd="0" presId="urn:microsoft.com/office/officeart/2005/8/layout/lProcess2"/>
    <dgm:cxn modelId="{15531415-0DD2-4DEE-857D-0105BF15A846}" type="presOf" srcId="{E0ED96C6-3B1F-4FF7-9587-F0E71497AD72}" destId="{EF3FAD92-526A-43A1-81D3-9D2EF842D190}" srcOrd="0" destOrd="0" presId="urn:microsoft.com/office/officeart/2005/8/layout/lProcess2"/>
    <dgm:cxn modelId="{B26FF616-8EB5-4AEA-ADBA-2317BD4C24E4}" type="presOf" srcId="{AB780F4A-67FA-43C5-9625-4BE14A4285A9}" destId="{7889CDB8-474A-455F-81BF-045E627433B1}" srcOrd="0" destOrd="0" presId="urn:microsoft.com/office/officeart/2005/8/layout/lProcess2"/>
    <dgm:cxn modelId="{48614223-908C-42B5-A8B3-AC96BAB0D783}" type="presOf" srcId="{7F37BAC1-D6C6-4CC5-BB7A-C90F0709701C}" destId="{FDEE1E34-54BC-488A-AECC-9D3E934C3DA0}" srcOrd="0" destOrd="0" presId="urn:microsoft.com/office/officeart/2005/8/layout/lProcess2"/>
    <dgm:cxn modelId="{BEAC4024-2D55-4F62-A63E-A4223719FB12}" srcId="{A5CC112E-D2F8-418E-8ADE-B98C2367298C}" destId="{B3683F87-3021-482A-BCEF-9CC59920235F}" srcOrd="2" destOrd="0" parTransId="{1FE782D6-CC06-4D14-97EB-6E626DDED61A}" sibTransId="{C3DEDFEE-E6F2-45FE-965E-764CB2A60832}"/>
    <dgm:cxn modelId="{63574726-466B-4455-8D4A-B2ADFE6B3A9D}" srcId="{A5CC112E-D2F8-418E-8ADE-B98C2367298C}" destId="{7F37BAC1-D6C6-4CC5-BB7A-C90F0709701C}" srcOrd="0" destOrd="0" parTransId="{BBE9246E-FA25-40AC-BDAC-086315EAFCA8}" sibTransId="{6DB20EE1-5062-4F8E-86F9-790CEDD8339D}"/>
    <dgm:cxn modelId="{54102B2C-B0E3-4D12-8302-E92D85A30F90}" type="presOf" srcId="{B3683F87-3021-482A-BCEF-9CC59920235F}" destId="{DFBDEC92-55AF-448E-8186-50E2E218AE94}" srcOrd="0" destOrd="0" presId="urn:microsoft.com/office/officeart/2005/8/layout/lProcess2"/>
    <dgm:cxn modelId="{55EFDF32-0AD1-463C-B3EC-C91E75D2CB7F}" type="presOf" srcId="{A5CC112E-D2F8-418E-8ADE-B98C2367298C}" destId="{FDFB75BB-DD90-4A35-8A03-771AC5DC7867}" srcOrd="0" destOrd="0" presId="urn:microsoft.com/office/officeart/2005/8/layout/lProcess2"/>
    <dgm:cxn modelId="{62089955-3F46-4830-AE31-4623BD0C363D}" srcId="{A5CC112E-D2F8-418E-8ADE-B98C2367298C}" destId="{FE92F716-5A76-4CC2-8323-E835B1CD3F5D}" srcOrd="1" destOrd="0" parTransId="{70F1AC29-F4B1-4FD5-916E-1D7F67431B1A}" sibTransId="{A5D8CCB3-9B5F-4F9A-8402-B299A769C0BE}"/>
    <dgm:cxn modelId="{55E69C75-A387-4BF4-88F2-806D6380FD03}" srcId="{AB780F4A-67FA-43C5-9625-4BE14A4285A9}" destId="{A5CC112E-D2F8-418E-8ADE-B98C2367298C}" srcOrd="0" destOrd="0" parTransId="{D09CE8E2-1CD4-4539-9459-9F40C8C3DF7A}" sibTransId="{3D73EE0A-32C1-4431-B906-645B8C44578D}"/>
    <dgm:cxn modelId="{9B7F9F8F-DE19-4FE4-A5DB-2257D0E84B25}" srcId="{A5CC112E-D2F8-418E-8ADE-B98C2367298C}" destId="{E0ED96C6-3B1F-4FF7-9587-F0E71497AD72}" srcOrd="4" destOrd="0" parTransId="{849722B7-FFC3-4AEF-8887-C4A2BE18B4FB}" sibTransId="{91ABD76A-E5F0-4527-A268-6763A76CC8C1}"/>
    <dgm:cxn modelId="{00962F95-974B-44A6-AB5B-0217AD9C5DE6}" type="presOf" srcId="{A5CC112E-D2F8-418E-8ADE-B98C2367298C}" destId="{24FEDE7E-92AB-4A1E-ADE9-6A7AED83FE33}" srcOrd="1" destOrd="0" presId="urn:microsoft.com/office/officeart/2005/8/layout/lProcess2"/>
    <dgm:cxn modelId="{FAC5F09A-32D0-4240-A4A8-024B4B2A1424}" srcId="{A5CC112E-D2F8-418E-8ADE-B98C2367298C}" destId="{E02D77A6-EA3F-4495-B5CC-07CC66954775}" srcOrd="3" destOrd="0" parTransId="{CA1DBB43-252A-4A0A-8E21-5D00269B4D67}" sibTransId="{987D6914-EBD3-4576-8F31-1DA72719BB0C}"/>
    <dgm:cxn modelId="{1F9330D6-5411-4016-AE8A-25B580D2EA31}" type="presOf" srcId="{FE92F716-5A76-4CC2-8323-E835B1CD3F5D}" destId="{3144F18D-1BB2-4AC4-83EA-AF0BCC09BC29}" srcOrd="0" destOrd="0" presId="urn:microsoft.com/office/officeart/2005/8/layout/lProcess2"/>
    <dgm:cxn modelId="{2B354A5C-0166-49B1-9700-217505C35BCE}" type="presParOf" srcId="{7889CDB8-474A-455F-81BF-045E627433B1}" destId="{3F37C776-4AC6-429F-8536-F5134830296B}" srcOrd="0" destOrd="0" presId="urn:microsoft.com/office/officeart/2005/8/layout/lProcess2"/>
    <dgm:cxn modelId="{7D429EC0-FC51-47C7-95D2-7B77AC1A0603}" type="presParOf" srcId="{3F37C776-4AC6-429F-8536-F5134830296B}" destId="{FDFB75BB-DD90-4A35-8A03-771AC5DC7867}" srcOrd="0" destOrd="0" presId="urn:microsoft.com/office/officeart/2005/8/layout/lProcess2"/>
    <dgm:cxn modelId="{97503830-C9BA-45BC-A34C-B270B454DAB0}" type="presParOf" srcId="{3F37C776-4AC6-429F-8536-F5134830296B}" destId="{24FEDE7E-92AB-4A1E-ADE9-6A7AED83FE33}" srcOrd="1" destOrd="0" presId="urn:microsoft.com/office/officeart/2005/8/layout/lProcess2"/>
    <dgm:cxn modelId="{BED08172-EF03-45C8-AD07-03EC39DA8554}" type="presParOf" srcId="{3F37C776-4AC6-429F-8536-F5134830296B}" destId="{4650B802-177E-4B8F-A062-FE28AEBBC640}" srcOrd="2" destOrd="0" presId="urn:microsoft.com/office/officeart/2005/8/layout/lProcess2"/>
    <dgm:cxn modelId="{C50FFEF7-AD66-4CF6-8BA3-8F930A9261FB}" type="presParOf" srcId="{4650B802-177E-4B8F-A062-FE28AEBBC640}" destId="{9E74AF8D-DDB0-4B97-84FC-FF07162B17D0}" srcOrd="0" destOrd="0" presId="urn:microsoft.com/office/officeart/2005/8/layout/lProcess2"/>
    <dgm:cxn modelId="{88FE8D2A-98AD-456B-BBFA-5B058BB04331}" type="presParOf" srcId="{9E74AF8D-DDB0-4B97-84FC-FF07162B17D0}" destId="{FDEE1E34-54BC-488A-AECC-9D3E934C3DA0}" srcOrd="0" destOrd="0" presId="urn:microsoft.com/office/officeart/2005/8/layout/lProcess2"/>
    <dgm:cxn modelId="{A112EF02-D634-4062-AD0D-51EA0AA8173C}" type="presParOf" srcId="{9E74AF8D-DDB0-4B97-84FC-FF07162B17D0}" destId="{F98788E1-F1C1-4824-9F10-418D8D51EC1B}" srcOrd="1" destOrd="0" presId="urn:microsoft.com/office/officeart/2005/8/layout/lProcess2"/>
    <dgm:cxn modelId="{B266151D-F5EA-4437-A7C1-A81942BB0F20}" type="presParOf" srcId="{9E74AF8D-DDB0-4B97-84FC-FF07162B17D0}" destId="{3144F18D-1BB2-4AC4-83EA-AF0BCC09BC29}" srcOrd="2" destOrd="0" presId="urn:microsoft.com/office/officeart/2005/8/layout/lProcess2"/>
    <dgm:cxn modelId="{A3CD8081-2818-4236-9980-D899536861CA}" type="presParOf" srcId="{9E74AF8D-DDB0-4B97-84FC-FF07162B17D0}" destId="{32F1D09B-57FF-4D16-981F-C8F2D18EDB99}" srcOrd="3" destOrd="0" presId="urn:microsoft.com/office/officeart/2005/8/layout/lProcess2"/>
    <dgm:cxn modelId="{8BBFA104-AFD7-4918-B839-CF8B0A30A2C7}" type="presParOf" srcId="{9E74AF8D-DDB0-4B97-84FC-FF07162B17D0}" destId="{DFBDEC92-55AF-448E-8186-50E2E218AE94}" srcOrd="4" destOrd="0" presId="urn:microsoft.com/office/officeart/2005/8/layout/lProcess2"/>
    <dgm:cxn modelId="{4424233D-E687-4F03-87AB-CA790FC4F22B}" type="presParOf" srcId="{9E74AF8D-DDB0-4B97-84FC-FF07162B17D0}" destId="{58EC34CB-1420-461E-BD77-918B94259C90}" srcOrd="5" destOrd="0" presId="urn:microsoft.com/office/officeart/2005/8/layout/lProcess2"/>
    <dgm:cxn modelId="{FBBB5131-C3E6-4C66-B08E-280BD2631ED7}" type="presParOf" srcId="{9E74AF8D-DDB0-4B97-84FC-FF07162B17D0}" destId="{C072BF40-D1CA-4818-B550-AAAD14A688E9}" srcOrd="6" destOrd="0" presId="urn:microsoft.com/office/officeart/2005/8/layout/lProcess2"/>
    <dgm:cxn modelId="{B735B2BE-008F-4D1A-917D-10131F9EC244}" type="presParOf" srcId="{9E74AF8D-DDB0-4B97-84FC-FF07162B17D0}" destId="{7184EDCB-E168-4051-827A-A1A8A6444F68}" srcOrd="7" destOrd="0" presId="urn:microsoft.com/office/officeart/2005/8/layout/lProcess2"/>
    <dgm:cxn modelId="{A5C738C3-4F32-48B4-86B3-3B4D9F350B9C}" type="presParOf" srcId="{9E74AF8D-DDB0-4B97-84FC-FF07162B17D0}" destId="{EF3FAD92-526A-43A1-81D3-9D2EF842D19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9E58-F568-43CB-9286-015B0CDDABDB}">
      <dsp:nvSpPr>
        <dsp:cNvPr id="0" name=""/>
        <dsp:cNvSpPr/>
      </dsp:nvSpPr>
      <dsp:spPr>
        <a:xfrm>
          <a:off x="0" y="0"/>
          <a:ext cx="11059160" cy="49002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Функции систем </a:t>
          </a:r>
          <a:r>
            <a:rPr lang="en-US" sz="4400" kern="1200" dirty="0"/>
            <a:t>SCADA:</a:t>
          </a:r>
          <a:endParaRPr lang="ru-RU" sz="4400" kern="1200" dirty="0"/>
        </a:p>
      </dsp:txBody>
      <dsp:txXfrm>
        <a:off x="0" y="0"/>
        <a:ext cx="11059160" cy="1470088"/>
      </dsp:txXfrm>
    </dsp:sp>
    <dsp:sp modelId="{818C53BB-DEFA-4363-A914-BD42085A9254}">
      <dsp:nvSpPr>
        <dsp:cNvPr id="0" name=""/>
        <dsp:cNvSpPr/>
      </dsp:nvSpPr>
      <dsp:spPr>
        <a:xfrm>
          <a:off x="1105916" y="1470327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Сбор первичной информации от датчиков</a:t>
          </a:r>
        </a:p>
      </dsp:txBody>
      <dsp:txXfrm>
        <a:off x="1119696" y="1484107"/>
        <a:ext cx="8819768" cy="442908"/>
      </dsp:txXfrm>
    </dsp:sp>
    <dsp:sp modelId="{F2EE9771-6D34-4DED-A94D-ED262B97297D}">
      <dsp:nvSpPr>
        <dsp:cNvPr id="0" name=""/>
        <dsp:cNvSpPr/>
      </dsp:nvSpPr>
      <dsp:spPr>
        <a:xfrm>
          <a:off x="1105916" y="2013176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Хранение, обработка и визуализация данных</a:t>
          </a:r>
        </a:p>
      </dsp:txBody>
      <dsp:txXfrm>
        <a:off x="1119696" y="2026956"/>
        <a:ext cx="8819768" cy="442908"/>
      </dsp:txXfrm>
    </dsp:sp>
    <dsp:sp modelId="{A7C8F30B-FBD4-49B1-AF77-DBB36B39EBB7}">
      <dsp:nvSpPr>
        <dsp:cNvPr id="0" name=""/>
        <dsp:cNvSpPr/>
      </dsp:nvSpPr>
      <dsp:spPr>
        <a:xfrm>
          <a:off x="1105916" y="2556025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Регистрация аварийных сигналов, выдача сообщений о неисправностях и аварийных ситуациях</a:t>
          </a:r>
        </a:p>
      </dsp:txBody>
      <dsp:txXfrm>
        <a:off x="1119696" y="2569805"/>
        <a:ext cx="8819768" cy="442908"/>
      </dsp:txXfrm>
    </dsp:sp>
    <dsp:sp modelId="{B3280777-0FC8-4E71-8F02-305F14809BDD}">
      <dsp:nvSpPr>
        <dsp:cNvPr id="0" name=""/>
        <dsp:cNvSpPr/>
      </dsp:nvSpPr>
      <dsp:spPr>
        <a:xfrm>
          <a:off x="1105916" y="3098874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Связь с корпоративной информационной сетью</a:t>
          </a:r>
          <a:endParaRPr lang="ru-RU" sz="1600" kern="1200" dirty="0"/>
        </a:p>
      </dsp:txBody>
      <dsp:txXfrm>
        <a:off x="1119696" y="3112654"/>
        <a:ext cx="8819768" cy="442908"/>
      </dsp:txXfrm>
    </dsp:sp>
    <dsp:sp modelId="{7CC21A1C-FE55-456E-9CF2-A0FE4308CCFB}">
      <dsp:nvSpPr>
        <dsp:cNvPr id="0" name=""/>
        <dsp:cNvSpPr/>
      </dsp:nvSpPr>
      <dsp:spPr>
        <a:xfrm>
          <a:off x="1105916" y="3641723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Формирование отчетов</a:t>
          </a:r>
          <a:endParaRPr lang="ru-RU" sz="1600" kern="1200" dirty="0"/>
        </a:p>
      </dsp:txBody>
      <dsp:txXfrm>
        <a:off x="1119696" y="3655503"/>
        <a:ext cx="8819768" cy="442908"/>
      </dsp:txXfrm>
    </dsp:sp>
    <dsp:sp modelId="{6E0D6FAB-D870-4DF5-8053-15F381CE6749}">
      <dsp:nvSpPr>
        <dsp:cNvPr id="0" name=""/>
        <dsp:cNvSpPr/>
      </dsp:nvSpPr>
      <dsp:spPr>
        <a:xfrm>
          <a:off x="1105916" y="4184571"/>
          <a:ext cx="8847328" cy="47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Автоматизированная разработка прикладного программного обеспечения (ПО)</a:t>
          </a:r>
          <a:endParaRPr lang="ru-RU" sz="1600" kern="1200" dirty="0"/>
        </a:p>
      </dsp:txBody>
      <dsp:txXfrm>
        <a:off x="1119696" y="4198351"/>
        <a:ext cx="8819768" cy="442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D41E-A64D-4F96-842C-80257A200FBB}">
      <dsp:nvSpPr>
        <dsp:cNvPr id="0" name=""/>
        <dsp:cNvSpPr/>
      </dsp:nvSpPr>
      <dsp:spPr>
        <a:xfrm>
          <a:off x="0" y="0"/>
          <a:ext cx="11059160" cy="490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SCADA-</a:t>
          </a:r>
          <a:r>
            <a:rPr lang="ru-RU" sz="5400" kern="1200" dirty="0"/>
            <a:t>системы состоят из</a:t>
          </a:r>
        </a:p>
      </dsp:txBody>
      <dsp:txXfrm>
        <a:off x="0" y="0"/>
        <a:ext cx="11059160" cy="2646159"/>
      </dsp:txXfrm>
    </dsp:sp>
    <dsp:sp modelId="{7268A406-1A80-4030-B738-3DB9626C0DEF}">
      <dsp:nvSpPr>
        <dsp:cNvPr id="0" name=""/>
        <dsp:cNvSpPr/>
      </dsp:nvSpPr>
      <dsp:spPr>
        <a:xfrm>
          <a:off x="5399" y="2548153"/>
          <a:ext cx="3682786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Терминальных компонентов</a:t>
          </a:r>
        </a:p>
      </dsp:txBody>
      <dsp:txXfrm>
        <a:off x="5399" y="2548153"/>
        <a:ext cx="3682786" cy="2254135"/>
      </dsp:txXfrm>
    </dsp:sp>
    <dsp:sp modelId="{B67F6BED-46D7-49EA-831A-12EC0884EB12}">
      <dsp:nvSpPr>
        <dsp:cNvPr id="0" name=""/>
        <dsp:cNvSpPr/>
      </dsp:nvSpPr>
      <dsp:spPr>
        <a:xfrm>
          <a:off x="3688186" y="2548153"/>
          <a:ext cx="3682786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Диспетчерских пунктов</a:t>
          </a:r>
        </a:p>
      </dsp:txBody>
      <dsp:txXfrm>
        <a:off x="3688186" y="2548153"/>
        <a:ext cx="3682786" cy="2254135"/>
      </dsp:txXfrm>
    </dsp:sp>
    <dsp:sp modelId="{6FEFEAB3-B186-4E71-8231-A6FFC8E62EC1}">
      <dsp:nvSpPr>
        <dsp:cNvPr id="0" name=""/>
        <dsp:cNvSpPr/>
      </dsp:nvSpPr>
      <dsp:spPr>
        <a:xfrm>
          <a:off x="7370973" y="2548153"/>
          <a:ext cx="3682786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Каналов связи</a:t>
          </a:r>
        </a:p>
      </dsp:txBody>
      <dsp:txXfrm>
        <a:off x="7370973" y="2548153"/>
        <a:ext cx="3682786" cy="2254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9E58-F568-43CB-9286-015B0CDDABDB}">
      <dsp:nvSpPr>
        <dsp:cNvPr id="0" name=""/>
        <dsp:cNvSpPr/>
      </dsp:nvSpPr>
      <dsp:spPr>
        <a:xfrm>
          <a:off x="0" y="0"/>
          <a:ext cx="11059160" cy="49002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SCADA-</a:t>
          </a:r>
          <a:r>
            <a:rPr lang="ru-RU" sz="4400" kern="1200" dirty="0"/>
            <a:t>системы различаются :</a:t>
          </a:r>
        </a:p>
      </dsp:txBody>
      <dsp:txXfrm>
        <a:off x="0" y="0"/>
        <a:ext cx="11059160" cy="1470088"/>
      </dsp:txXfrm>
    </dsp:sp>
    <dsp:sp modelId="{818C53BB-DEFA-4363-A914-BD42085A9254}">
      <dsp:nvSpPr>
        <dsp:cNvPr id="0" name=""/>
        <dsp:cNvSpPr/>
      </dsp:nvSpPr>
      <dsp:spPr>
        <a:xfrm>
          <a:off x="1105916" y="1471015"/>
          <a:ext cx="884732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Типами поддерживаемых контроллеров и способами связи с ними</a:t>
          </a:r>
        </a:p>
      </dsp:txBody>
      <dsp:txXfrm>
        <a:off x="1122520" y="1487619"/>
        <a:ext cx="8814120" cy="533687"/>
      </dsp:txXfrm>
    </dsp:sp>
    <dsp:sp modelId="{F2EE9771-6D34-4DED-A94D-ED262B97297D}">
      <dsp:nvSpPr>
        <dsp:cNvPr id="0" name=""/>
        <dsp:cNvSpPr/>
      </dsp:nvSpPr>
      <dsp:spPr>
        <a:xfrm>
          <a:off x="1105916" y="2125126"/>
          <a:ext cx="884732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Операционной средой</a:t>
          </a:r>
        </a:p>
      </dsp:txBody>
      <dsp:txXfrm>
        <a:off x="1122520" y="2141730"/>
        <a:ext cx="8814120" cy="533687"/>
      </dsp:txXfrm>
    </dsp:sp>
    <dsp:sp modelId="{A7C8F30B-FBD4-49B1-AF77-DBB36B39EBB7}">
      <dsp:nvSpPr>
        <dsp:cNvPr id="0" name=""/>
        <dsp:cNvSpPr/>
      </dsp:nvSpPr>
      <dsp:spPr>
        <a:xfrm>
          <a:off x="1105916" y="2779236"/>
          <a:ext cx="884732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Типами </a:t>
          </a:r>
          <a:r>
            <a:rPr lang="ru-RU" sz="1700" kern="1200" dirty="0" err="1"/>
            <a:t>алармов</a:t>
          </a:r>
          <a:endParaRPr lang="ru-RU" sz="1700" kern="1200" dirty="0"/>
        </a:p>
      </dsp:txBody>
      <dsp:txXfrm>
        <a:off x="1122520" y="2795840"/>
        <a:ext cx="8814120" cy="533687"/>
      </dsp:txXfrm>
    </dsp:sp>
    <dsp:sp modelId="{B3280777-0FC8-4E71-8F02-305F14809BDD}">
      <dsp:nvSpPr>
        <dsp:cNvPr id="0" name=""/>
        <dsp:cNvSpPr/>
      </dsp:nvSpPr>
      <dsp:spPr>
        <a:xfrm>
          <a:off x="1105916" y="3433346"/>
          <a:ext cx="884732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Числом трендов (тенденций в состоянии контролируемого процесса) и способом их вывода</a:t>
          </a:r>
        </a:p>
      </dsp:txBody>
      <dsp:txXfrm>
        <a:off x="1122520" y="3449950"/>
        <a:ext cx="8814120" cy="533687"/>
      </dsp:txXfrm>
    </dsp:sp>
    <dsp:sp modelId="{7CC21A1C-FE55-456E-9CF2-A0FE4308CCFB}">
      <dsp:nvSpPr>
        <dsp:cNvPr id="0" name=""/>
        <dsp:cNvSpPr/>
      </dsp:nvSpPr>
      <dsp:spPr>
        <a:xfrm>
          <a:off x="1105916" y="4087457"/>
          <a:ext cx="884732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Особенностями  человеко-машинного интерфейса (HMI - </a:t>
          </a:r>
          <a:r>
            <a:rPr lang="ru-RU" sz="1700" kern="1200" dirty="0" err="1"/>
            <a:t>human</a:t>
          </a:r>
          <a:r>
            <a:rPr lang="ru-RU" sz="1700" kern="1200" dirty="0"/>
            <a:t> </a:t>
          </a:r>
          <a:r>
            <a:rPr lang="ru-RU" sz="1700" kern="1200" dirty="0" err="1"/>
            <a:t>machine</a:t>
          </a:r>
          <a:r>
            <a:rPr lang="ru-RU" sz="1700" kern="1200" dirty="0"/>
            <a:t> interface) и др.</a:t>
          </a:r>
        </a:p>
      </dsp:txBody>
      <dsp:txXfrm>
        <a:off x="1122520" y="4104061"/>
        <a:ext cx="8814120" cy="533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D41E-A64D-4F96-842C-80257A200FBB}">
      <dsp:nvSpPr>
        <dsp:cNvPr id="0" name=""/>
        <dsp:cNvSpPr/>
      </dsp:nvSpPr>
      <dsp:spPr>
        <a:xfrm>
          <a:off x="0" y="0"/>
          <a:ext cx="11059160" cy="490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Подсистемы </a:t>
          </a:r>
          <a:r>
            <a:rPr lang="en-US" sz="5400" kern="1200" dirty="0"/>
            <a:t>Citect </a:t>
          </a:r>
          <a:endParaRPr lang="ru-RU" sz="5400" kern="1200" dirty="0"/>
        </a:p>
      </dsp:txBody>
      <dsp:txXfrm>
        <a:off x="0" y="0"/>
        <a:ext cx="11059160" cy="2646159"/>
      </dsp:txXfrm>
    </dsp:sp>
    <dsp:sp modelId="{7268A406-1A80-4030-B738-3DB9626C0DEF}">
      <dsp:nvSpPr>
        <dsp:cNvPr id="0" name=""/>
        <dsp:cNvSpPr/>
      </dsp:nvSpPr>
      <dsp:spPr>
        <a:xfrm>
          <a:off x="1349" y="2548153"/>
          <a:ext cx="2211292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Ввода-вывода</a:t>
          </a:r>
        </a:p>
      </dsp:txBody>
      <dsp:txXfrm>
        <a:off x="1349" y="2548153"/>
        <a:ext cx="2211292" cy="2254135"/>
      </dsp:txXfrm>
    </dsp:sp>
    <dsp:sp modelId="{B67F6BED-46D7-49EA-831A-12EC0884EB12}">
      <dsp:nvSpPr>
        <dsp:cNvPr id="0" name=""/>
        <dsp:cNvSpPr/>
      </dsp:nvSpPr>
      <dsp:spPr>
        <a:xfrm>
          <a:off x="2212641" y="2548153"/>
          <a:ext cx="2211292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Визуализации</a:t>
          </a:r>
        </a:p>
      </dsp:txBody>
      <dsp:txXfrm>
        <a:off x="2212641" y="2548153"/>
        <a:ext cx="2211292" cy="2254135"/>
      </dsp:txXfrm>
    </dsp:sp>
    <dsp:sp modelId="{6FEFEAB3-B186-4E71-8231-A6FFC8E62EC1}">
      <dsp:nvSpPr>
        <dsp:cNvPr id="0" name=""/>
        <dsp:cNvSpPr/>
      </dsp:nvSpPr>
      <dsp:spPr>
        <a:xfrm>
          <a:off x="4423933" y="2548153"/>
          <a:ext cx="2211292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Оповещения (</a:t>
          </a:r>
          <a:r>
            <a:rPr lang="ru-RU" sz="2400" kern="1200" dirty="0" err="1"/>
            <a:t>алармов</a:t>
          </a:r>
          <a:r>
            <a:rPr lang="ru-RU" sz="2400" kern="1200" dirty="0"/>
            <a:t>)</a:t>
          </a:r>
        </a:p>
      </dsp:txBody>
      <dsp:txXfrm>
        <a:off x="4423933" y="2548153"/>
        <a:ext cx="2211292" cy="2254135"/>
      </dsp:txXfrm>
    </dsp:sp>
    <dsp:sp modelId="{0B8DAC25-EDDA-4CCA-9E32-34CCA4E3E781}">
      <dsp:nvSpPr>
        <dsp:cNvPr id="0" name=""/>
        <dsp:cNvSpPr/>
      </dsp:nvSpPr>
      <dsp:spPr>
        <a:xfrm>
          <a:off x="6635226" y="2548153"/>
          <a:ext cx="2211292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Трендов</a:t>
          </a:r>
          <a:endParaRPr lang="ru-RU" sz="2400" kern="1200" dirty="0"/>
        </a:p>
      </dsp:txBody>
      <dsp:txXfrm>
        <a:off x="6635226" y="2548153"/>
        <a:ext cx="2211292" cy="2254135"/>
      </dsp:txXfrm>
    </dsp:sp>
    <dsp:sp modelId="{6544551F-9D38-4286-980B-D7E10C2DB8CC}">
      <dsp:nvSpPr>
        <dsp:cNvPr id="0" name=""/>
        <dsp:cNvSpPr/>
      </dsp:nvSpPr>
      <dsp:spPr>
        <a:xfrm>
          <a:off x="8846518" y="2548153"/>
          <a:ext cx="2211292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Отчетов</a:t>
          </a:r>
          <a:endParaRPr lang="ru-RU" sz="2400" kern="1200" dirty="0"/>
        </a:p>
      </dsp:txBody>
      <dsp:txXfrm>
        <a:off x="8846518" y="2548153"/>
        <a:ext cx="2211292" cy="2254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BE6C6-165F-4E85-A77D-6AA9E346DAB2}">
      <dsp:nvSpPr>
        <dsp:cNvPr id="0" name=""/>
        <dsp:cNvSpPr/>
      </dsp:nvSpPr>
      <dsp:spPr>
        <a:xfrm>
          <a:off x="3974" y="350"/>
          <a:ext cx="11051211" cy="230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Уровни автоматизации промышленных предприятий</a:t>
          </a:r>
        </a:p>
      </dsp:txBody>
      <dsp:txXfrm>
        <a:off x="71461" y="67837"/>
        <a:ext cx="10916237" cy="2169217"/>
      </dsp:txXfrm>
    </dsp:sp>
    <dsp:sp modelId="{717B9327-3099-42D7-A414-205D9D2EC680}">
      <dsp:nvSpPr>
        <dsp:cNvPr id="0" name=""/>
        <dsp:cNvSpPr/>
      </dsp:nvSpPr>
      <dsp:spPr>
        <a:xfrm>
          <a:off x="3974" y="2595752"/>
          <a:ext cx="3488387" cy="230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Уровень проектирования (</a:t>
          </a:r>
          <a:r>
            <a:rPr lang="en-US" sz="3000" kern="1200" dirty="0"/>
            <a:t>CAD/PDM);</a:t>
          </a:r>
          <a:endParaRPr lang="ru-RU" sz="3000" kern="1200" dirty="0"/>
        </a:p>
      </dsp:txBody>
      <dsp:txXfrm>
        <a:off x="71461" y="2663239"/>
        <a:ext cx="3353413" cy="2169217"/>
      </dsp:txXfrm>
    </dsp:sp>
    <dsp:sp modelId="{8381F091-EECC-4D33-83D6-F1581643199B}">
      <dsp:nvSpPr>
        <dsp:cNvPr id="0" name=""/>
        <dsp:cNvSpPr/>
      </dsp:nvSpPr>
      <dsp:spPr>
        <a:xfrm>
          <a:off x="3785386" y="2595752"/>
          <a:ext cx="3488387" cy="230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Бизнес-уровень (</a:t>
          </a:r>
          <a:r>
            <a:rPr lang="en-US" sz="3000" kern="1200" dirty="0"/>
            <a:t>ERP/</a:t>
          </a:r>
          <a:r>
            <a:rPr lang="ru-RU" sz="3000" kern="1200" dirty="0"/>
            <a:t>АСУП);</a:t>
          </a:r>
        </a:p>
      </dsp:txBody>
      <dsp:txXfrm>
        <a:off x="3852873" y="2663239"/>
        <a:ext cx="3353413" cy="2169217"/>
      </dsp:txXfrm>
    </dsp:sp>
    <dsp:sp modelId="{98230050-F506-4A62-BA41-F899F8AB9501}">
      <dsp:nvSpPr>
        <dsp:cNvPr id="0" name=""/>
        <dsp:cNvSpPr/>
      </dsp:nvSpPr>
      <dsp:spPr>
        <a:xfrm>
          <a:off x="7566798" y="2595752"/>
          <a:ext cx="3488387" cy="230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Производственно-технологический уровень (АСУТП).</a:t>
          </a:r>
        </a:p>
      </dsp:txBody>
      <dsp:txXfrm>
        <a:off x="7634285" y="2663239"/>
        <a:ext cx="3353413" cy="2169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D41E-A64D-4F96-842C-80257A200FBB}">
      <dsp:nvSpPr>
        <dsp:cNvPr id="0" name=""/>
        <dsp:cNvSpPr/>
      </dsp:nvSpPr>
      <dsp:spPr>
        <a:xfrm>
          <a:off x="0" y="0"/>
          <a:ext cx="11059160" cy="490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Модуль управления проектами T-FLEX </a:t>
          </a:r>
          <a:r>
            <a:rPr lang="ru-RU" sz="5400" kern="1200" dirty="0" err="1"/>
            <a:t>DOCs</a:t>
          </a:r>
          <a:r>
            <a:rPr lang="ru-RU" sz="5400" kern="1200" dirty="0"/>
            <a:t> предоставляет:</a:t>
          </a:r>
        </a:p>
      </dsp:txBody>
      <dsp:txXfrm>
        <a:off x="0" y="0"/>
        <a:ext cx="11059160" cy="2646159"/>
      </dsp:txXfrm>
    </dsp:sp>
    <dsp:sp modelId="{7268A406-1A80-4030-B738-3DB9626C0DEF}">
      <dsp:nvSpPr>
        <dsp:cNvPr id="0" name=""/>
        <dsp:cNvSpPr/>
      </dsp:nvSpPr>
      <dsp:spPr>
        <a:xfrm>
          <a:off x="5399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Регистрацию работ, их продолжительности и ресурсов</a:t>
          </a:r>
        </a:p>
      </dsp:txBody>
      <dsp:txXfrm>
        <a:off x="5399" y="2548153"/>
        <a:ext cx="1841393" cy="2254135"/>
      </dsp:txXfrm>
    </dsp:sp>
    <dsp:sp modelId="{B67F6BED-46D7-49EA-831A-12EC0884EB12}">
      <dsp:nvSpPr>
        <dsp:cNvPr id="0" name=""/>
        <dsp:cNvSpPr/>
      </dsp:nvSpPr>
      <dsp:spPr>
        <a:xfrm>
          <a:off x="1846793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Регистрацию зависимостей между работами</a:t>
          </a:r>
        </a:p>
      </dsp:txBody>
      <dsp:txXfrm>
        <a:off x="1846793" y="2548153"/>
        <a:ext cx="1841393" cy="2254135"/>
      </dsp:txXfrm>
    </dsp:sp>
    <dsp:sp modelId="{6FEFEAB3-B186-4E71-8231-A6FFC8E62EC1}">
      <dsp:nvSpPr>
        <dsp:cNvPr id="0" name=""/>
        <dsp:cNvSpPr/>
      </dsp:nvSpPr>
      <dsp:spPr>
        <a:xfrm>
          <a:off x="3688186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Ведение перечня работ по проекту с возможностью декомпозиции</a:t>
          </a:r>
        </a:p>
      </dsp:txBody>
      <dsp:txXfrm>
        <a:off x="3688186" y="2548153"/>
        <a:ext cx="1841393" cy="2254135"/>
      </dsp:txXfrm>
    </dsp:sp>
    <dsp:sp modelId="{0B8DAC25-EDDA-4CCA-9E32-34CCA4E3E781}">
      <dsp:nvSpPr>
        <dsp:cNvPr id="0" name=""/>
        <dsp:cNvSpPr/>
      </dsp:nvSpPr>
      <dsp:spPr>
        <a:xfrm>
          <a:off x="5529580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Планирование работ по срокам с возможностью их взаимного увязывания, как по сроку так и по факту начала/завершения</a:t>
          </a:r>
        </a:p>
      </dsp:txBody>
      <dsp:txXfrm>
        <a:off x="5529580" y="2548153"/>
        <a:ext cx="1841393" cy="2254135"/>
      </dsp:txXfrm>
    </dsp:sp>
    <dsp:sp modelId="{6544551F-9D38-4286-980B-D7E10C2DB8CC}">
      <dsp:nvSpPr>
        <dsp:cNvPr id="0" name=""/>
        <dsp:cNvSpPr/>
      </dsp:nvSpPr>
      <dsp:spPr>
        <a:xfrm>
          <a:off x="7370973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Назначение ответственных исполнителей и ресурсов</a:t>
          </a:r>
        </a:p>
      </dsp:txBody>
      <dsp:txXfrm>
        <a:off x="7370973" y="2548153"/>
        <a:ext cx="1841393" cy="2254135"/>
      </dsp:txXfrm>
    </dsp:sp>
    <dsp:sp modelId="{E6650639-3780-442A-8350-101C00F46463}">
      <dsp:nvSpPr>
        <dsp:cNvPr id="0" name=""/>
        <dsp:cNvSpPr/>
      </dsp:nvSpPr>
      <dsp:spPr>
        <a:xfrm>
          <a:off x="9212366" y="2548153"/>
          <a:ext cx="1841393" cy="2254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Возможность фактического отслеживания выполнения процесса</a:t>
          </a:r>
          <a:endParaRPr lang="ru-RU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>
        <a:off x="9212366" y="2548153"/>
        <a:ext cx="1841393" cy="2254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B75BB-DD90-4A35-8A03-771AC5DC7867}">
      <dsp:nvSpPr>
        <dsp:cNvPr id="0" name=""/>
        <dsp:cNvSpPr/>
      </dsp:nvSpPr>
      <dsp:spPr>
        <a:xfrm>
          <a:off x="5399" y="0"/>
          <a:ext cx="11048360" cy="49002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/>
            <a:t>Модуль управления проектами T-FLEX DOCs предоставляет:</a:t>
          </a:r>
          <a:endParaRPr lang="ru-RU" sz="5400" kern="1200" dirty="0"/>
        </a:p>
      </dsp:txBody>
      <dsp:txXfrm>
        <a:off x="5399" y="0"/>
        <a:ext cx="11048360" cy="1470088"/>
      </dsp:txXfrm>
    </dsp:sp>
    <dsp:sp modelId="{FDEE1E34-54BC-488A-AECC-9D3E934C3DA0}">
      <dsp:nvSpPr>
        <dsp:cNvPr id="0" name=""/>
        <dsp:cNvSpPr/>
      </dsp:nvSpPr>
      <dsp:spPr>
        <a:xfrm>
          <a:off x="1110235" y="1471015"/>
          <a:ext cx="883868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Интеграцию системы управления проектами с почтовой службой T-F</a:t>
          </a:r>
          <a:r>
            <a:rPr lang="en-US" sz="1600" kern="1200" dirty="0"/>
            <a:t>L</a:t>
          </a:r>
          <a:r>
            <a:rPr lang="ru-RU" sz="1600" kern="1200" dirty="0"/>
            <a:t>EX </a:t>
          </a:r>
          <a:r>
            <a:rPr lang="ru-RU" sz="1600" kern="1200" dirty="0" err="1"/>
            <a:t>DOCs</a:t>
          </a:r>
          <a:r>
            <a:rPr lang="ru-RU" sz="1600" kern="1200" dirty="0"/>
            <a:t> для обеспечения возможности оперативного оповещения исполнителей</a:t>
          </a:r>
        </a:p>
      </dsp:txBody>
      <dsp:txXfrm>
        <a:off x="1126839" y="1487619"/>
        <a:ext cx="8805480" cy="533687"/>
      </dsp:txXfrm>
    </dsp:sp>
    <dsp:sp modelId="{3144F18D-1BB2-4AC4-83EA-AF0BCC09BC29}">
      <dsp:nvSpPr>
        <dsp:cNvPr id="0" name=""/>
        <dsp:cNvSpPr/>
      </dsp:nvSpPr>
      <dsp:spPr>
        <a:xfrm>
          <a:off x="1110235" y="2125126"/>
          <a:ext cx="883868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Возможность корректировки проекта в процессе его выполнения</a:t>
          </a:r>
        </a:p>
      </dsp:txBody>
      <dsp:txXfrm>
        <a:off x="1126839" y="2141730"/>
        <a:ext cx="8805480" cy="533687"/>
      </dsp:txXfrm>
    </dsp:sp>
    <dsp:sp modelId="{DFBDEC92-55AF-448E-8186-50E2E218AE94}">
      <dsp:nvSpPr>
        <dsp:cNvPr id="0" name=""/>
        <dsp:cNvSpPr/>
      </dsp:nvSpPr>
      <dsp:spPr>
        <a:xfrm>
          <a:off x="1110235" y="2779236"/>
          <a:ext cx="883868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Сравнение различных версий проекта для быстрой оценки отставания/опережения графика работ</a:t>
          </a:r>
        </a:p>
      </dsp:txBody>
      <dsp:txXfrm>
        <a:off x="1126839" y="2795840"/>
        <a:ext cx="8805480" cy="533687"/>
      </dsp:txXfrm>
    </dsp:sp>
    <dsp:sp modelId="{C072BF40-D1CA-4818-B550-AAAD14A688E9}">
      <dsp:nvSpPr>
        <dsp:cNvPr id="0" name=""/>
        <dsp:cNvSpPr/>
      </dsp:nvSpPr>
      <dsp:spPr>
        <a:xfrm>
          <a:off x="1110235" y="3433346"/>
          <a:ext cx="883868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Сбор и отображение сведений об использовании ресурсов, с учётом графика расходования средств на их приобретение</a:t>
          </a:r>
          <a:endParaRPr lang="ru-RU" sz="1600" kern="1200" dirty="0"/>
        </a:p>
      </dsp:txBody>
      <dsp:txXfrm>
        <a:off x="1126839" y="3449950"/>
        <a:ext cx="8805480" cy="533687"/>
      </dsp:txXfrm>
    </dsp:sp>
    <dsp:sp modelId="{EF3FAD92-526A-43A1-81D3-9D2EF842D190}">
      <dsp:nvSpPr>
        <dsp:cNvPr id="0" name=""/>
        <dsp:cNvSpPr/>
      </dsp:nvSpPr>
      <dsp:spPr>
        <a:xfrm>
          <a:off x="1110235" y="4087457"/>
          <a:ext cx="8838688" cy="56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Получение информации о суммарных затратах, как по всему проекту, так и по отдельным работам</a:t>
          </a:r>
        </a:p>
      </dsp:txBody>
      <dsp:txXfrm>
        <a:off x="1126839" y="4104061"/>
        <a:ext cx="8805480" cy="53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«Структурное представление»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1"/>
            <a:ext cx="11613313" cy="666910"/>
          </a:xfrm>
        </p:spPr>
        <p:txBody>
          <a:bodyPr>
            <a:noAutofit/>
          </a:bodyPr>
          <a:lstStyle/>
          <a:p>
            <a:pPr marL="449580" indent="0" algn="ctr"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 интеграции САПР и ERP систем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C4FC7DF-065B-4F9A-A865-9FC3B28B3E23}"/>
              </a:ext>
            </a:extLst>
          </p:cNvPr>
          <p:cNvSpPr txBox="1">
            <a:spLocks/>
          </p:cNvSpPr>
          <p:nvPr/>
        </p:nvSpPr>
        <p:spPr>
          <a:xfrm>
            <a:off x="264159" y="2018678"/>
            <a:ext cx="11613313" cy="4585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 в процессе построения собственной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корпоративной информационной системы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(КИС) выбирают каждое свой путь.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предприятии до настоящего времени развивались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обособленно и независимо друг от друга три типичные уровня автоматизации промышленных предприятий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проектировались и создавались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исходя из требован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ий разных подразделений предприятия.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систем традиционно строилась по своим внутренним законам.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Поэтому они практически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могли общаться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36476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29038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1FE5A96-EAC8-451F-956A-54B14DF76B0F}"/>
              </a:ext>
            </a:extLst>
          </p:cNvPr>
          <p:cNvSpPr txBox="1">
            <a:spLocks/>
          </p:cNvSpPr>
          <p:nvPr/>
        </p:nvSpPr>
        <p:spPr>
          <a:xfrm>
            <a:off x="3494265" y="965675"/>
            <a:ext cx="5203469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 </a:t>
            </a:r>
          </a:p>
        </p:txBody>
      </p:sp>
    </p:spTree>
    <p:extLst>
      <p:ext uri="{BB962C8B-B14F-4D97-AF65-F5344CB8AC3E}">
        <p14:creationId xmlns:p14="http://schemas.microsoft.com/office/powerpoint/2010/main" val="101898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58" y="870657"/>
            <a:ext cx="11613313" cy="666910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построения КИС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EDCE8C9-2B00-4BE4-96D9-7DCEFFDBB30F}"/>
              </a:ext>
            </a:extLst>
          </p:cNvPr>
          <p:cNvSpPr txBox="1">
            <a:spLocks/>
          </p:cNvSpPr>
          <p:nvPr/>
        </p:nvSpPr>
        <p:spPr>
          <a:xfrm>
            <a:off x="282930" y="1537567"/>
            <a:ext cx="11613313" cy="5218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предприятии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 присутствует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и создает для всех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подлинник конструкторской документации. Наиболее целесообразно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переносить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электронный вид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месте их возникновения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первоначально при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построении КИС внедряется CAD-система, затем САМ/САЕ-системы.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предприятиях конст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рукторская и технологическая информация хранится в РDM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КИС играет роль системы управления инженерными данными об изделиях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осуществляет управление проектом, процессом и продуктом.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РDМ-система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внедряется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CAD-системы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втором этапе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5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38114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третьем этапе внедряется ERP-система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классическая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данными между ERP и 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осуществляется именно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решения класса PDM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 качестве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первоначального ввода информации об изделии используется РDM-система. Система ERP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оболочка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остальные функции КИС.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Конструкторско-технологическая информация передается из РDM-системы в ЕRP-систему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на ее основе рассчитывается: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материалах, производственных мощностях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загрузки оборудования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Формируются заказы на закупку и производство и т.п.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16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46394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АСУТП с ERP-система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получается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сквозного проектирования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производства, с возможностью контроля каждого этапа.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38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30" y="1080762"/>
            <a:ext cx="11613313" cy="666910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проектами</a:t>
            </a:r>
            <a:endParaRPr lang="ru-RU" sz="44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13B5342-1625-4440-A9CF-DAEDC16E675F}"/>
              </a:ext>
            </a:extLst>
          </p:cNvPr>
          <p:cNvSpPr txBox="1">
            <a:spLocks/>
          </p:cNvSpPr>
          <p:nvPr/>
        </p:nvSpPr>
        <p:spPr>
          <a:xfrm>
            <a:off x="416560" y="1852466"/>
            <a:ext cx="11613313" cy="480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проектами 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вид деятельности, направленный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эффективного выполнения сложных проектов,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включающий определение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состава работ и исполнителей,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этапов проектирования и требуемых средств поддержки (ресурсов), контроль за исполнением планов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т.п.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проектами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входит в число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функций PDM и ЕRP.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состоит из многих шагов, объединяемых в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потоки работ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workflow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Управление потоком работ включает в себя большое число действий и условий,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поддерживающих параллельную работу многих пользователей над общим проектом.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6813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2490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служит для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одновременного управления различными проектами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оптимальным распределением ресурсов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помогает построить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иерархическую структуру плана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сформировать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видов отчетов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описывающих расписания, расходы, контроль качества. С ее помощью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общее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ресурсов, составляют расписания разнохарактерных работ.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ресурсов могут рассматриваться люди, финансовые средства, устройства.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307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29" y="1747672"/>
            <a:ext cx="11613313" cy="446023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 (график Ганта)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один из наиболее удобных и популярных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способов графического представления времени выполнения задач и представляет собой диаграмму интервалов на шкале времени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использование объектами ресурсов.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вид диаграммы широко используется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 хода выполнения задач, планирования ресурсов, графика рабочего времени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данных, которые представляются не конкретными числовыми значениями, 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временных интервалов.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6AC6D1B-8C05-4582-B296-8408B17552FA}"/>
              </a:ext>
            </a:extLst>
          </p:cNvPr>
          <p:cNvSpPr txBox="1">
            <a:spLocks/>
          </p:cNvSpPr>
          <p:nvPr/>
        </p:nvSpPr>
        <p:spPr>
          <a:xfrm>
            <a:off x="282930" y="1080762"/>
            <a:ext cx="11613313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Ганта (график Ганта)</a:t>
            </a:r>
          </a:p>
        </p:txBody>
      </p:sp>
    </p:spTree>
    <p:extLst>
      <p:ext uri="{BB962C8B-B14F-4D97-AF65-F5344CB8AC3E}">
        <p14:creationId xmlns:p14="http://schemas.microsoft.com/office/powerpoint/2010/main" val="124348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2998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стрелок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можно отображать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взаимосвязи задач друг с другом.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предоставляет возможность наглядно представлять как последовательные шаги выполнения проекта, так и задачи, требующие одновременного выполнения.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ленточная диаграмма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представляющая собой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 шкалы: шкала выполняемых задач и временная шкала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соответствии со сроком, отведенным по проекту каждой задаче, он откладывается на временной шкале.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750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D365E3-A477-4693-A080-1290DEB6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72" y="1154894"/>
            <a:ext cx="10088230" cy="5405992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01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27710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1FE5A96-EAC8-451F-956A-54B14DF76B0F}"/>
              </a:ext>
            </a:extLst>
          </p:cNvPr>
          <p:cNvSpPr txBox="1">
            <a:spLocks/>
          </p:cNvSpPr>
          <p:nvPr/>
        </p:nvSpPr>
        <p:spPr>
          <a:xfrm>
            <a:off x="3494265" y="965675"/>
            <a:ext cx="5203469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 </a:t>
            </a:r>
          </a:p>
        </p:txBody>
      </p:sp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34050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проектами T-FLEX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в виде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интегрированного в систему управления инженерными данными модуля, являющегося инструментом руководителей любого ранга для оперативного планирования работ, ресурсов и затрат по проектам любой тематической направленности.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575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6717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43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35930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601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1"/>
            <a:ext cx="11613313" cy="66691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эффективно применение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проектами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оперативно-календарного планирования производства.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28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27659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1FE5A96-EAC8-451F-956A-54B14DF76B0F}"/>
              </a:ext>
            </a:extLst>
          </p:cNvPr>
          <p:cNvSpPr txBox="1">
            <a:spLocks/>
          </p:cNvSpPr>
          <p:nvPr/>
        </p:nvSpPr>
        <p:spPr>
          <a:xfrm>
            <a:off x="3494265" y="965675"/>
            <a:ext cx="5203469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 </a:t>
            </a:r>
          </a:p>
        </p:txBody>
      </p:sp>
    </p:spTree>
    <p:extLst>
      <p:ext uri="{BB962C8B-B14F-4D97-AF65-F5344CB8AC3E}">
        <p14:creationId xmlns:p14="http://schemas.microsoft.com/office/powerpoint/2010/main" val="17383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00941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1FE5A96-EAC8-451F-956A-54B14DF76B0F}"/>
              </a:ext>
            </a:extLst>
          </p:cNvPr>
          <p:cNvSpPr txBox="1">
            <a:spLocks/>
          </p:cNvSpPr>
          <p:nvPr/>
        </p:nvSpPr>
        <p:spPr>
          <a:xfrm>
            <a:off x="3494265" y="965675"/>
            <a:ext cx="5203469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 </a:t>
            </a:r>
          </a:p>
        </p:txBody>
      </p:sp>
    </p:spTree>
    <p:extLst>
      <p:ext uri="{BB962C8B-B14F-4D97-AF65-F5344CB8AC3E}">
        <p14:creationId xmlns:p14="http://schemas.microsoft.com/office/powerpoint/2010/main" val="368602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490362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Алармы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фиксируются при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выходе значений контролируемых параметров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скоростей их изменения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границы допустимых диапазонов.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одновременно выводимых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различным, их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возможна в реальном времени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предварительной буферизацией.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Предусматриваются возможности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интерактивной работы операторов.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7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37098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SCADA-системах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применяют операционные системы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Популярной SCADA-системой является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BridgeView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(другое название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компании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системы управляет базой данных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взаимодействует с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серверами устройств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реагирует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алармы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HMI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предназначена для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 пользователями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настройке системы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конкретное приложение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конфигурирует входные и выходные каналы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указывая для них такие величины, как частота опроса, диапазоны значений сигнала и т.п., и создает программу работы приложения.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ведется на графическом языке блок-диаграмм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6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506618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широко известных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SCADA-систем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система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австралийской компании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работающая в среде Windows.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масштабируемая клиент-серверная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система со встроенным резервированием для повышения надежности.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пяти подсистем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Подсистемы могут быть распределены по разным узлам сети. Используется оригинальный язык программирования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6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BC50F03-29F6-47D0-A15D-CE1BC6A42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21614"/>
              </p:ext>
            </p:extLst>
          </p:nvPr>
        </p:nvGraphicFramePr>
        <p:xfrm>
          <a:off x="838200" y="1825624"/>
          <a:ext cx="11059160" cy="49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1FE5A96-EAC8-451F-956A-54B14DF76B0F}"/>
              </a:ext>
            </a:extLst>
          </p:cNvPr>
          <p:cNvSpPr txBox="1">
            <a:spLocks/>
          </p:cNvSpPr>
          <p:nvPr/>
        </p:nvSpPr>
        <p:spPr>
          <a:xfrm>
            <a:off x="3494265" y="965675"/>
            <a:ext cx="5203469" cy="66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-системы </a:t>
            </a:r>
          </a:p>
        </p:txBody>
      </p:sp>
    </p:spTree>
    <p:extLst>
      <p:ext uri="{BB962C8B-B14F-4D97-AF65-F5344CB8AC3E}">
        <p14:creationId xmlns:p14="http://schemas.microsoft.com/office/powerpoint/2010/main" val="66513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253330"/>
            <a:ext cx="11613313" cy="496458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Отечественная SCADA-система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крупных АСУТП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различных отраслях промышленности и в городских службах создана компанией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AdAstra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состоит 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инструментальной части и исполнительных модулей.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Предусмотрены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технологическими процессами, разработка АРМ руководителей цехов и участков, диспетчеров и операторов.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8410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1128</Words>
  <Application>Microsoft Office PowerPoint</Application>
  <PresentationFormat>Широкоэкранный</PresentationFormat>
  <Paragraphs>91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«Структурное представление»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87</cp:revision>
  <dcterms:created xsi:type="dcterms:W3CDTF">2020-11-19T18:50:46Z</dcterms:created>
  <dcterms:modified xsi:type="dcterms:W3CDTF">2021-03-12T12:39:45Z</dcterms:modified>
</cp:coreProperties>
</file>