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4FC01-8494-4881-8A80-56E59131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8C6B6-AD93-42F6-8937-87E8CF3C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5CB74-B500-47FB-AC53-99A921F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712-F664-4396-8C2B-725ECDC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949B6-CFB5-410D-AE3F-297F925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58E9-4E40-4348-B63C-DAC6ADAC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F8BD19-87FC-42E2-907C-00573DC2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A898F-80FC-457D-B782-BB809F7B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6E53F-19D3-46CD-862E-0EBB5C5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894F6-12E8-419D-8FF4-AE9897E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0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E1C63B-2EC3-49B8-B2E4-E7613970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CB150C-4049-467D-8B6C-1587C776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CD4CF-B3B4-452D-9C44-3BF0DA9C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68870-D498-489A-88D0-904A93E1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A6788-C9C5-45EA-9963-E9C904A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D8E9A-D3B6-4519-8A30-332D1BD7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226B2-D426-4759-80A1-6E5A1490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9AE46-7B6C-476A-A17C-ADA9B2D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E61EC-9136-4568-BF09-71DEF5A9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9A922-A89D-4F11-8262-629EAC0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D6962-B6B4-4AD5-8CC2-EC9E6F9F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65886-8DE5-467E-8A31-2319B200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EC3C4-0DF5-47B0-98FD-070F85DB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C9ADE-0260-4A60-A5C3-1468EF4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159B0-DBDA-4D96-8E2E-006D420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1927C-FD7C-4E86-99EE-EE7FC1C6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BCF97-3C8D-470B-A069-A6693FB1C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31E36-F475-4760-BE37-F42F2C56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FE4AD6-AAC0-4A88-B17A-AD97303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20ABAF-3860-405B-ACDB-CEF4CC89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6454-C877-4CD4-B4CD-AE85F0A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4273-9AB3-4A92-9221-0231DDF5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CB986-C9CC-403E-A5EC-286B01CB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58AA2-D33A-49A3-B124-FD985C15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7F30EE-A2D9-407F-B65C-BAA807750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3E6492-5010-410D-AB3B-C7D8A21D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5AD45-9D99-43B6-ABD5-3CE90130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41330-6C7F-4E4B-8DF8-9B4E4BB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883B92-D551-436E-8AFC-CA73AD59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5F42B-37B8-4B6C-B835-69C2B4A1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63D572-606A-449A-A083-F6A1224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FF0F21-DB0A-41FF-B151-882B85CA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CA990-33A6-4802-9736-6195C13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119B38-EB08-4301-B8E1-DE3AAD4A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92EABB-06FE-47CF-B5E9-5A82846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208E30-D9C1-4156-ABB8-C5AAD68F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A44EF-E9DF-4E88-878E-7E600FF9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DB097-F56D-4F1B-B294-1AA6E7D3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C8C977-FDB2-4A02-899E-D229022F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78BA3-1895-412D-BFB6-EE00D422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7FD3A-C373-4BBA-9FF8-56BE0E9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061C2-7230-4941-8C23-9894140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AAD5F-CE24-4E8A-BC7D-F73A6F2F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DA243E-EBCD-44A3-A4AA-B658151D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6F10D-DE1E-4CBE-9537-B6D054B0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CB7AE-B773-46D5-B48D-2C9A1C2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3CC284-5B1A-47E8-9CC4-65172039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8F0D63-F707-4A9D-A723-2FD43B9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1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0529-A14A-4F93-BD82-5473E25A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318C1-100C-43D4-AA56-D1728576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4A421-7B32-4BC2-9929-EBD56668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E283-9B81-46E0-A406-40311CC05632}" type="datetimeFigureOut">
              <a:rPr lang="ru-RU" smtClean="0"/>
              <a:t>07.03.2021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1D995-90CD-435E-BD97-13CDD7CD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A052C-8D67-4835-80EC-AD5141A1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19CD-68D7-4A6C-A8C3-76007412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504"/>
            <a:ext cx="9144000" cy="1154894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«Автоматизированные системы управления предприятием»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«Структурное представление»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96FFB-8A78-4F1D-A602-0175CD1F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549" y="4419161"/>
            <a:ext cx="5246451" cy="2438839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Шорин В.Д.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71ПГ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8476580C-AB59-474E-9E68-072461D0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29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1614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34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  по дисциплине «Автоматизированные системы управления предприятием» на тему «Структурное представление»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по дисциплине «Теория систем и системный анализ» на тему «Системное мышление»</dc:title>
  <dc:creator>Vlad Shorin</dc:creator>
  <cp:lastModifiedBy>Vlad Shorin</cp:lastModifiedBy>
  <cp:revision>71</cp:revision>
  <dcterms:created xsi:type="dcterms:W3CDTF">2020-11-19T18:50:46Z</dcterms:created>
  <dcterms:modified xsi:type="dcterms:W3CDTF">2021-03-07T14:52:31Z</dcterms:modified>
</cp:coreProperties>
</file>