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7"/>
  </p:notesMasterIdLst>
  <p:handoutMasterIdLst>
    <p:handoutMasterId r:id="rId18"/>
  </p:handoutMasterIdLst>
  <p:sldIdLst>
    <p:sldId id="261" r:id="rId2"/>
    <p:sldId id="275" r:id="rId3"/>
    <p:sldId id="262" r:id="rId4"/>
    <p:sldId id="263" r:id="rId5"/>
    <p:sldId id="273" r:id="rId6"/>
    <p:sldId id="264" r:id="rId7"/>
    <p:sldId id="280" r:id="rId8"/>
    <p:sldId id="281" r:id="rId9"/>
    <p:sldId id="265" r:id="rId10"/>
    <p:sldId id="276" r:id="rId11"/>
    <p:sldId id="277" r:id="rId12"/>
    <p:sldId id="266" r:id="rId13"/>
    <p:sldId id="278" r:id="rId14"/>
    <p:sldId id="267" r:id="rId15"/>
    <p:sldId id="27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5" autoAdjust="0"/>
    <p:restoredTop sz="92769" autoAdjust="0"/>
  </p:normalViewPr>
  <p:slideViewPr>
    <p:cSldViewPr>
      <p:cViewPr varScale="1">
        <p:scale>
          <a:sx n="74" d="100"/>
          <a:sy n="74" d="100"/>
        </p:scale>
        <p:origin x="140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8C2CFBB-2DD4-41D2-9104-85E825B6EB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Кафедра программной инженерии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15167E-B6D0-4471-ACE9-376EBFC9E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35B7F-F8BA-4126-A286-855150A88E48}" type="datetimeFigureOut">
              <a:rPr lang="ru-RU" smtClean="0"/>
              <a:pPr/>
              <a:t>24.12.2020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F54847-C38C-41F6-8E2D-F7B429A0C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915C40-F2ED-4B41-AFA5-C0039E87A4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44A13-9604-44CE-A997-E14A349728B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69797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Кафедра программной инженерии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1C3A4-15F1-486D-AE7E-F384757B792B}" type="datetimeFigureOut">
              <a:rPr lang="ru-RU" smtClean="0"/>
              <a:pPr/>
              <a:t>24.12.2020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DAB1A-0E13-4D87-A07C-D4CCAC6CB87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1688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B6E2-A0BF-4571-973E-F318D956B123}" type="datetime1">
              <a:rPr lang="ru-RU" smtClean="0"/>
              <a:pPr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08668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5BB-5CFC-471D-855D-356D901FDC92}" type="datetime1">
              <a:rPr lang="ru-RU" smtClean="0"/>
              <a:pPr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0232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D58E-D86D-43EA-A92A-AFA3CDA82D83}" type="datetime1">
              <a:rPr lang="ru-RU" smtClean="0"/>
              <a:pPr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4676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17F0-15B0-4D88-8203-E7206C4B4CBD}" type="datetime1">
              <a:rPr lang="ru-RU" smtClean="0"/>
              <a:pPr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7811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56C7-03F9-4497-99B4-72673F5B9AFB}" type="datetime1">
              <a:rPr lang="ru-RU" smtClean="0"/>
              <a:pPr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8430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DBD9-B4E4-40B6-98B4-25C4EAD15B77}" type="datetime1">
              <a:rPr lang="ru-RU" smtClean="0"/>
              <a:pPr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2762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D6C8-B584-4E9A-8010-B38BCB3BD997}" type="datetime1">
              <a:rPr lang="ru-RU" smtClean="0"/>
              <a:pPr/>
              <a:t>24.12.2020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26267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A1B7-14C5-42E8-80DA-D1C893B43F42}" type="datetime1">
              <a:rPr lang="ru-RU" smtClean="0"/>
              <a:pPr/>
              <a:t>24.12.2020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15665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022C-C704-4744-8EDA-C2BA31C78A55}" type="datetime1">
              <a:rPr lang="ru-RU" smtClean="0"/>
              <a:pPr/>
              <a:t>24.12.2020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1282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A368-1CFC-41B4-9857-94F4CDE36691}" type="datetime1">
              <a:rPr lang="ru-RU" smtClean="0"/>
              <a:pPr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9670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ED50-8DB2-44E6-8A80-F62C6FE383F1}" type="datetime1">
              <a:rPr lang="ru-RU" smtClean="0"/>
              <a:pPr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03332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B64C-8DEE-4BC4-B614-0183CCD23167}" type="datetime1">
              <a:rPr lang="ru-RU" smtClean="0"/>
              <a:pPr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Кафедра программной инженерии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650DD-E0C5-45A7-BD9D-0C9687110E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57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5085184"/>
            <a:ext cx="6858000" cy="1655762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Шорин В.Д.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71ПГ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130174" y="1429974"/>
            <a:ext cx="6858000" cy="238760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серверной подсистемы сервиса обмена сообщениями в ЕОИС ОГУ им.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И.С.Тургенева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25679"/>
            <a:ext cx="7886700" cy="865010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Анализ аналогичных решений и возможностей применения существующих программных средств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31" y="1704391"/>
            <a:ext cx="6300886" cy="50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588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25679"/>
            <a:ext cx="7886700" cy="865010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Анализ аналогичных решений и возможностей применения существующих программных средств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Сервис, который разрабатывается в рамках данной работы имеет следующие преимущества относительно аналогов: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ЕОИС высшего учебного заведения (ОГУ им. И.С. Тургенева в данном случае);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группировки чатов по интересам (в данном случае, по дисциплинам, курсам, типам предмета и т.д.);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необходимости хранения информации о других участниках учебного процесса. (Поскольку сервис взаимодействует с ЕОИС ВУЗа, то вся информация берется из запросов на сервер ЕОИС, благодаря чему у пользователя отсутствует необходимость хранения на своем устройстве большого количества телефонных номеров, контактных данных и другой необходимой информации о других участниках).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39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65260"/>
            <a:ext cx="7886700" cy="825429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Постановка задачи, формулировка требований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функциональных требований можно выделить следующие: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чатами администратором подсистемы управления чатами 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чатов по типам занятий;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вложенных документов чата;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отправки в чат электронных документов различных типов;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количества непрочитанных сообщений в каждом чате;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сообщений;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сообщений;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отложенная отправка сообщений.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нефункциональным требованиям можно отнести: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 простота использования;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оповещения о новых сообщениях;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945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15824" y="227687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СПЕЦИФИКАЦИЙ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488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3809" y="6251585"/>
            <a:ext cx="5864946" cy="547517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2.1 – Диаграмма вариантов использования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223507"/>
            <a:ext cx="8353461" cy="49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114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88F7531-E233-467B-B352-75960F0E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8" y="1068366"/>
            <a:ext cx="8856984" cy="1118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Предполагаемый процесс дальнейшей работы:</a:t>
            </a:r>
            <a:b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0648B-CA55-4847-9A42-5414105F8882}"/>
              </a:ext>
            </a:extLst>
          </p:cNvPr>
          <p:cNvSpPr txBox="1"/>
          <p:nvPr/>
        </p:nvSpPr>
        <p:spPr>
          <a:xfrm>
            <a:off x="143508" y="2186903"/>
            <a:ext cx="8690766" cy="439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 серверной подсистемы.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описание моделей данных.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описание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серверной подсистемы.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структуры (интерфейсы и классы) и основных компонентов ПО (по сути, контроллеры).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122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8650" y="980728"/>
            <a:ext cx="7886700" cy="70996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серверной подсистемы сервиса обмена сообщениями в ЕОИС ОГУ им. И.С. Тургенева</a:t>
            </a:r>
          </a:p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анализ задачи разработки специализированного сервиса обмена сообщениями;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определение спецификаций разрабатываемого приложения;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архитектуры серверной подсистемы и базы данных сервиса обмена сообщениями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изучение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веб-сервера университета, предоставляющего возможность авторизации пользователя;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проектирование собственного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сервера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реализация серверной подсистемы.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1691009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15824" y="2276872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ЗАДАЧИ РАЗРАБОТКИ СПЕЦИАЛИЗИРОВАННОГО СЕРВИСА ОБМЕНА СООБЩЕНИЯМИ В ЕОИС ОГУ им. И.С. Тургенева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65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65260"/>
            <a:ext cx="7886700" cy="961551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Структура сервисов личных кабинетов студента и преподавателя ЕОИС ОГУ им. И.С. Тургенева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3768" y="1825624"/>
            <a:ext cx="4320480" cy="48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112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65260"/>
            <a:ext cx="7886700" cy="961551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Структура сервисов личных кабинетов студента и преподавателя ЕОИС ОГУ им. И.С. Тургенева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AB8A51-ED46-42BA-A465-CB1AE43D8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14" y="1826811"/>
            <a:ext cx="6960171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2E27B-DC6E-49E9-90CC-AFA254FBDDAC}"/>
              </a:ext>
            </a:extLst>
          </p:cNvPr>
          <p:cNvSpPr txBox="1"/>
          <p:nvPr/>
        </p:nvSpPr>
        <p:spPr>
          <a:xfrm>
            <a:off x="2080035" y="6309320"/>
            <a:ext cx="576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Интерфейс веб-версии личного кабинета преподавателя</a:t>
            </a:r>
          </a:p>
        </p:txBody>
      </p:sp>
    </p:spTree>
    <p:extLst>
      <p:ext uri="{BB962C8B-B14F-4D97-AF65-F5344CB8AC3E}">
        <p14:creationId xmlns:p14="http://schemas.microsoft.com/office/powerpoint/2010/main" val="18576539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65260"/>
            <a:ext cx="7886700" cy="825429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Функциональные возможности существующей системы обмена сообщениями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7784" y="1690689"/>
            <a:ext cx="4350465" cy="49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116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65260"/>
            <a:ext cx="7886700" cy="825429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Функциональные возможности существующей системы обмена сообщениями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BE155D-03E1-4604-A1C2-E0E6CD6F5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03" y="1825625"/>
            <a:ext cx="698479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238EB8-8512-4415-AB2D-7ACE9BBADBD1}"/>
              </a:ext>
            </a:extLst>
          </p:cNvPr>
          <p:cNvSpPr txBox="1"/>
          <p:nvPr/>
        </p:nvSpPr>
        <p:spPr>
          <a:xfrm>
            <a:off x="1187624" y="6235364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Интерфейс веб-версии системы сообщений преподавателя</a:t>
            </a:r>
          </a:p>
        </p:txBody>
      </p:sp>
    </p:spTree>
    <p:extLst>
      <p:ext uri="{BB962C8B-B14F-4D97-AF65-F5344CB8AC3E}">
        <p14:creationId xmlns:p14="http://schemas.microsoft.com/office/powerpoint/2010/main" val="12966233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65260"/>
            <a:ext cx="7886700" cy="825429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Функциональные возможности существующей системы обмена сообщениями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38EB8-8512-4415-AB2D-7ACE9BBADBD1}"/>
              </a:ext>
            </a:extLst>
          </p:cNvPr>
          <p:cNvSpPr txBox="1"/>
          <p:nvPr/>
        </p:nvSpPr>
        <p:spPr>
          <a:xfrm>
            <a:off x="1187624" y="6235364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Интерфейс веб-версии системы сообщений преподавателя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430E635-D855-4C7D-94B1-CEA071491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92" y="1825625"/>
            <a:ext cx="6699015" cy="4351338"/>
          </a:xfrm>
        </p:spPr>
      </p:pic>
    </p:spTree>
    <p:extLst>
      <p:ext uri="{BB962C8B-B14F-4D97-AF65-F5344CB8AC3E}">
        <p14:creationId xmlns:p14="http://schemas.microsoft.com/office/powerpoint/2010/main" val="11765426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9144000" cy="86526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2483768" y="548680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25679"/>
            <a:ext cx="7886700" cy="865010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Анализ аналогичных решений и возможностей применения существующих программных средств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6632" y="1690689"/>
            <a:ext cx="6300886" cy="42518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671247"/>
            <a:ext cx="6300886" cy="45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268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</TotalTime>
  <Words>505</Words>
  <Application>Microsoft Office PowerPoint</Application>
  <PresentationFormat>Экран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Разработка серверной подсистемы сервиса обмена сообщениями в ЕОИС ОГУ им. И.С.Тургенева</vt:lpstr>
      <vt:lpstr>Цель и задачи</vt:lpstr>
      <vt:lpstr>АНАЛИЗ ЗАДАЧИ РАЗРАБОТКИ СПЕЦИАЛИЗИРОВАННОГО СЕРВИСА ОБМЕНА СООБЩЕНИЯМИ В ЕОИС ОГУ им. И.С. Тургенева </vt:lpstr>
      <vt:lpstr>1. Структура сервисов личных кабинетов студента и преподавателя ЕОИС ОГУ им. И.С. Тургенева</vt:lpstr>
      <vt:lpstr>1. Структура сервисов личных кабинетов студента и преподавателя ЕОИС ОГУ им. И.С. Тургенева</vt:lpstr>
      <vt:lpstr>2. Функциональные возможности существующей системы обмена сообщениями</vt:lpstr>
      <vt:lpstr>2. Функциональные возможности существующей системы обмена сообщениями</vt:lpstr>
      <vt:lpstr>2. Функциональные возможности существующей системы обмена сообщениями</vt:lpstr>
      <vt:lpstr>3. Анализ аналогичных решений и возможностей применения существующих программных средств</vt:lpstr>
      <vt:lpstr>3. Анализ аналогичных решений и возможностей применения существующих программных средств</vt:lpstr>
      <vt:lpstr>3. Анализ аналогичных решений и возможностей применения существующих программных средств</vt:lpstr>
      <vt:lpstr>4. Постановка задачи, формулировка требований</vt:lpstr>
      <vt:lpstr>ОПРЕДЕЛЕНИЕ СПЕЦИФИКАЦИЙ</vt:lpstr>
      <vt:lpstr>Рисунок 2.1 – Диаграмма вариантов использования</vt:lpstr>
      <vt:lpstr>Предполагаемый процесс дальнейшей работы: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Design</dc:creator>
  <cp:lastModifiedBy>Vlad Shorin</cp:lastModifiedBy>
  <cp:revision>126</cp:revision>
  <dcterms:created xsi:type="dcterms:W3CDTF">2016-03-22T14:37:38Z</dcterms:created>
  <dcterms:modified xsi:type="dcterms:W3CDTF">2020-12-24T19:33:33Z</dcterms:modified>
</cp:coreProperties>
</file>