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60" r:id="rId2"/>
    <p:sldId id="261" r:id="rId3"/>
    <p:sldId id="268" r:id="rId4"/>
    <p:sldId id="262" r:id="rId5"/>
    <p:sldId id="264" r:id="rId6"/>
    <p:sldId id="265" r:id="rId7"/>
    <p:sldId id="267"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1"/>
  </p:normalViewPr>
  <p:slideViewPr>
    <p:cSldViewPr snapToGrid="0" snapToObjects="1">
      <p:cViewPr varScale="1">
        <p:scale>
          <a:sx n="101" d="100"/>
          <a:sy n="101" d="100"/>
        </p:scale>
        <p:origin x="4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FA7B21-4F32-7A4E-87F6-5D602331368D}" type="datetimeFigureOut">
              <a:rPr kumimoji="1" lang="zh-CN" altLang="en-US" smtClean="0"/>
              <a:t>2017/2/24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20F8F-A0F0-4840-833A-2AC46DB08519}" type="slidenum">
              <a:rPr kumimoji="1" lang="zh-CN" altLang="en-US" smtClean="0"/>
              <a:t>‹#›</a:t>
            </a:fld>
            <a:endParaRPr kumimoji="1" lang="zh-CN" altLang="en-US"/>
          </a:p>
        </p:txBody>
      </p:sp>
    </p:spTree>
    <p:extLst>
      <p:ext uri="{BB962C8B-B14F-4D97-AF65-F5344CB8AC3E}">
        <p14:creationId xmlns:p14="http://schemas.microsoft.com/office/powerpoint/2010/main" val="2070059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49325">
              <a:defRPr>
                <a:solidFill>
                  <a:schemeClr val="tx1"/>
                </a:solidFill>
                <a:latin typeface="Arial" charset="0"/>
              </a:defRPr>
            </a:lvl1pPr>
            <a:lvl2pPr marL="742950" indent="-285750" defTabSz="949325">
              <a:defRPr>
                <a:solidFill>
                  <a:schemeClr val="tx1"/>
                </a:solidFill>
                <a:latin typeface="Arial" charset="0"/>
              </a:defRPr>
            </a:lvl2pPr>
            <a:lvl3pPr marL="1143000" indent="-228600" defTabSz="949325">
              <a:defRPr>
                <a:solidFill>
                  <a:schemeClr val="tx1"/>
                </a:solidFill>
                <a:latin typeface="Arial" charset="0"/>
              </a:defRPr>
            </a:lvl3pPr>
            <a:lvl4pPr marL="1600200" indent="-228600" defTabSz="949325">
              <a:defRPr>
                <a:solidFill>
                  <a:schemeClr val="tx1"/>
                </a:solidFill>
                <a:latin typeface="Arial" charset="0"/>
              </a:defRPr>
            </a:lvl4pPr>
            <a:lvl5pPr marL="2057400" indent="-228600" defTabSz="949325">
              <a:defRPr>
                <a:solidFill>
                  <a:schemeClr val="tx1"/>
                </a:solidFill>
                <a:latin typeface="Arial" charset="0"/>
              </a:defRPr>
            </a:lvl5pPr>
            <a:lvl6pPr marL="2514600" indent="-228600" defTabSz="949325" eaLnBrk="0" fontAlgn="base" hangingPunct="0">
              <a:spcBef>
                <a:spcPct val="0"/>
              </a:spcBef>
              <a:spcAft>
                <a:spcPct val="0"/>
              </a:spcAft>
              <a:defRPr>
                <a:solidFill>
                  <a:schemeClr val="tx1"/>
                </a:solidFill>
                <a:latin typeface="Arial" charset="0"/>
              </a:defRPr>
            </a:lvl6pPr>
            <a:lvl7pPr marL="2971800" indent="-228600" defTabSz="949325" eaLnBrk="0" fontAlgn="base" hangingPunct="0">
              <a:spcBef>
                <a:spcPct val="0"/>
              </a:spcBef>
              <a:spcAft>
                <a:spcPct val="0"/>
              </a:spcAft>
              <a:defRPr>
                <a:solidFill>
                  <a:schemeClr val="tx1"/>
                </a:solidFill>
                <a:latin typeface="Arial" charset="0"/>
              </a:defRPr>
            </a:lvl7pPr>
            <a:lvl8pPr marL="3429000" indent="-228600" defTabSz="949325" eaLnBrk="0" fontAlgn="base" hangingPunct="0">
              <a:spcBef>
                <a:spcPct val="0"/>
              </a:spcBef>
              <a:spcAft>
                <a:spcPct val="0"/>
              </a:spcAft>
              <a:defRPr>
                <a:solidFill>
                  <a:schemeClr val="tx1"/>
                </a:solidFill>
                <a:latin typeface="Arial" charset="0"/>
              </a:defRPr>
            </a:lvl8pPr>
            <a:lvl9pPr marL="3886200" indent="-228600" defTabSz="949325" eaLnBrk="0" fontAlgn="base" hangingPunct="0">
              <a:spcBef>
                <a:spcPct val="0"/>
              </a:spcBef>
              <a:spcAft>
                <a:spcPct val="0"/>
              </a:spcAft>
              <a:defRPr>
                <a:solidFill>
                  <a:schemeClr val="tx1"/>
                </a:solidFill>
                <a:latin typeface="Arial" charset="0"/>
              </a:defRPr>
            </a:lvl9pPr>
          </a:lstStyle>
          <a:p>
            <a:fld id="{05394E81-F5D1-D64A-8EA1-F5BF4EC9CE7C}" type="slidenum">
              <a:rPr lang="en-US" altLang="zh-CN">
                <a:solidFill>
                  <a:srgbClr val="000000"/>
                </a:solidFill>
                <a:ea typeface="宋体" charset="-122"/>
              </a:rPr>
              <a:pPr/>
              <a:t>1</a:t>
            </a:fld>
            <a:endParaRPr lang="en-US" altLang="zh-CN">
              <a:solidFill>
                <a:srgbClr val="000000"/>
              </a:solidFill>
              <a:ea typeface="宋体" charset="-122"/>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endParaRPr lang="zh-CN" altLang="zh-CN">
              <a:latin typeface="Arial" charset="0"/>
            </a:endParaRPr>
          </a:p>
        </p:txBody>
      </p:sp>
    </p:spTree>
    <p:extLst>
      <p:ext uri="{BB962C8B-B14F-4D97-AF65-F5344CB8AC3E}">
        <p14:creationId xmlns:p14="http://schemas.microsoft.com/office/powerpoint/2010/main" val="1271283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圆角矩形 3"/>
          <p:cNvSpPr/>
          <p:nvPr/>
        </p:nvSpPr>
        <p:spPr>
          <a:xfrm>
            <a:off x="857215" y="1785926"/>
            <a:ext cx="10382323" cy="2214578"/>
          </a:xfrm>
          <a:prstGeom prst="roundRect">
            <a:avLst/>
          </a:prstGeom>
          <a:solidFill>
            <a:schemeClr val="tx2">
              <a:lumMod val="20000"/>
              <a:lumOff val="80000"/>
              <a:alpha val="50000"/>
            </a:schemeClr>
          </a:solidFill>
          <a:ln>
            <a:no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sp>
        <p:nvSpPr>
          <p:cNvPr id="5" name="矩形 4"/>
          <p:cNvSpPr/>
          <p:nvPr/>
        </p:nvSpPr>
        <p:spPr>
          <a:xfrm>
            <a:off x="0" y="6429376"/>
            <a:ext cx="12192000" cy="4286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grpSp>
        <p:nvGrpSpPr>
          <p:cNvPr id="6" name="组合 15"/>
          <p:cNvGrpSpPr>
            <a:grpSpLocks/>
          </p:cNvGrpSpPr>
          <p:nvPr/>
        </p:nvGrpSpPr>
        <p:grpSpPr bwMode="auto">
          <a:xfrm>
            <a:off x="0" y="0"/>
            <a:ext cx="12192000" cy="214313"/>
            <a:chOff x="0" y="0"/>
            <a:chExt cx="9144000" cy="214290"/>
          </a:xfrm>
        </p:grpSpPr>
        <p:sp>
          <p:nvSpPr>
            <p:cNvPr id="7" name="矩形 6"/>
            <p:cNvSpPr/>
            <p:nvPr userDrawn="1"/>
          </p:nvSpPr>
          <p:spPr>
            <a:xfrm>
              <a:off x="0" y="0"/>
              <a:ext cx="3000375" cy="2142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sp>
          <p:nvSpPr>
            <p:cNvPr id="8" name="矩形 7"/>
            <p:cNvSpPr/>
            <p:nvPr userDrawn="1"/>
          </p:nvSpPr>
          <p:spPr>
            <a:xfrm>
              <a:off x="6215063" y="0"/>
              <a:ext cx="2928937" cy="21429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sp>
          <p:nvSpPr>
            <p:cNvPr id="9" name="矩形 8"/>
            <p:cNvSpPr/>
            <p:nvPr userDrawn="1"/>
          </p:nvSpPr>
          <p:spPr>
            <a:xfrm>
              <a:off x="3000375" y="0"/>
              <a:ext cx="3214688" cy="214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grpSp>
      <p:cxnSp>
        <p:nvCxnSpPr>
          <p:cNvPr id="10" name="直接连接符 17"/>
          <p:cNvCxnSpPr/>
          <p:nvPr/>
        </p:nvCxnSpPr>
        <p:spPr>
          <a:xfrm>
            <a:off x="8191501" y="927100"/>
            <a:ext cx="4000500" cy="158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8"/>
          <p:cNvCxnSpPr/>
          <p:nvPr/>
        </p:nvCxnSpPr>
        <p:spPr>
          <a:xfrm rot="5400000">
            <a:off x="8990277" y="2534974"/>
            <a:ext cx="4500563" cy="211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0763251" y="571501"/>
            <a:ext cx="952500" cy="785813"/>
          </a:xfrm>
          <a:prstGeom prst="rect">
            <a:avLst/>
          </a:prstGeom>
          <a:noFill/>
          <a:ln w="12700">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sp>
        <p:nvSpPr>
          <p:cNvPr id="13" name="矩形 12"/>
          <p:cNvSpPr/>
          <p:nvPr/>
        </p:nvSpPr>
        <p:spPr>
          <a:xfrm>
            <a:off x="10953751" y="714375"/>
            <a:ext cx="558800" cy="490538"/>
          </a:xfrm>
          <a:prstGeom prst="rect">
            <a:avLst/>
          </a:prstGeom>
          <a:no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sp>
        <p:nvSpPr>
          <p:cNvPr id="2" name="标题 1"/>
          <p:cNvSpPr>
            <a:spLocks noGrp="1"/>
          </p:cNvSpPr>
          <p:nvPr>
            <p:ph type="ctrTitle"/>
          </p:nvPr>
        </p:nvSpPr>
        <p:spPr>
          <a:xfrm>
            <a:off x="857213" y="2143125"/>
            <a:ext cx="10363200" cy="1470025"/>
          </a:xfrm>
        </p:spPr>
        <p:txBody>
          <a:bodyPr>
            <a:normAutofit/>
          </a:bodyPr>
          <a:lstStyle>
            <a:lvl1pPr>
              <a:defRPr sz="2789" b="1"/>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4714884"/>
            <a:ext cx="8534400" cy="923916"/>
          </a:xfrm>
        </p:spPr>
        <p:txBody>
          <a:bodyPr>
            <a:normAutofit/>
          </a:bodyPr>
          <a:lstStyle>
            <a:lvl1pPr marL="0" indent="0" algn="ctr">
              <a:buNone/>
              <a:defRPr sz="1952" b="0" baseline="0">
                <a:solidFill>
                  <a:schemeClr val="tx1"/>
                </a:solidFill>
                <a:latin typeface="Arial" pitchFamily="34" charset="0"/>
                <a:ea typeface="楷体_GB2312" pitchFamily="49" charset="-122"/>
              </a:defRPr>
            </a:lvl1pPr>
            <a:lvl2pPr marL="318729" indent="0" algn="ctr">
              <a:buNone/>
              <a:defRPr>
                <a:solidFill>
                  <a:schemeClr val="tx1">
                    <a:tint val="75000"/>
                  </a:schemeClr>
                </a:solidFill>
              </a:defRPr>
            </a:lvl2pPr>
            <a:lvl3pPr marL="637457" indent="0" algn="ctr">
              <a:buNone/>
              <a:defRPr>
                <a:solidFill>
                  <a:schemeClr val="tx1">
                    <a:tint val="75000"/>
                  </a:schemeClr>
                </a:solidFill>
              </a:defRPr>
            </a:lvl3pPr>
            <a:lvl4pPr marL="956185" indent="0" algn="ctr">
              <a:buNone/>
              <a:defRPr>
                <a:solidFill>
                  <a:schemeClr val="tx1">
                    <a:tint val="75000"/>
                  </a:schemeClr>
                </a:solidFill>
              </a:defRPr>
            </a:lvl4pPr>
            <a:lvl5pPr marL="1274914" indent="0" algn="ctr">
              <a:buNone/>
              <a:defRPr>
                <a:solidFill>
                  <a:schemeClr val="tx1">
                    <a:tint val="75000"/>
                  </a:schemeClr>
                </a:solidFill>
              </a:defRPr>
            </a:lvl5pPr>
            <a:lvl6pPr marL="1593642" indent="0" algn="ctr">
              <a:buNone/>
              <a:defRPr>
                <a:solidFill>
                  <a:schemeClr val="tx1">
                    <a:tint val="75000"/>
                  </a:schemeClr>
                </a:solidFill>
              </a:defRPr>
            </a:lvl6pPr>
            <a:lvl7pPr marL="1912369" indent="0" algn="ctr">
              <a:buNone/>
              <a:defRPr>
                <a:solidFill>
                  <a:schemeClr val="tx1">
                    <a:tint val="75000"/>
                  </a:schemeClr>
                </a:solidFill>
              </a:defRPr>
            </a:lvl7pPr>
            <a:lvl8pPr marL="2231098" indent="0" algn="ctr">
              <a:buNone/>
              <a:defRPr>
                <a:solidFill>
                  <a:schemeClr val="tx1">
                    <a:tint val="75000"/>
                  </a:schemeClr>
                </a:solidFill>
              </a:defRPr>
            </a:lvl8pPr>
            <a:lvl9pPr marL="2549827"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4" name="日期占位符 22"/>
          <p:cNvSpPr>
            <a:spLocks noGrp="1"/>
          </p:cNvSpPr>
          <p:nvPr>
            <p:ph type="dt" sz="half" idx="10"/>
          </p:nvPr>
        </p:nvSpPr>
        <p:spPr/>
        <p:txBody>
          <a:bodyPr/>
          <a:lstStyle>
            <a:lvl1pPr eaLnBrk="0" hangingPunct="0">
              <a:defRPr/>
            </a:lvl1pPr>
          </a:lstStyle>
          <a:p>
            <a:pPr>
              <a:defRPr/>
            </a:pPr>
            <a:endParaRPr lang="en-US" altLang="en-US"/>
          </a:p>
        </p:txBody>
      </p:sp>
      <p:sp>
        <p:nvSpPr>
          <p:cNvPr id="15" name="灯片编号占位符 23"/>
          <p:cNvSpPr>
            <a:spLocks noGrp="1"/>
          </p:cNvSpPr>
          <p:nvPr>
            <p:ph type="sldNum" sz="quarter" idx="11"/>
          </p:nvPr>
        </p:nvSpPr>
        <p:spPr/>
        <p:txBody>
          <a:bodyPr/>
          <a:lstStyle>
            <a:lvl1pPr eaLnBrk="0" hangingPunct="0">
              <a:defRPr/>
            </a:lvl1pPr>
          </a:lstStyle>
          <a:p>
            <a:pPr>
              <a:defRPr/>
            </a:pPr>
            <a:fld id="{A1090575-2195-8746-A342-5F2DD5C03C58}" type="slidenum">
              <a:rPr lang="en-US" altLang="en-US"/>
              <a:pPr>
                <a:defRPr/>
              </a:pPr>
              <a:t>‹#›</a:t>
            </a:fld>
            <a:endParaRPr lang="en-US" altLang="en-US"/>
          </a:p>
        </p:txBody>
      </p:sp>
      <p:sp>
        <p:nvSpPr>
          <p:cNvPr id="16" name="页脚占位符 27"/>
          <p:cNvSpPr>
            <a:spLocks noGrp="1"/>
          </p:cNvSpPr>
          <p:nvPr>
            <p:ph type="ftr" sz="quarter" idx="12"/>
          </p:nvPr>
        </p:nvSpPr>
        <p:spPr/>
        <p:txBody>
          <a:bodyPr/>
          <a:lstStyle>
            <a:lvl1pPr eaLnBrk="0" hangingPunct="0">
              <a:defRPr/>
            </a:lvl1pPr>
          </a:lstStyle>
          <a:p>
            <a:pPr>
              <a:defRPr/>
            </a:pPr>
            <a:endParaRPr lang="en-US" altLang="en-US"/>
          </a:p>
        </p:txBody>
      </p:sp>
    </p:spTree>
    <p:extLst>
      <p:ext uri="{BB962C8B-B14F-4D97-AF65-F5344CB8AC3E}">
        <p14:creationId xmlns:p14="http://schemas.microsoft.com/office/powerpoint/2010/main" val="2001115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eaLnBrk="0" hangingPunct="0">
              <a:defRPr/>
            </a:lvl1pPr>
          </a:lstStyle>
          <a:p>
            <a:pPr>
              <a:defRPr/>
            </a:pPr>
            <a:endParaRPr lang="en-US" altLang="en-US"/>
          </a:p>
        </p:txBody>
      </p:sp>
      <p:sp>
        <p:nvSpPr>
          <p:cNvPr id="5" name="页脚占位符 4"/>
          <p:cNvSpPr>
            <a:spLocks noGrp="1"/>
          </p:cNvSpPr>
          <p:nvPr>
            <p:ph type="ftr" sz="quarter" idx="11"/>
          </p:nvPr>
        </p:nvSpPr>
        <p:spPr/>
        <p:txBody>
          <a:bodyPr/>
          <a:lstStyle>
            <a:lvl1pPr eaLnBrk="0" hangingPunct="0">
              <a:defRPr/>
            </a:lvl1pPr>
          </a:lstStyle>
          <a:p>
            <a:pPr>
              <a:defRPr/>
            </a:pPr>
            <a:endParaRPr lang="en-US" altLang="en-US"/>
          </a:p>
        </p:txBody>
      </p:sp>
      <p:sp>
        <p:nvSpPr>
          <p:cNvPr id="6" name="灯片编号占位符 5"/>
          <p:cNvSpPr>
            <a:spLocks noGrp="1"/>
          </p:cNvSpPr>
          <p:nvPr>
            <p:ph type="sldNum" sz="quarter" idx="12"/>
          </p:nvPr>
        </p:nvSpPr>
        <p:spPr/>
        <p:txBody>
          <a:bodyPr/>
          <a:lstStyle>
            <a:lvl1pPr eaLnBrk="0" hangingPunct="0">
              <a:defRPr/>
            </a:lvl1pPr>
          </a:lstStyle>
          <a:p>
            <a:pPr>
              <a:defRPr/>
            </a:pPr>
            <a:fld id="{4EFEEE0C-0852-3845-BE3B-A42D47C20EED}" type="slidenum">
              <a:rPr lang="en-US" altLang="en-US"/>
              <a:pPr>
                <a:defRPr/>
              </a:pPr>
              <a:t>‹#›</a:t>
            </a:fld>
            <a:endParaRPr lang="en-US" altLang="en-US"/>
          </a:p>
        </p:txBody>
      </p:sp>
    </p:spTree>
    <p:extLst>
      <p:ext uri="{BB962C8B-B14F-4D97-AF65-F5344CB8AC3E}">
        <p14:creationId xmlns:p14="http://schemas.microsoft.com/office/powerpoint/2010/main" val="912520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8"/>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p:txBody>
          <a:bodyPr/>
          <a:lstStyle>
            <a:lvl1pPr eaLnBrk="0" hangingPunct="0">
              <a:defRPr/>
            </a:lvl1pPr>
          </a:lstStyle>
          <a:p>
            <a:pPr>
              <a:defRPr/>
            </a:pPr>
            <a:endParaRPr lang="en-US" altLang="en-US"/>
          </a:p>
        </p:txBody>
      </p:sp>
      <p:sp>
        <p:nvSpPr>
          <p:cNvPr id="5" name="灯片编号占位符 7"/>
          <p:cNvSpPr>
            <a:spLocks noGrp="1"/>
          </p:cNvSpPr>
          <p:nvPr>
            <p:ph type="sldNum" sz="quarter" idx="11"/>
          </p:nvPr>
        </p:nvSpPr>
        <p:spPr/>
        <p:txBody>
          <a:bodyPr/>
          <a:lstStyle>
            <a:lvl1pPr eaLnBrk="0" hangingPunct="0">
              <a:defRPr/>
            </a:lvl1pPr>
          </a:lstStyle>
          <a:p>
            <a:pPr>
              <a:defRPr/>
            </a:pPr>
            <a:fld id="{9A3A8231-D15F-EE4B-9A44-CE790BDADFC4}" type="slidenum">
              <a:rPr lang="en-US" altLang="en-US"/>
              <a:pPr>
                <a:defRPr/>
              </a:pPr>
              <a:t>‹#›</a:t>
            </a:fld>
            <a:endParaRPr lang="en-US" altLang="en-US"/>
          </a:p>
        </p:txBody>
      </p:sp>
      <p:sp>
        <p:nvSpPr>
          <p:cNvPr id="6" name="页脚占位符 8"/>
          <p:cNvSpPr>
            <a:spLocks noGrp="1"/>
          </p:cNvSpPr>
          <p:nvPr>
            <p:ph type="ftr" sz="quarter" idx="12"/>
          </p:nvPr>
        </p:nvSpPr>
        <p:spPr/>
        <p:txBody>
          <a:bodyPr/>
          <a:lstStyle>
            <a:lvl1pPr eaLnBrk="0" hangingPunct="0">
              <a:defRPr/>
            </a:lvl1pPr>
          </a:lstStyle>
          <a:p>
            <a:pPr>
              <a:defRPr/>
            </a:pPr>
            <a:endParaRPr lang="en-US" altLang="en-US"/>
          </a:p>
        </p:txBody>
      </p:sp>
    </p:spTree>
    <p:extLst>
      <p:ext uri="{BB962C8B-B14F-4D97-AF65-F5344CB8AC3E}">
        <p14:creationId xmlns:p14="http://schemas.microsoft.com/office/powerpoint/2010/main" val="120708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3"/>
            <a:ext cx="10668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1" y="1752601"/>
            <a:ext cx="52324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6191251" y="1752600"/>
            <a:ext cx="52324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6191251" y="3962400"/>
            <a:ext cx="52324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11"/>
          <p:cNvSpPr>
            <a:spLocks noGrp="1"/>
          </p:cNvSpPr>
          <p:nvPr>
            <p:ph type="dt" sz="half" idx="10"/>
          </p:nvPr>
        </p:nvSpPr>
        <p:spPr/>
        <p:txBody>
          <a:bodyPr/>
          <a:lstStyle>
            <a:lvl1pPr eaLnBrk="0" hangingPunct="0">
              <a:defRPr/>
            </a:lvl1pPr>
          </a:lstStyle>
          <a:p>
            <a:pPr>
              <a:defRPr/>
            </a:pPr>
            <a:endParaRPr lang="en-US" altLang="en-US"/>
          </a:p>
        </p:txBody>
      </p:sp>
      <p:sp>
        <p:nvSpPr>
          <p:cNvPr id="7" name="灯片编号占位符 12"/>
          <p:cNvSpPr>
            <a:spLocks noGrp="1"/>
          </p:cNvSpPr>
          <p:nvPr>
            <p:ph type="sldNum" sz="quarter" idx="11"/>
          </p:nvPr>
        </p:nvSpPr>
        <p:spPr/>
        <p:txBody>
          <a:bodyPr/>
          <a:lstStyle>
            <a:lvl1pPr eaLnBrk="0" hangingPunct="0">
              <a:defRPr/>
            </a:lvl1pPr>
          </a:lstStyle>
          <a:p>
            <a:pPr>
              <a:defRPr/>
            </a:pPr>
            <a:fld id="{A91FD869-5BB1-2642-A3D7-D19250AC3167}" type="slidenum">
              <a:rPr lang="en-US" altLang="en-US"/>
              <a:pPr>
                <a:defRPr/>
              </a:pPr>
              <a:t>‹#›</a:t>
            </a:fld>
            <a:endParaRPr lang="en-US" altLang="en-US"/>
          </a:p>
        </p:txBody>
      </p:sp>
      <p:sp>
        <p:nvSpPr>
          <p:cNvPr id="8" name="页脚占位符 13"/>
          <p:cNvSpPr>
            <a:spLocks noGrp="1"/>
          </p:cNvSpPr>
          <p:nvPr>
            <p:ph type="ftr" sz="quarter" idx="12"/>
          </p:nvPr>
        </p:nvSpPr>
        <p:spPr/>
        <p:txBody>
          <a:bodyPr/>
          <a:lstStyle>
            <a:lvl1pPr eaLnBrk="0" hangingPunct="0">
              <a:defRPr/>
            </a:lvl1pPr>
          </a:lstStyle>
          <a:p>
            <a:pPr>
              <a:defRPr/>
            </a:pPr>
            <a:endParaRPr lang="en-US" altLang="en-US"/>
          </a:p>
        </p:txBody>
      </p:sp>
    </p:spTree>
    <p:extLst>
      <p:ext uri="{BB962C8B-B14F-4D97-AF65-F5344CB8AC3E}">
        <p14:creationId xmlns:p14="http://schemas.microsoft.com/office/powerpoint/2010/main" val="1195554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3"/>
            <a:ext cx="10668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1" y="1752601"/>
            <a:ext cx="10668000" cy="4267200"/>
          </a:xfrm>
        </p:spPr>
        <p:txBody>
          <a:bodyPr/>
          <a:lstStyle/>
          <a:p>
            <a:pPr lvl="0"/>
            <a:r>
              <a:rPr lang="zh-CN" altLang="en-US" noProof="0" smtClean="0"/>
              <a:t>单击图标添加表格</a:t>
            </a:r>
            <a:endParaRPr lang="zh-CN" altLang="en-US" noProof="0"/>
          </a:p>
        </p:txBody>
      </p:sp>
      <p:sp>
        <p:nvSpPr>
          <p:cNvPr id="4" name="日期占位符 9"/>
          <p:cNvSpPr>
            <a:spLocks noGrp="1"/>
          </p:cNvSpPr>
          <p:nvPr>
            <p:ph type="dt" sz="half" idx="10"/>
          </p:nvPr>
        </p:nvSpPr>
        <p:spPr/>
        <p:txBody>
          <a:bodyPr/>
          <a:lstStyle>
            <a:lvl1pPr eaLnBrk="0" hangingPunct="0">
              <a:defRPr/>
            </a:lvl1pPr>
          </a:lstStyle>
          <a:p>
            <a:pPr>
              <a:defRPr/>
            </a:pPr>
            <a:endParaRPr lang="en-US" altLang="en-US"/>
          </a:p>
        </p:txBody>
      </p:sp>
      <p:sp>
        <p:nvSpPr>
          <p:cNvPr id="5" name="灯片编号占位符 10"/>
          <p:cNvSpPr>
            <a:spLocks noGrp="1"/>
          </p:cNvSpPr>
          <p:nvPr>
            <p:ph type="sldNum" sz="quarter" idx="11"/>
          </p:nvPr>
        </p:nvSpPr>
        <p:spPr/>
        <p:txBody>
          <a:bodyPr/>
          <a:lstStyle>
            <a:lvl1pPr eaLnBrk="0" hangingPunct="0">
              <a:defRPr/>
            </a:lvl1pPr>
          </a:lstStyle>
          <a:p>
            <a:pPr>
              <a:defRPr/>
            </a:pPr>
            <a:fld id="{4F9BE99C-1A1B-AD47-B263-921D333DCB0A}" type="slidenum">
              <a:rPr lang="en-US" altLang="en-US"/>
              <a:pPr>
                <a:defRPr/>
              </a:pPr>
              <a:t>‹#›</a:t>
            </a:fld>
            <a:endParaRPr lang="en-US" altLang="en-US"/>
          </a:p>
        </p:txBody>
      </p:sp>
      <p:sp>
        <p:nvSpPr>
          <p:cNvPr id="6" name="页脚占位符 11"/>
          <p:cNvSpPr>
            <a:spLocks noGrp="1"/>
          </p:cNvSpPr>
          <p:nvPr>
            <p:ph type="ftr" sz="quarter" idx="12"/>
          </p:nvPr>
        </p:nvSpPr>
        <p:spPr/>
        <p:txBody>
          <a:bodyPr/>
          <a:lstStyle>
            <a:lvl1pPr eaLnBrk="0" hangingPunct="0">
              <a:defRPr/>
            </a:lvl1pPr>
          </a:lstStyle>
          <a:p>
            <a:pPr>
              <a:defRPr/>
            </a:pPr>
            <a:endParaRPr lang="en-US" altLang="en-US"/>
          </a:p>
        </p:txBody>
      </p:sp>
    </p:spTree>
    <p:extLst>
      <p:ext uri="{BB962C8B-B14F-4D97-AF65-F5344CB8AC3E}">
        <p14:creationId xmlns:p14="http://schemas.microsoft.com/office/powerpoint/2010/main" val="70960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21"/>
          <p:cNvGrpSpPr>
            <a:grpSpLocks/>
          </p:cNvGrpSpPr>
          <p:nvPr/>
        </p:nvGrpSpPr>
        <p:grpSpPr bwMode="auto">
          <a:xfrm>
            <a:off x="0" y="0"/>
            <a:ext cx="12192000" cy="214313"/>
            <a:chOff x="0" y="0"/>
            <a:chExt cx="9144000" cy="214290"/>
          </a:xfrm>
        </p:grpSpPr>
        <p:sp>
          <p:nvSpPr>
            <p:cNvPr id="5" name="矩形 4"/>
            <p:cNvSpPr/>
            <p:nvPr userDrawn="1"/>
          </p:nvSpPr>
          <p:spPr>
            <a:xfrm>
              <a:off x="0" y="0"/>
              <a:ext cx="3000375" cy="2142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sp>
          <p:nvSpPr>
            <p:cNvPr id="6" name="矩形 5"/>
            <p:cNvSpPr/>
            <p:nvPr userDrawn="1"/>
          </p:nvSpPr>
          <p:spPr>
            <a:xfrm>
              <a:off x="6215063" y="0"/>
              <a:ext cx="2928937" cy="21429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sp>
          <p:nvSpPr>
            <p:cNvPr id="7" name="矩形 6"/>
            <p:cNvSpPr/>
            <p:nvPr userDrawn="1"/>
          </p:nvSpPr>
          <p:spPr>
            <a:xfrm>
              <a:off x="3000375" y="0"/>
              <a:ext cx="3214688" cy="214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grpSp>
      <p:cxnSp>
        <p:nvCxnSpPr>
          <p:cNvPr id="8" name="直接连接符 15"/>
          <p:cNvCxnSpPr/>
          <p:nvPr/>
        </p:nvCxnSpPr>
        <p:spPr>
          <a:xfrm>
            <a:off x="381000" y="1141414"/>
            <a:ext cx="11430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380960" y="357166"/>
            <a:ext cx="11430080" cy="714380"/>
          </a:xfrm>
        </p:spPr>
        <p:txBody>
          <a:bodyPr>
            <a:normAutofit/>
          </a:bodyPr>
          <a:lstStyle>
            <a:lvl1pPr algn="l">
              <a:defRPr sz="2510" b="1" baseline="0">
                <a:solidFill>
                  <a:schemeClr val="accent1">
                    <a:lumMod val="75000"/>
                  </a:schemeClr>
                </a:solidFill>
                <a:latin typeface="+mj-ea"/>
                <a:ea typeface="+mj-ea"/>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80960" y="1285860"/>
            <a:ext cx="11430080" cy="4929222"/>
          </a:xfrm>
        </p:spPr>
        <p:txBody>
          <a:bodyPr>
            <a:normAutofit/>
          </a:bodyPr>
          <a:lstStyle>
            <a:lvl1pPr>
              <a:lnSpc>
                <a:spcPct val="100000"/>
              </a:lnSpc>
              <a:spcBef>
                <a:spcPts val="418"/>
              </a:spcBef>
              <a:spcAft>
                <a:spcPts val="418"/>
              </a:spcAft>
              <a:buClr>
                <a:schemeClr val="tx2">
                  <a:lumMod val="75000"/>
                </a:schemeClr>
              </a:buClr>
              <a:buSzPct val="70000"/>
              <a:buFont typeface="Wingdings" pitchFamily="2" charset="2"/>
              <a:buChar char="p"/>
              <a:defRPr sz="1952" b="1" baseline="0">
                <a:latin typeface="+mn-ea"/>
                <a:ea typeface="+mn-ea"/>
              </a:defRPr>
            </a:lvl1pPr>
            <a:lvl2pPr marL="517934" indent="-199206">
              <a:spcBef>
                <a:spcPts val="418"/>
              </a:spcBef>
              <a:spcAft>
                <a:spcPts val="418"/>
              </a:spcAft>
              <a:buClr>
                <a:schemeClr val="accent1">
                  <a:lumMod val="75000"/>
                </a:schemeClr>
              </a:buClr>
              <a:buSzPct val="100000"/>
              <a:buFont typeface="Arial" pitchFamily="34" charset="0"/>
              <a:buChar char="–"/>
              <a:defRPr sz="1673" baseline="0">
                <a:latin typeface="+mn-ea"/>
                <a:ea typeface="+mn-ea"/>
              </a:defRPr>
            </a:lvl2pPr>
            <a:lvl3pPr marL="796820" indent="-159365">
              <a:buClr>
                <a:schemeClr val="tx2">
                  <a:lumMod val="75000"/>
                </a:schemeClr>
              </a:buClr>
              <a:buSzPct val="100000"/>
              <a:buFont typeface="宋体" pitchFamily="2" charset="-122"/>
              <a:buChar char="•"/>
              <a:defRPr sz="1534" baseline="0">
                <a:latin typeface="+mn-ea"/>
                <a:ea typeface="+mn-ea"/>
              </a:defRPr>
            </a:lvl3pPr>
            <a:lvl4pPr marL="1115549" indent="-159365">
              <a:buFont typeface="Arial" pitchFamily="34" charset="0"/>
              <a:buChar char="–"/>
              <a:defRPr sz="1255" baseline="0">
                <a:latin typeface="+mn-ea"/>
                <a:ea typeface="+mn-ea"/>
              </a:defRPr>
            </a:lvl4pPr>
            <a:lvl5pPr marL="1434278" indent="-159365">
              <a:buFont typeface="Arial" pitchFamily="34" charset="0"/>
              <a:buChar char="»"/>
              <a:defRPr sz="1116">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 name="日期占位符 14"/>
          <p:cNvSpPr>
            <a:spLocks noGrp="1"/>
          </p:cNvSpPr>
          <p:nvPr>
            <p:ph type="dt" sz="half" idx="10"/>
          </p:nvPr>
        </p:nvSpPr>
        <p:spPr/>
        <p:txBody>
          <a:bodyPr/>
          <a:lstStyle>
            <a:lvl1pPr eaLnBrk="0" hangingPunct="0">
              <a:defRPr/>
            </a:lvl1pPr>
          </a:lstStyle>
          <a:p>
            <a:pPr>
              <a:defRPr/>
            </a:pPr>
            <a:endParaRPr lang="en-US" altLang="en-US"/>
          </a:p>
        </p:txBody>
      </p:sp>
      <p:sp>
        <p:nvSpPr>
          <p:cNvPr id="10" name="灯片编号占位符 15"/>
          <p:cNvSpPr>
            <a:spLocks noGrp="1"/>
          </p:cNvSpPr>
          <p:nvPr>
            <p:ph type="sldNum" sz="quarter" idx="11"/>
          </p:nvPr>
        </p:nvSpPr>
        <p:spPr/>
        <p:txBody>
          <a:bodyPr/>
          <a:lstStyle>
            <a:lvl1pPr eaLnBrk="0" hangingPunct="0">
              <a:defRPr/>
            </a:lvl1pPr>
          </a:lstStyle>
          <a:p>
            <a:pPr>
              <a:defRPr/>
            </a:pPr>
            <a:fld id="{F03BD04E-830F-9C4B-8B36-46D3A252BA91}" type="slidenum">
              <a:rPr lang="en-US" altLang="en-US"/>
              <a:pPr>
                <a:defRPr/>
              </a:pPr>
              <a:t>‹#›</a:t>
            </a:fld>
            <a:endParaRPr lang="en-US" altLang="en-US"/>
          </a:p>
        </p:txBody>
      </p:sp>
    </p:spTree>
    <p:extLst>
      <p:ext uri="{BB962C8B-B14F-4D97-AF65-F5344CB8AC3E}">
        <p14:creationId xmlns:p14="http://schemas.microsoft.com/office/powerpoint/2010/main" val="138526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0" y="6429376"/>
            <a:ext cx="12192000" cy="4286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grpSp>
        <p:nvGrpSpPr>
          <p:cNvPr id="5" name="组合 15"/>
          <p:cNvGrpSpPr>
            <a:grpSpLocks/>
          </p:cNvGrpSpPr>
          <p:nvPr/>
        </p:nvGrpSpPr>
        <p:grpSpPr bwMode="auto">
          <a:xfrm>
            <a:off x="0" y="0"/>
            <a:ext cx="12192000" cy="214313"/>
            <a:chOff x="0" y="0"/>
            <a:chExt cx="9144000" cy="214290"/>
          </a:xfrm>
        </p:grpSpPr>
        <p:sp>
          <p:nvSpPr>
            <p:cNvPr id="6" name="矩形 5"/>
            <p:cNvSpPr/>
            <p:nvPr userDrawn="1"/>
          </p:nvSpPr>
          <p:spPr>
            <a:xfrm>
              <a:off x="0" y="0"/>
              <a:ext cx="3000375" cy="2142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sp>
          <p:nvSpPr>
            <p:cNvPr id="7" name="矩形 6"/>
            <p:cNvSpPr/>
            <p:nvPr userDrawn="1"/>
          </p:nvSpPr>
          <p:spPr>
            <a:xfrm>
              <a:off x="6215063" y="0"/>
              <a:ext cx="2928937" cy="21429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sp>
          <p:nvSpPr>
            <p:cNvPr id="8" name="矩形 7"/>
            <p:cNvSpPr/>
            <p:nvPr userDrawn="1"/>
          </p:nvSpPr>
          <p:spPr>
            <a:xfrm>
              <a:off x="3000375" y="0"/>
              <a:ext cx="3214688" cy="214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grpSp>
      <p:sp>
        <p:nvSpPr>
          <p:cNvPr id="2" name="标题 1"/>
          <p:cNvSpPr>
            <a:spLocks noGrp="1"/>
          </p:cNvSpPr>
          <p:nvPr>
            <p:ph type="title"/>
          </p:nvPr>
        </p:nvSpPr>
        <p:spPr>
          <a:xfrm>
            <a:off x="963085" y="4406910"/>
            <a:ext cx="10363200" cy="1362075"/>
          </a:xfrm>
        </p:spPr>
        <p:txBody>
          <a:bodyPr anchor="t"/>
          <a:lstStyle>
            <a:lvl1pPr algn="l">
              <a:defRPr lang="zh-CN" altLang="en-US" sz="2789" b="1" kern="1200" baseline="0" dirty="0">
                <a:solidFill>
                  <a:schemeClr val="accent1">
                    <a:lumMod val="75000"/>
                  </a:schemeClr>
                </a:solidFill>
                <a:latin typeface="Arial" pitchFamily="34" charset="0"/>
                <a:ea typeface="宋体" pitchFamily="2" charset="-122"/>
                <a:cs typeface="+mj-cs"/>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1395">
                <a:solidFill>
                  <a:schemeClr val="tx1">
                    <a:tint val="75000"/>
                  </a:schemeClr>
                </a:solidFill>
              </a:defRPr>
            </a:lvl1pPr>
            <a:lvl2pPr marL="318729" indent="0">
              <a:buNone/>
              <a:defRPr sz="1255">
                <a:solidFill>
                  <a:schemeClr val="tx1">
                    <a:tint val="75000"/>
                  </a:schemeClr>
                </a:solidFill>
              </a:defRPr>
            </a:lvl2pPr>
            <a:lvl3pPr marL="637457" indent="0">
              <a:buNone/>
              <a:defRPr sz="1116">
                <a:solidFill>
                  <a:schemeClr val="tx1">
                    <a:tint val="75000"/>
                  </a:schemeClr>
                </a:solidFill>
              </a:defRPr>
            </a:lvl3pPr>
            <a:lvl4pPr marL="956185" indent="0">
              <a:buNone/>
              <a:defRPr sz="976">
                <a:solidFill>
                  <a:schemeClr val="tx1">
                    <a:tint val="75000"/>
                  </a:schemeClr>
                </a:solidFill>
              </a:defRPr>
            </a:lvl4pPr>
            <a:lvl5pPr marL="1274914" indent="0">
              <a:buNone/>
              <a:defRPr sz="976">
                <a:solidFill>
                  <a:schemeClr val="tx1">
                    <a:tint val="75000"/>
                  </a:schemeClr>
                </a:solidFill>
              </a:defRPr>
            </a:lvl5pPr>
            <a:lvl6pPr marL="1593642" indent="0">
              <a:buNone/>
              <a:defRPr sz="976">
                <a:solidFill>
                  <a:schemeClr val="tx1">
                    <a:tint val="75000"/>
                  </a:schemeClr>
                </a:solidFill>
              </a:defRPr>
            </a:lvl6pPr>
            <a:lvl7pPr marL="1912369" indent="0">
              <a:buNone/>
              <a:defRPr sz="976">
                <a:solidFill>
                  <a:schemeClr val="tx1">
                    <a:tint val="75000"/>
                  </a:schemeClr>
                </a:solidFill>
              </a:defRPr>
            </a:lvl7pPr>
            <a:lvl8pPr marL="2231098" indent="0">
              <a:buNone/>
              <a:defRPr sz="976">
                <a:solidFill>
                  <a:schemeClr val="tx1">
                    <a:tint val="75000"/>
                  </a:schemeClr>
                </a:solidFill>
              </a:defRPr>
            </a:lvl8pPr>
            <a:lvl9pPr marL="2549827" indent="0">
              <a:buNone/>
              <a:defRPr sz="976">
                <a:solidFill>
                  <a:schemeClr val="tx1">
                    <a:tint val="75000"/>
                  </a:schemeClr>
                </a:solidFill>
              </a:defRPr>
            </a:lvl9pPr>
          </a:lstStyle>
          <a:p>
            <a:pPr lvl="0"/>
            <a:r>
              <a:rPr lang="zh-CN" altLang="en-US" smtClean="0"/>
              <a:t>单击此处编辑母版文本样式</a:t>
            </a:r>
          </a:p>
        </p:txBody>
      </p:sp>
      <p:sp>
        <p:nvSpPr>
          <p:cNvPr id="9" name="日期占位符 14"/>
          <p:cNvSpPr>
            <a:spLocks noGrp="1"/>
          </p:cNvSpPr>
          <p:nvPr>
            <p:ph type="dt" sz="half" idx="10"/>
          </p:nvPr>
        </p:nvSpPr>
        <p:spPr/>
        <p:txBody>
          <a:bodyPr/>
          <a:lstStyle>
            <a:lvl1pPr eaLnBrk="0" hangingPunct="0">
              <a:defRPr/>
            </a:lvl1pPr>
          </a:lstStyle>
          <a:p>
            <a:pPr>
              <a:defRPr/>
            </a:pPr>
            <a:endParaRPr lang="en-US" altLang="en-US"/>
          </a:p>
        </p:txBody>
      </p:sp>
      <p:sp>
        <p:nvSpPr>
          <p:cNvPr id="10" name="灯片编号占位符 15"/>
          <p:cNvSpPr>
            <a:spLocks noGrp="1"/>
          </p:cNvSpPr>
          <p:nvPr>
            <p:ph type="sldNum" sz="quarter" idx="11"/>
          </p:nvPr>
        </p:nvSpPr>
        <p:spPr/>
        <p:txBody>
          <a:bodyPr/>
          <a:lstStyle>
            <a:lvl1pPr eaLnBrk="0" hangingPunct="0">
              <a:defRPr/>
            </a:lvl1pPr>
          </a:lstStyle>
          <a:p>
            <a:pPr>
              <a:defRPr/>
            </a:pPr>
            <a:fld id="{136AABA4-7FD1-5240-96E3-AF0448223E98}" type="slidenum">
              <a:rPr lang="en-US" altLang="en-US"/>
              <a:pPr>
                <a:defRPr/>
              </a:pPr>
              <a:t>‹#›</a:t>
            </a:fld>
            <a:endParaRPr lang="en-US" altLang="en-US"/>
          </a:p>
        </p:txBody>
      </p:sp>
      <p:sp>
        <p:nvSpPr>
          <p:cNvPr id="11" name="页脚占位符 16"/>
          <p:cNvSpPr>
            <a:spLocks noGrp="1"/>
          </p:cNvSpPr>
          <p:nvPr>
            <p:ph type="ftr" sz="quarter" idx="12"/>
          </p:nvPr>
        </p:nvSpPr>
        <p:spPr/>
        <p:txBody>
          <a:bodyPr/>
          <a:lstStyle>
            <a:lvl1pPr eaLnBrk="0" hangingPunct="0">
              <a:defRPr/>
            </a:lvl1pPr>
          </a:lstStyle>
          <a:p>
            <a:pPr>
              <a:defRPr/>
            </a:pPr>
            <a:endParaRPr lang="en-US" altLang="en-US"/>
          </a:p>
        </p:txBody>
      </p:sp>
    </p:spTree>
    <p:extLst>
      <p:ext uri="{BB962C8B-B14F-4D97-AF65-F5344CB8AC3E}">
        <p14:creationId xmlns:p14="http://schemas.microsoft.com/office/powerpoint/2010/main" val="389202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grpSp>
        <p:nvGrpSpPr>
          <p:cNvPr id="5" name="组合 21"/>
          <p:cNvGrpSpPr>
            <a:grpSpLocks/>
          </p:cNvGrpSpPr>
          <p:nvPr/>
        </p:nvGrpSpPr>
        <p:grpSpPr bwMode="auto">
          <a:xfrm>
            <a:off x="0" y="0"/>
            <a:ext cx="12192000" cy="214313"/>
            <a:chOff x="0" y="0"/>
            <a:chExt cx="9144000" cy="214290"/>
          </a:xfrm>
        </p:grpSpPr>
        <p:sp>
          <p:nvSpPr>
            <p:cNvPr id="6" name="矩形 5"/>
            <p:cNvSpPr/>
            <p:nvPr userDrawn="1"/>
          </p:nvSpPr>
          <p:spPr>
            <a:xfrm>
              <a:off x="0" y="0"/>
              <a:ext cx="3000375" cy="2142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sp>
          <p:nvSpPr>
            <p:cNvPr id="7" name="矩形 6"/>
            <p:cNvSpPr/>
            <p:nvPr userDrawn="1"/>
          </p:nvSpPr>
          <p:spPr>
            <a:xfrm>
              <a:off x="6215063" y="0"/>
              <a:ext cx="2928937" cy="21429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sp>
          <p:nvSpPr>
            <p:cNvPr id="8" name="矩形 7"/>
            <p:cNvSpPr/>
            <p:nvPr userDrawn="1"/>
          </p:nvSpPr>
          <p:spPr>
            <a:xfrm>
              <a:off x="3000375" y="0"/>
              <a:ext cx="3214688" cy="214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grpSp>
      <p:cxnSp>
        <p:nvCxnSpPr>
          <p:cNvPr id="9" name="直接连接符 15"/>
          <p:cNvCxnSpPr/>
          <p:nvPr/>
        </p:nvCxnSpPr>
        <p:spPr>
          <a:xfrm>
            <a:off x="381000" y="1141414"/>
            <a:ext cx="11430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sz="half" idx="1"/>
          </p:nvPr>
        </p:nvSpPr>
        <p:spPr>
          <a:xfrm>
            <a:off x="609600" y="1285862"/>
            <a:ext cx="5384800" cy="4840303"/>
          </a:xfrm>
        </p:spPr>
        <p:txBody>
          <a:bodyPr/>
          <a:lstStyle>
            <a:lvl1pPr>
              <a:defRPr sz="1952"/>
            </a:lvl1pPr>
            <a:lvl2pPr>
              <a:defRPr sz="1673"/>
            </a:lvl2pPr>
            <a:lvl3pPr>
              <a:defRPr sz="1395"/>
            </a:lvl3pPr>
            <a:lvl4pPr>
              <a:defRPr sz="1255"/>
            </a:lvl4pPr>
            <a:lvl5pPr>
              <a:defRPr sz="1255"/>
            </a:lvl5pPr>
            <a:lvl6pPr>
              <a:defRPr sz="1255"/>
            </a:lvl6pPr>
            <a:lvl7pPr>
              <a:defRPr sz="1255"/>
            </a:lvl7pPr>
            <a:lvl8pPr>
              <a:defRPr sz="1255"/>
            </a:lvl8pPr>
            <a:lvl9pPr>
              <a:defRPr sz="125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6197600" y="1285862"/>
            <a:ext cx="5384800" cy="4840303"/>
          </a:xfrm>
        </p:spPr>
        <p:txBody>
          <a:bodyPr/>
          <a:lstStyle>
            <a:lvl1pPr>
              <a:defRPr sz="1952"/>
            </a:lvl1pPr>
            <a:lvl2pPr>
              <a:defRPr sz="1673"/>
            </a:lvl2pPr>
            <a:lvl3pPr>
              <a:defRPr sz="1395"/>
            </a:lvl3pPr>
            <a:lvl4pPr>
              <a:defRPr sz="1255"/>
            </a:lvl4pPr>
            <a:lvl5pPr>
              <a:defRPr sz="1255"/>
            </a:lvl5pPr>
            <a:lvl6pPr>
              <a:defRPr sz="1255"/>
            </a:lvl6pPr>
            <a:lvl7pPr>
              <a:defRPr sz="1255"/>
            </a:lvl7pPr>
            <a:lvl8pPr>
              <a:defRPr sz="1255"/>
            </a:lvl8pPr>
            <a:lvl9pPr>
              <a:defRPr sz="125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0" name="标题 1"/>
          <p:cNvSpPr>
            <a:spLocks noGrp="1"/>
          </p:cNvSpPr>
          <p:nvPr>
            <p:ph type="title"/>
          </p:nvPr>
        </p:nvSpPr>
        <p:spPr>
          <a:xfrm>
            <a:off x="609600" y="357166"/>
            <a:ext cx="10972800" cy="714380"/>
          </a:xfrm>
        </p:spPr>
        <p:txBody>
          <a:bodyPr>
            <a:normAutofit/>
          </a:bodyPr>
          <a:lstStyle>
            <a:lvl1pPr algn="l">
              <a:defRPr sz="2231" b="1" baseline="0">
                <a:solidFill>
                  <a:schemeClr val="accent1">
                    <a:lumMod val="75000"/>
                  </a:schemeClr>
                </a:solidFill>
                <a:latin typeface="+mj-ea"/>
                <a:ea typeface="+mj-ea"/>
              </a:defRPr>
            </a:lvl1pPr>
          </a:lstStyle>
          <a:p>
            <a:r>
              <a:rPr lang="zh-CN" altLang="en-US" smtClean="0"/>
              <a:t>单击此处编辑母版标题样式</a:t>
            </a:r>
            <a:endParaRPr lang="zh-CN" altLang="en-US" dirty="0"/>
          </a:p>
        </p:txBody>
      </p:sp>
      <p:sp>
        <p:nvSpPr>
          <p:cNvPr id="10" name="日期占位符 12"/>
          <p:cNvSpPr>
            <a:spLocks noGrp="1"/>
          </p:cNvSpPr>
          <p:nvPr>
            <p:ph type="dt" sz="half" idx="10"/>
          </p:nvPr>
        </p:nvSpPr>
        <p:spPr/>
        <p:txBody>
          <a:bodyPr/>
          <a:lstStyle>
            <a:lvl1pPr eaLnBrk="0" hangingPunct="0">
              <a:defRPr/>
            </a:lvl1pPr>
          </a:lstStyle>
          <a:p>
            <a:pPr>
              <a:defRPr/>
            </a:pPr>
            <a:endParaRPr lang="en-US" altLang="en-US"/>
          </a:p>
        </p:txBody>
      </p:sp>
      <p:sp>
        <p:nvSpPr>
          <p:cNvPr id="11" name="灯片编号占位符 13"/>
          <p:cNvSpPr>
            <a:spLocks noGrp="1"/>
          </p:cNvSpPr>
          <p:nvPr>
            <p:ph type="sldNum" sz="quarter" idx="11"/>
          </p:nvPr>
        </p:nvSpPr>
        <p:spPr/>
        <p:txBody>
          <a:bodyPr/>
          <a:lstStyle>
            <a:lvl1pPr eaLnBrk="0" hangingPunct="0">
              <a:defRPr/>
            </a:lvl1pPr>
          </a:lstStyle>
          <a:p>
            <a:pPr>
              <a:defRPr/>
            </a:pPr>
            <a:fld id="{AD780F93-100F-1D4F-90BD-746C8CFA2206}" type="slidenum">
              <a:rPr lang="en-US" altLang="en-US"/>
              <a:pPr>
                <a:defRPr/>
              </a:pPr>
              <a:t>‹#›</a:t>
            </a:fld>
            <a:endParaRPr lang="en-US" altLang="en-US"/>
          </a:p>
        </p:txBody>
      </p:sp>
      <p:sp>
        <p:nvSpPr>
          <p:cNvPr id="12" name="页脚占位符 14"/>
          <p:cNvSpPr>
            <a:spLocks noGrp="1"/>
          </p:cNvSpPr>
          <p:nvPr>
            <p:ph type="ftr" sz="quarter" idx="12"/>
          </p:nvPr>
        </p:nvSpPr>
        <p:spPr/>
        <p:txBody>
          <a:bodyPr/>
          <a:lstStyle>
            <a:lvl1pPr eaLnBrk="0" hangingPunct="0">
              <a:defRPr/>
            </a:lvl1pPr>
          </a:lstStyle>
          <a:p>
            <a:pPr>
              <a:defRPr/>
            </a:pPr>
            <a:endParaRPr lang="en-US" altLang="en-US"/>
          </a:p>
        </p:txBody>
      </p:sp>
    </p:spTree>
    <p:extLst>
      <p:ext uri="{BB962C8B-B14F-4D97-AF65-F5344CB8AC3E}">
        <p14:creationId xmlns:p14="http://schemas.microsoft.com/office/powerpoint/2010/main" val="207779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4"/>
            <a:ext cx="5386917" cy="639762"/>
          </a:xfrm>
        </p:spPr>
        <p:txBody>
          <a:bodyPr anchor="b"/>
          <a:lstStyle>
            <a:lvl1pPr marL="0" indent="0">
              <a:buNone/>
              <a:defRPr sz="1673" b="1"/>
            </a:lvl1pPr>
            <a:lvl2pPr marL="318729" indent="0">
              <a:buNone/>
              <a:defRPr sz="1395" b="1"/>
            </a:lvl2pPr>
            <a:lvl3pPr marL="637457" indent="0">
              <a:buNone/>
              <a:defRPr sz="1255" b="1"/>
            </a:lvl3pPr>
            <a:lvl4pPr marL="956185" indent="0">
              <a:buNone/>
              <a:defRPr sz="1116" b="1"/>
            </a:lvl4pPr>
            <a:lvl5pPr marL="1274914" indent="0">
              <a:buNone/>
              <a:defRPr sz="1116" b="1"/>
            </a:lvl5pPr>
            <a:lvl6pPr marL="1593642" indent="0">
              <a:buNone/>
              <a:defRPr sz="1116" b="1"/>
            </a:lvl6pPr>
            <a:lvl7pPr marL="1912369" indent="0">
              <a:buNone/>
              <a:defRPr sz="1116" b="1"/>
            </a:lvl7pPr>
            <a:lvl8pPr marL="2231098" indent="0">
              <a:buNone/>
              <a:defRPr sz="1116" b="1"/>
            </a:lvl8pPr>
            <a:lvl9pPr marL="2549827" indent="0">
              <a:buNone/>
              <a:defRPr sz="1116"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673"/>
            </a:lvl1pPr>
            <a:lvl2pPr>
              <a:defRPr sz="1395"/>
            </a:lvl2pPr>
            <a:lvl3pPr>
              <a:defRPr sz="1255"/>
            </a:lvl3pPr>
            <a:lvl4pPr>
              <a:defRPr sz="1116"/>
            </a:lvl4pPr>
            <a:lvl5pPr>
              <a:defRPr sz="1116"/>
            </a:lvl5pPr>
            <a:lvl6pPr>
              <a:defRPr sz="1116"/>
            </a:lvl6pPr>
            <a:lvl7pPr>
              <a:defRPr sz="1116"/>
            </a:lvl7pPr>
            <a:lvl8pPr>
              <a:defRPr sz="1116"/>
            </a:lvl8pPr>
            <a:lvl9pPr>
              <a:defRPr sz="111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6193374" y="1535114"/>
            <a:ext cx="5389033" cy="639762"/>
          </a:xfrm>
        </p:spPr>
        <p:txBody>
          <a:bodyPr anchor="b"/>
          <a:lstStyle>
            <a:lvl1pPr marL="0" indent="0">
              <a:buNone/>
              <a:defRPr sz="1673" b="1"/>
            </a:lvl1pPr>
            <a:lvl2pPr marL="318729" indent="0">
              <a:buNone/>
              <a:defRPr sz="1395" b="1"/>
            </a:lvl2pPr>
            <a:lvl3pPr marL="637457" indent="0">
              <a:buNone/>
              <a:defRPr sz="1255" b="1"/>
            </a:lvl3pPr>
            <a:lvl4pPr marL="956185" indent="0">
              <a:buNone/>
              <a:defRPr sz="1116" b="1"/>
            </a:lvl4pPr>
            <a:lvl5pPr marL="1274914" indent="0">
              <a:buNone/>
              <a:defRPr sz="1116" b="1"/>
            </a:lvl5pPr>
            <a:lvl6pPr marL="1593642" indent="0">
              <a:buNone/>
              <a:defRPr sz="1116" b="1"/>
            </a:lvl6pPr>
            <a:lvl7pPr marL="1912369" indent="0">
              <a:buNone/>
              <a:defRPr sz="1116" b="1"/>
            </a:lvl7pPr>
            <a:lvl8pPr marL="2231098" indent="0">
              <a:buNone/>
              <a:defRPr sz="1116" b="1"/>
            </a:lvl8pPr>
            <a:lvl9pPr marL="2549827" indent="0">
              <a:buNone/>
              <a:defRPr sz="1116" b="1"/>
            </a:lvl9pPr>
          </a:lstStyle>
          <a:p>
            <a:pPr lvl="0"/>
            <a:r>
              <a:rPr lang="zh-CN" altLang="en-US" smtClean="0"/>
              <a:t>单击此处编辑母版文本样式</a:t>
            </a:r>
          </a:p>
        </p:txBody>
      </p:sp>
      <p:sp>
        <p:nvSpPr>
          <p:cNvPr id="6" name="内容占位符 5"/>
          <p:cNvSpPr>
            <a:spLocks noGrp="1"/>
          </p:cNvSpPr>
          <p:nvPr>
            <p:ph sz="quarter" idx="4"/>
          </p:nvPr>
        </p:nvSpPr>
        <p:spPr>
          <a:xfrm>
            <a:off x="6193374" y="2174875"/>
            <a:ext cx="5389033" cy="3951288"/>
          </a:xfrm>
        </p:spPr>
        <p:txBody>
          <a:bodyPr/>
          <a:lstStyle>
            <a:lvl1pPr>
              <a:defRPr sz="1673"/>
            </a:lvl1pPr>
            <a:lvl2pPr>
              <a:defRPr sz="1395"/>
            </a:lvl2pPr>
            <a:lvl3pPr>
              <a:defRPr sz="1255"/>
            </a:lvl3pPr>
            <a:lvl4pPr>
              <a:defRPr sz="1116"/>
            </a:lvl4pPr>
            <a:lvl5pPr>
              <a:defRPr sz="1116"/>
            </a:lvl5pPr>
            <a:lvl6pPr>
              <a:defRPr sz="1116"/>
            </a:lvl6pPr>
            <a:lvl7pPr>
              <a:defRPr sz="1116"/>
            </a:lvl7pPr>
            <a:lvl8pPr>
              <a:defRPr sz="1116"/>
            </a:lvl8pPr>
            <a:lvl9pPr>
              <a:defRPr sz="111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9"/>
          <p:cNvSpPr>
            <a:spLocks noGrp="1"/>
          </p:cNvSpPr>
          <p:nvPr>
            <p:ph type="dt" sz="half" idx="10"/>
          </p:nvPr>
        </p:nvSpPr>
        <p:spPr/>
        <p:txBody>
          <a:bodyPr/>
          <a:lstStyle>
            <a:lvl1pPr eaLnBrk="0" hangingPunct="0">
              <a:defRPr/>
            </a:lvl1pPr>
          </a:lstStyle>
          <a:p>
            <a:pPr>
              <a:defRPr/>
            </a:pPr>
            <a:endParaRPr lang="en-US" altLang="en-US"/>
          </a:p>
        </p:txBody>
      </p:sp>
      <p:sp>
        <p:nvSpPr>
          <p:cNvPr id="8" name="灯片编号占位符 10"/>
          <p:cNvSpPr>
            <a:spLocks noGrp="1"/>
          </p:cNvSpPr>
          <p:nvPr>
            <p:ph type="sldNum" sz="quarter" idx="11"/>
          </p:nvPr>
        </p:nvSpPr>
        <p:spPr/>
        <p:txBody>
          <a:bodyPr/>
          <a:lstStyle>
            <a:lvl1pPr eaLnBrk="0" hangingPunct="0">
              <a:defRPr/>
            </a:lvl1pPr>
          </a:lstStyle>
          <a:p>
            <a:pPr>
              <a:defRPr/>
            </a:pPr>
            <a:fld id="{89BFA4E5-DD45-4444-B54A-84CF91A1C4F2}" type="slidenum">
              <a:rPr lang="en-US" altLang="en-US"/>
              <a:pPr>
                <a:defRPr/>
              </a:pPr>
              <a:t>‹#›</a:t>
            </a:fld>
            <a:endParaRPr lang="en-US" altLang="en-US"/>
          </a:p>
        </p:txBody>
      </p:sp>
      <p:sp>
        <p:nvSpPr>
          <p:cNvPr id="9" name="页脚占位符 11"/>
          <p:cNvSpPr>
            <a:spLocks noGrp="1"/>
          </p:cNvSpPr>
          <p:nvPr>
            <p:ph type="ftr" sz="quarter" idx="12"/>
          </p:nvPr>
        </p:nvSpPr>
        <p:spPr/>
        <p:txBody>
          <a:bodyPr/>
          <a:lstStyle>
            <a:lvl1pPr eaLnBrk="0" hangingPunct="0">
              <a:defRPr/>
            </a:lvl1pPr>
          </a:lstStyle>
          <a:p>
            <a:pPr>
              <a:defRPr/>
            </a:pPr>
            <a:endParaRPr lang="en-US" altLang="en-US"/>
          </a:p>
        </p:txBody>
      </p:sp>
    </p:spTree>
    <p:extLst>
      <p:ext uri="{BB962C8B-B14F-4D97-AF65-F5344CB8AC3E}">
        <p14:creationId xmlns:p14="http://schemas.microsoft.com/office/powerpoint/2010/main" val="121026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5"/>
          <p:cNvSpPr>
            <a:spLocks noGrp="1"/>
          </p:cNvSpPr>
          <p:nvPr>
            <p:ph type="dt" sz="half" idx="10"/>
          </p:nvPr>
        </p:nvSpPr>
        <p:spPr/>
        <p:txBody>
          <a:bodyPr/>
          <a:lstStyle>
            <a:lvl1pPr eaLnBrk="0" hangingPunct="0">
              <a:defRPr/>
            </a:lvl1pPr>
          </a:lstStyle>
          <a:p>
            <a:pPr>
              <a:defRPr/>
            </a:pPr>
            <a:endParaRPr lang="en-US" altLang="en-US"/>
          </a:p>
        </p:txBody>
      </p:sp>
      <p:sp>
        <p:nvSpPr>
          <p:cNvPr id="4" name="灯片编号占位符 6"/>
          <p:cNvSpPr>
            <a:spLocks noGrp="1"/>
          </p:cNvSpPr>
          <p:nvPr>
            <p:ph type="sldNum" sz="quarter" idx="11"/>
          </p:nvPr>
        </p:nvSpPr>
        <p:spPr/>
        <p:txBody>
          <a:bodyPr/>
          <a:lstStyle>
            <a:lvl1pPr eaLnBrk="0" hangingPunct="0">
              <a:defRPr/>
            </a:lvl1pPr>
          </a:lstStyle>
          <a:p>
            <a:pPr>
              <a:defRPr/>
            </a:pPr>
            <a:fld id="{A39C262F-8FCB-E141-A420-CB3270AD0053}" type="slidenum">
              <a:rPr lang="en-US" altLang="en-US"/>
              <a:pPr>
                <a:defRPr/>
              </a:pPr>
              <a:t>‹#›</a:t>
            </a:fld>
            <a:endParaRPr lang="en-US" altLang="en-US"/>
          </a:p>
        </p:txBody>
      </p:sp>
      <p:sp>
        <p:nvSpPr>
          <p:cNvPr id="5" name="页脚占位符 7"/>
          <p:cNvSpPr>
            <a:spLocks noGrp="1"/>
          </p:cNvSpPr>
          <p:nvPr>
            <p:ph type="ftr" sz="quarter" idx="12"/>
          </p:nvPr>
        </p:nvSpPr>
        <p:spPr/>
        <p:txBody>
          <a:bodyPr/>
          <a:lstStyle>
            <a:lvl1pPr eaLnBrk="0" hangingPunct="0">
              <a:defRPr/>
            </a:lvl1pPr>
          </a:lstStyle>
          <a:p>
            <a:pPr>
              <a:defRPr/>
            </a:pPr>
            <a:endParaRPr lang="en-US" altLang="en-US"/>
          </a:p>
        </p:txBody>
      </p:sp>
    </p:spTree>
    <p:extLst>
      <p:ext uri="{BB962C8B-B14F-4D97-AF65-F5344CB8AC3E}">
        <p14:creationId xmlns:p14="http://schemas.microsoft.com/office/powerpoint/2010/main" val="8568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p:cNvSpPr>
          <p:nvPr>
            <p:ph type="dt" sz="half" idx="10"/>
          </p:nvPr>
        </p:nvSpPr>
        <p:spPr/>
        <p:txBody>
          <a:bodyPr/>
          <a:lstStyle>
            <a:lvl1pPr eaLnBrk="0" hangingPunct="0">
              <a:defRPr/>
            </a:lvl1pPr>
          </a:lstStyle>
          <a:p>
            <a:pPr>
              <a:defRPr/>
            </a:pPr>
            <a:endParaRPr lang="en-US" altLang="en-US"/>
          </a:p>
        </p:txBody>
      </p:sp>
      <p:sp>
        <p:nvSpPr>
          <p:cNvPr id="3" name="灯片编号占位符 5"/>
          <p:cNvSpPr>
            <a:spLocks noGrp="1"/>
          </p:cNvSpPr>
          <p:nvPr>
            <p:ph type="sldNum" sz="quarter" idx="11"/>
          </p:nvPr>
        </p:nvSpPr>
        <p:spPr/>
        <p:txBody>
          <a:bodyPr/>
          <a:lstStyle>
            <a:lvl1pPr eaLnBrk="0" hangingPunct="0">
              <a:defRPr/>
            </a:lvl1pPr>
          </a:lstStyle>
          <a:p>
            <a:pPr>
              <a:defRPr/>
            </a:pPr>
            <a:fld id="{2848AA0B-EB63-2041-9FDD-3CB8C49C7720}" type="slidenum">
              <a:rPr lang="en-US" altLang="en-US"/>
              <a:pPr>
                <a:defRPr/>
              </a:pPr>
              <a:t>‹#›</a:t>
            </a:fld>
            <a:endParaRPr lang="en-US" altLang="en-US"/>
          </a:p>
        </p:txBody>
      </p:sp>
      <p:sp>
        <p:nvSpPr>
          <p:cNvPr id="4" name="页脚占位符 6"/>
          <p:cNvSpPr>
            <a:spLocks noGrp="1"/>
          </p:cNvSpPr>
          <p:nvPr>
            <p:ph type="ftr" sz="quarter" idx="12"/>
          </p:nvPr>
        </p:nvSpPr>
        <p:spPr/>
        <p:txBody>
          <a:bodyPr/>
          <a:lstStyle>
            <a:lvl1pPr eaLnBrk="0" hangingPunct="0">
              <a:defRPr/>
            </a:lvl1pPr>
          </a:lstStyle>
          <a:p>
            <a:pPr>
              <a:defRPr/>
            </a:pPr>
            <a:endParaRPr lang="en-US" altLang="en-US"/>
          </a:p>
        </p:txBody>
      </p:sp>
    </p:spTree>
    <p:extLst>
      <p:ext uri="{BB962C8B-B14F-4D97-AF65-F5344CB8AC3E}">
        <p14:creationId xmlns:p14="http://schemas.microsoft.com/office/powerpoint/2010/main" val="163065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084" cy="1162050"/>
          </a:xfrm>
        </p:spPr>
        <p:txBody>
          <a:bodyPr anchor="b"/>
          <a:lstStyle>
            <a:lvl1pPr algn="l">
              <a:defRPr sz="1395" b="1"/>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766733" y="273060"/>
            <a:ext cx="6815667" cy="5853113"/>
          </a:xfrm>
        </p:spPr>
        <p:txBody>
          <a:bodyPr/>
          <a:lstStyle>
            <a:lvl1pPr>
              <a:defRPr sz="2231"/>
            </a:lvl1pPr>
            <a:lvl2pPr>
              <a:defRPr sz="1952"/>
            </a:lvl2pPr>
            <a:lvl3pPr>
              <a:defRPr sz="1673"/>
            </a:lvl3pPr>
            <a:lvl4pPr>
              <a:defRPr sz="1395"/>
            </a:lvl4pPr>
            <a:lvl5pPr>
              <a:defRPr sz="1395"/>
            </a:lvl5pPr>
            <a:lvl6pPr>
              <a:defRPr sz="1395"/>
            </a:lvl6pPr>
            <a:lvl7pPr>
              <a:defRPr sz="1395"/>
            </a:lvl7pPr>
            <a:lvl8pPr>
              <a:defRPr sz="1395"/>
            </a:lvl8pPr>
            <a:lvl9pPr>
              <a:defRPr sz="139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609605" y="1435104"/>
            <a:ext cx="4011084" cy="4691063"/>
          </a:xfrm>
        </p:spPr>
        <p:txBody>
          <a:bodyPr/>
          <a:lstStyle>
            <a:lvl1pPr marL="0" indent="0">
              <a:buNone/>
              <a:defRPr sz="976"/>
            </a:lvl1pPr>
            <a:lvl2pPr marL="318729" indent="0">
              <a:buNone/>
              <a:defRPr sz="837"/>
            </a:lvl2pPr>
            <a:lvl3pPr marL="637457" indent="0">
              <a:buNone/>
              <a:defRPr sz="697"/>
            </a:lvl3pPr>
            <a:lvl4pPr marL="956185" indent="0">
              <a:buNone/>
              <a:defRPr sz="628"/>
            </a:lvl4pPr>
            <a:lvl5pPr marL="1274914" indent="0">
              <a:buNone/>
              <a:defRPr sz="628"/>
            </a:lvl5pPr>
            <a:lvl6pPr marL="1593642" indent="0">
              <a:buNone/>
              <a:defRPr sz="628"/>
            </a:lvl6pPr>
            <a:lvl7pPr marL="1912369" indent="0">
              <a:buNone/>
              <a:defRPr sz="628"/>
            </a:lvl7pPr>
            <a:lvl8pPr marL="2231098" indent="0">
              <a:buNone/>
              <a:defRPr sz="628"/>
            </a:lvl8pPr>
            <a:lvl9pPr marL="2549827" indent="0">
              <a:buNone/>
              <a:defRPr sz="628"/>
            </a:lvl9pPr>
          </a:lstStyle>
          <a:p>
            <a:pPr lvl="0"/>
            <a:r>
              <a:rPr lang="zh-CN" altLang="en-US" smtClean="0"/>
              <a:t>单击此处编辑母版文本样式</a:t>
            </a:r>
          </a:p>
        </p:txBody>
      </p:sp>
      <p:sp>
        <p:nvSpPr>
          <p:cNvPr id="5" name="日期占位符 7"/>
          <p:cNvSpPr>
            <a:spLocks noGrp="1"/>
          </p:cNvSpPr>
          <p:nvPr>
            <p:ph type="dt" sz="half" idx="10"/>
          </p:nvPr>
        </p:nvSpPr>
        <p:spPr/>
        <p:txBody>
          <a:bodyPr/>
          <a:lstStyle>
            <a:lvl1pPr eaLnBrk="0" hangingPunct="0">
              <a:defRPr/>
            </a:lvl1pPr>
          </a:lstStyle>
          <a:p>
            <a:pPr>
              <a:defRPr/>
            </a:pPr>
            <a:endParaRPr lang="en-US" altLang="en-US"/>
          </a:p>
        </p:txBody>
      </p:sp>
      <p:sp>
        <p:nvSpPr>
          <p:cNvPr id="6" name="灯片编号占位符 8"/>
          <p:cNvSpPr>
            <a:spLocks noGrp="1"/>
          </p:cNvSpPr>
          <p:nvPr>
            <p:ph type="sldNum" sz="quarter" idx="11"/>
          </p:nvPr>
        </p:nvSpPr>
        <p:spPr/>
        <p:txBody>
          <a:bodyPr/>
          <a:lstStyle>
            <a:lvl1pPr eaLnBrk="0" hangingPunct="0">
              <a:defRPr/>
            </a:lvl1pPr>
          </a:lstStyle>
          <a:p>
            <a:pPr>
              <a:defRPr/>
            </a:pPr>
            <a:fld id="{DD0167C2-8D5D-8C49-B234-2441A871252E}" type="slidenum">
              <a:rPr lang="en-US" altLang="en-US"/>
              <a:pPr>
                <a:defRPr/>
              </a:pPr>
              <a:t>‹#›</a:t>
            </a:fld>
            <a:endParaRPr lang="en-US" altLang="en-US"/>
          </a:p>
        </p:txBody>
      </p:sp>
      <p:sp>
        <p:nvSpPr>
          <p:cNvPr id="7" name="页脚占位符 9"/>
          <p:cNvSpPr>
            <a:spLocks noGrp="1"/>
          </p:cNvSpPr>
          <p:nvPr>
            <p:ph type="ftr" sz="quarter" idx="12"/>
          </p:nvPr>
        </p:nvSpPr>
        <p:spPr/>
        <p:txBody>
          <a:bodyPr/>
          <a:lstStyle>
            <a:lvl1pPr eaLnBrk="0" hangingPunct="0">
              <a:defRPr/>
            </a:lvl1pPr>
          </a:lstStyle>
          <a:p>
            <a:pPr>
              <a:defRPr/>
            </a:pPr>
            <a:endParaRPr lang="en-US" altLang="en-US"/>
          </a:p>
        </p:txBody>
      </p:sp>
    </p:spTree>
    <p:extLst>
      <p:ext uri="{BB962C8B-B14F-4D97-AF65-F5344CB8AC3E}">
        <p14:creationId xmlns:p14="http://schemas.microsoft.com/office/powerpoint/2010/main" val="63954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39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6"/>
            <a:ext cx="7315200" cy="4114800"/>
          </a:xfrm>
        </p:spPr>
        <p:txBody>
          <a:bodyPr rtlCol="0">
            <a:normAutofit/>
          </a:bodyPr>
          <a:lstStyle>
            <a:lvl1pPr marL="0" indent="0">
              <a:buNone/>
              <a:defRPr sz="2231"/>
            </a:lvl1pPr>
            <a:lvl2pPr marL="318729" indent="0">
              <a:buNone/>
              <a:defRPr sz="1952"/>
            </a:lvl2pPr>
            <a:lvl3pPr marL="637457" indent="0">
              <a:buNone/>
              <a:defRPr sz="1673"/>
            </a:lvl3pPr>
            <a:lvl4pPr marL="956185" indent="0">
              <a:buNone/>
              <a:defRPr sz="1395"/>
            </a:lvl4pPr>
            <a:lvl5pPr marL="1274914" indent="0">
              <a:buNone/>
              <a:defRPr sz="1395"/>
            </a:lvl5pPr>
            <a:lvl6pPr marL="1593642" indent="0">
              <a:buNone/>
              <a:defRPr sz="1395"/>
            </a:lvl6pPr>
            <a:lvl7pPr marL="1912369" indent="0">
              <a:buNone/>
              <a:defRPr sz="1395"/>
            </a:lvl7pPr>
            <a:lvl8pPr marL="2231098" indent="0">
              <a:buNone/>
              <a:defRPr sz="1395"/>
            </a:lvl8pPr>
            <a:lvl9pPr marL="2549827" indent="0">
              <a:buNone/>
              <a:defRPr sz="1395"/>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976"/>
            </a:lvl1pPr>
            <a:lvl2pPr marL="318729" indent="0">
              <a:buNone/>
              <a:defRPr sz="837"/>
            </a:lvl2pPr>
            <a:lvl3pPr marL="637457" indent="0">
              <a:buNone/>
              <a:defRPr sz="697"/>
            </a:lvl3pPr>
            <a:lvl4pPr marL="956185" indent="0">
              <a:buNone/>
              <a:defRPr sz="628"/>
            </a:lvl4pPr>
            <a:lvl5pPr marL="1274914" indent="0">
              <a:buNone/>
              <a:defRPr sz="628"/>
            </a:lvl5pPr>
            <a:lvl6pPr marL="1593642" indent="0">
              <a:buNone/>
              <a:defRPr sz="628"/>
            </a:lvl6pPr>
            <a:lvl7pPr marL="1912369" indent="0">
              <a:buNone/>
              <a:defRPr sz="628"/>
            </a:lvl7pPr>
            <a:lvl8pPr marL="2231098" indent="0">
              <a:buNone/>
              <a:defRPr sz="628"/>
            </a:lvl8pPr>
            <a:lvl9pPr marL="2549827" indent="0">
              <a:buNone/>
              <a:defRPr sz="628"/>
            </a:lvl9pPr>
          </a:lstStyle>
          <a:p>
            <a:pPr lvl="0"/>
            <a:r>
              <a:rPr lang="zh-CN" altLang="en-US" smtClean="0"/>
              <a:t>单击此处编辑母版文本样式</a:t>
            </a:r>
          </a:p>
        </p:txBody>
      </p:sp>
      <p:sp>
        <p:nvSpPr>
          <p:cNvPr id="5" name="日期占位符 10"/>
          <p:cNvSpPr>
            <a:spLocks noGrp="1"/>
          </p:cNvSpPr>
          <p:nvPr>
            <p:ph type="dt" sz="half" idx="10"/>
          </p:nvPr>
        </p:nvSpPr>
        <p:spPr/>
        <p:txBody>
          <a:bodyPr/>
          <a:lstStyle>
            <a:lvl1pPr eaLnBrk="0" hangingPunct="0">
              <a:defRPr/>
            </a:lvl1pPr>
          </a:lstStyle>
          <a:p>
            <a:pPr>
              <a:defRPr/>
            </a:pPr>
            <a:endParaRPr lang="en-US" altLang="en-US"/>
          </a:p>
        </p:txBody>
      </p:sp>
      <p:sp>
        <p:nvSpPr>
          <p:cNvPr id="6" name="灯片编号占位符 11"/>
          <p:cNvSpPr>
            <a:spLocks noGrp="1"/>
          </p:cNvSpPr>
          <p:nvPr>
            <p:ph type="sldNum" sz="quarter" idx="11"/>
          </p:nvPr>
        </p:nvSpPr>
        <p:spPr/>
        <p:txBody>
          <a:bodyPr/>
          <a:lstStyle>
            <a:lvl1pPr eaLnBrk="0" hangingPunct="0">
              <a:defRPr/>
            </a:lvl1pPr>
          </a:lstStyle>
          <a:p>
            <a:pPr>
              <a:defRPr/>
            </a:pPr>
            <a:fld id="{DB881A30-C4E6-E24C-AB31-6C4F3EB0D69A}" type="slidenum">
              <a:rPr lang="en-US" altLang="en-US"/>
              <a:pPr>
                <a:defRPr/>
              </a:pPr>
              <a:t>‹#›</a:t>
            </a:fld>
            <a:endParaRPr lang="en-US" altLang="en-US"/>
          </a:p>
        </p:txBody>
      </p:sp>
      <p:sp>
        <p:nvSpPr>
          <p:cNvPr id="7" name="页脚占位符 12"/>
          <p:cNvSpPr>
            <a:spLocks noGrp="1"/>
          </p:cNvSpPr>
          <p:nvPr>
            <p:ph type="ftr" sz="quarter" idx="12"/>
          </p:nvPr>
        </p:nvSpPr>
        <p:spPr/>
        <p:txBody>
          <a:bodyPr/>
          <a:lstStyle>
            <a:lvl1pPr eaLnBrk="0" hangingPunct="0">
              <a:defRPr/>
            </a:lvl1pPr>
          </a:lstStyle>
          <a:p>
            <a:pPr>
              <a:defRPr/>
            </a:pPr>
            <a:endParaRPr lang="en-US" altLang="en-US"/>
          </a:p>
        </p:txBody>
      </p:sp>
    </p:spTree>
    <p:extLst>
      <p:ext uri="{BB962C8B-B14F-4D97-AF65-F5344CB8AC3E}">
        <p14:creationId xmlns:p14="http://schemas.microsoft.com/office/powerpoint/2010/main" val="2739271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0" y="6429376"/>
            <a:ext cx="12192000" cy="4286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sp>
        <p:nvSpPr>
          <p:cNvPr id="1027"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1" y="6426201"/>
            <a:ext cx="1775884" cy="360363"/>
          </a:xfrm>
          <a:prstGeom prst="rect">
            <a:avLst/>
          </a:prstGeom>
        </p:spPr>
        <p:txBody>
          <a:bodyPr vert="horz" lIns="91440" tIns="45720" rIns="91440" bIns="45720" rtlCol="0" anchor="ctr"/>
          <a:lstStyle>
            <a:lvl1pPr algn="l" eaLnBrk="1" fontAlgn="auto" hangingPunct="1">
              <a:spcBef>
                <a:spcPts val="0"/>
              </a:spcBef>
              <a:spcAft>
                <a:spcPts val="0"/>
              </a:spcAft>
              <a:defRPr sz="837">
                <a:solidFill>
                  <a:prstClr val="black">
                    <a:tint val="75000"/>
                  </a:prstClr>
                </a:solidFill>
                <a:latin typeface="+mn-lt"/>
                <a:ea typeface="+mn-ea"/>
              </a:defRPr>
            </a:lvl1pPr>
          </a:lstStyle>
          <a:p>
            <a:pPr>
              <a:defRPr/>
            </a:pPr>
            <a:endParaRPr lang="en-US" altLang="en-US"/>
          </a:p>
        </p:txBody>
      </p:sp>
      <p:sp>
        <p:nvSpPr>
          <p:cNvPr id="5" name="页脚占位符 4"/>
          <p:cNvSpPr>
            <a:spLocks noGrp="1"/>
          </p:cNvSpPr>
          <p:nvPr>
            <p:ph type="ftr" sz="quarter" idx="3"/>
          </p:nvPr>
        </p:nvSpPr>
        <p:spPr>
          <a:xfrm>
            <a:off x="2857500" y="6426201"/>
            <a:ext cx="6477000" cy="360363"/>
          </a:xfrm>
          <a:prstGeom prst="rect">
            <a:avLst/>
          </a:prstGeom>
        </p:spPr>
        <p:txBody>
          <a:bodyPr vert="horz" lIns="91440" tIns="45720" rIns="91440" bIns="45720" rtlCol="0" anchor="ctr"/>
          <a:lstStyle>
            <a:lvl1pPr algn="ctr" eaLnBrk="1" fontAlgn="auto" hangingPunct="1">
              <a:spcBef>
                <a:spcPts val="0"/>
              </a:spcBef>
              <a:spcAft>
                <a:spcPts val="0"/>
              </a:spcAft>
              <a:defRPr sz="976">
                <a:solidFill>
                  <a:srgbClr val="4F81BD">
                    <a:lumMod val="75000"/>
                  </a:srgbClr>
                </a:solidFill>
                <a:latin typeface="+mn-lt"/>
                <a:ea typeface="+mn-ea"/>
              </a:defRPr>
            </a:lvl1pPr>
          </a:lstStyle>
          <a:p>
            <a:pPr>
              <a:defRPr/>
            </a:pPr>
            <a:endParaRPr lang="en-US" altLang="en-US"/>
          </a:p>
        </p:txBody>
      </p:sp>
      <p:sp>
        <p:nvSpPr>
          <p:cNvPr id="6" name="灯片编号占位符 5"/>
          <p:cNvSpPr>
            <a:spLocks noGrp="1"/>
          </p:cNvSpPr>
          <p:nvPr>
            <p:ph type="sldNum" sz="quarter" idx="4"/>
          </p:nvPr>
        </p:nvSpPr>
        <p:spPr>
          <a:xfrm>
            <a:off x="9810751" y="6426201"/>
            <a:ext cx="1775883" cy="360363"/>
          </a:xfrm>
          <a:prstGeom prst="rect">
            <a:avLst/>
          </a:prstGeom>
        </p:spPr>
        <p:txBody>
          <a:bodyPr vert="horz" lIns="91440" tIns="45720" rIns="91440" bIns="45720" rtlCol="0" anchor="ctr"/>
          <a:lstStyle>
            <a:lvl1pPr algn="r" eaLnBrk="1" fontAlgn="auto" hangingPunct="1">
              <a:spcBef>
                <a:spcPts val="0"/>
              </a:spcBef>
              <a:spcAft>
                <a:spcPts val="0"/>
              </a:spcAft>
              <a:defRPr sz="837">
                <a:solidFill>
                  <a:srgbClr val="4F81BD">
                    <a:lumMod val="75000"/>
                  </a:srgbClr>
                </a:solidFill>
                <a:latin typeface="+mn-lt"/>
                <a:ea typeface="+mn-ea"/>
              </a:defRPr>
            </a:lvl1pPr>
          </a:lstStyle>
          <a:p>
            <a:pPr>
              <a:defRPr/>
            </a:pPr>
            <a:fld id="{42476316-85A4-0543-979B-6F946AD59626}" type="slidenum">
              <a:rPr lang="en-US" altLang="en-US"/>
              <a:pPr>
                <a:defRPr/>
              </a:pPr>
              <a:t>‹#›</a:t>
            </a:fld>
            <a:endParaRPr lang="en-US" altLang="en-US"/>
          </a:p>
        </p:txBody>
      </p:sp>
      <p:grpSp>
        <p:nvGrpSpPr>
          <p:cNvPr id="1032" name="组合 15"/>
          <p:cNvGrpSpPr>
            <a:grpSpLocks/>
          </p:cNvGrpSpPr>
          <p:nvPr/>
        </p:nvGrpSpPr>
        <p:grpSpPr bwMode="auto">
          <a:xfrm>
            <a:off x="0" y="0"/>
            <a:ext cx="12192000" cy="214313"/>
            <a:chOff x="0" y="0"/>
            <a:chExt cx="9144000" cy="214290"/>
          </a:xfrm>
        </p:grpSpPr>
        <p:sp>
          <p:nvSpPr>
            <p:cNvPr id="8" name="矩形 7"/>
            <p:cNvSpPr/>
            <p:nvPr userDrawn="1"/>
          </p:nvSpPr>
          <p:spPr>
            <a:xfrm>
              <a:off x="0" y="0"/>
              <a:ext cx="3000375" cy="2142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sp>
          <p:nvSpPr>
            <p:cNvPr id="9" name="矩形 8"/>
            <p:cNvSpPr/>
            <p:nvPr userDrawn="1"/>
          </p:nvSpPr>
          <p:spPr>
            <a:xfrm>
              <a:off x="6215063" y="0"/>
              <a:ext cx="2928937" cy="21429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sp>
          <p:nvSpPr>
            <p:cNvPr id="10" name="矩形 9"/>
            <p:cNvSpPr/>
            <p:nvPr userDrawn="1"/>
          </p:nvSpPr>
          <p:spPr>
            <a:xfrm>
              <a:off x="3000375" y="0"/>
              <a:ext cx="3214688" cy="214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255">
                <a:solidFill>
                  <a:prstClr val="white"/>
                </a:solidFill>
              </a:endParaRPr>
            </a:p>
          </p:txBody>
        </p:sp>
      </p:grpSp>
    </p:spTree>
    <p:extLst>
      <p:ext uri="{BB962C8B-B14F-4D97-AF65-F5344CB8AC3E}">
        <p14:creationId xmlns:p14="http://schemas.microsoft.com/office/powerpoint/2010/main" val="1259171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0" fontAlgn="base" hangingPunct="0">
        <a:spcBef>
          <a:spcPct val="0"/>
        </a:spcBef>
        <a:spcAft>
          <a:spcPct val="0"/>
        </a:spcAft>
        <a:defRPr sz="2500" b="1" kern="1200">
          <a:solidFill>
            <a:srgbClr val="376092"/>
          </a:solidFill>
          <a:latin typeface="+mj-lt"/>
          <a:ea typeface="+mj-ea"/>
          <a:cs typeface="+mj-cs"/>
        </a:defRPr>
      </a:lvl1pPr>
      <a:lvl2pPr algn="ctr" rtl="0" eaLnBrk="0" fontAlgn="base" hangingPunct="0">
        <a:spcBef>
          <a:spcPct val="0"/>
        </a:spcBef>
        <a:spcAft>
          <a:spcPct val="0"/>
        </a:spcAft>
        <a:defRPr sz="2500" b="1">
          <a:solidFill>
            <a:srgbClr val="376092"/>
          </a:solidFill>
          <a:latin typeface="Calibri" pitchFamily="34" charset="0"/>
          <a:ea typeface="宋体" charset="-122"/>
        </a:defRPr>
      </a:lvl2pPr>
      <a:lvl3pPr algn="ctr" rtl="0" eaLnBrk="0" fontAlgn="base" hangingPunct="0">
        <a:spcBef>
          <a:spcPct val="0"/>
        </a:spcBef>
        <a:spcAft>
          <a:spcPct val="0"/>
        </a:spcAft>
        <a:defRPr sz="2500" b="1">
          <a:solidFill>
            <a:srgbClr val="376092"/>
          </a:solidFill>
          <a:latin typeface="Calibri" pitchFamily="34" charset="0"/>
          <a:ea typeface="宋体" charset="-122"/>
        </a:defRPr>
      </a:lvl3pPr>
      <a:lvl4pPr algn="ctr" rtl="0" eaLnBrk="0" fontAlgn="base" hangingPunct="0">
        <a:spcBef>
          <a:spcPct val="0"/>
        </a:spcBef>
        <a:spcAft>
          <a:spcPct val="0"/>
        </a:spcAft>
        <a:defRPr sz="2500" b="1">
          <a:solidFill>
            <a:srgbClr val="376092"/>
          </a:solidFill>
          <a:latin typeface="Calibri" pitchFamily="34" charset="0"/>
          <a:ea typeface="宋体" charset="-122"/>
        </a:defRPr>
      </a:lvl4pPr>
      <a:lvl5pPr algn="ctr" rtl="0" eaLnBrk="0" fontAlgn="base" hangingPunct="0">
        <a:spcBef>
          <a:spcPct val="0"/>
        </a:spcBef>
        <a:spcAft>
          <a:spcPct val="0"/>
        </a:spcAft>
        <a:defRPr sz="2500" b="1">
          <a:solidFill>
            <a:srgbClr val="376092"/>
          </a:solidFill>
          <a:latin typeface="Calibri" pitchFamily="34" charset="0"/>
          <a:ea typeface="宋体" charset="-122"/>
        </a:defRPr>
      </a:lvl5pPr>
      <a:lvl6pPr marL="318729" algn="ctr" rtl="0" eaLnBrk="1" fontAlgn="base" hangingPunct="1">
        <a:spcBef>
          <a:spcPct val="0"/>
        </a:spcBef>
        <a:spcAft>
          <a:spcPct val="0"/>
        </a:spcAft>
        <a:defRPr sz="3068">
          <a:solidFill>
            <a:schemeClr val="tx1"/>
          </a:solidFill>
          <a:latin typeface="Calibri" pitchFamily="34" charset="0"/>
          <a:ea typeface="宋体" charset="-122"/>
        </a:defRPr>
      </a:lvl6pPr>
      <a:lvl7pPr marL="637457" algn="ctr" rtl="0" eaLnBrk="1" fontAlgn="base" hangingPunct="1">
        <a:spcBef>
          <a:spcPct val="0"/>
        </a:spcBef>
        <a:spcAft>
          <a:spcPct val="0"/>
        </a:spcAft>
        <a:defRPr sz="3068">
          <a:solidFill>
            <a:schemeClr val="tx1"/>
          </a:solidFill>
          <a:latin typeface="Calibri" pitchFamily="34" charset="0"/>
          <a:ea typeface="宋体" charset="-122"/>
        </a:defRPr>
      </a:lvl7pPr>
      <a:lvl8pPr marL="956185" algn="ctr" rtl="0" eaLnBrk="1" fontAlgn="base" hangingPunct="1">
        <a:spcBef>
          <a:spcPct val="0"/>
        </a:spcBef>
        <a:spcAft>
          <a:spcPct val="0"/>
        </a:spcAft>
        <a:defRPr sz="3068">
          <a:solidFill>
            <a:schemeClr val="tx1"/>
          </a:solidFill>
          <a:latin typeface="Calibri" pitchFamily="34" charset="0"/>
          <a:ea typeface="宋体" charset="-122"/>
        </a:defRPr>
      </a:lvl8pPr>
      <a:lvl9pPr marL="1274914" algn="ctr" rtl="0" eaLnBrk="1" fontAlgn="base" hangingPunct="1">
        <a:spcBef>
          <a:spcPct val="0"/>
        </a:spcBef>
        <a:spcAft>
          <a:spcPct val="0"/>
        </a:spcAft>
        <a:defRPr sz="3068">
          <a:solidFill>
            <a:schemeClr val="tx1"/>
          </a:solidFill>
          <a:latin typeface="Calibri" pitchFamily="34" charset="0"/>
          <a:ea typeface="宋体" charset="-122"/>
        </a:defRPr>
      </a:lvl9pPr>
    </p:titleStyle>
    <p:bodyStyle>
      <a:lvl1pPr marL="238125" indent="-238125" algn="l" rtl="0" eaLnBrk="0" fontAlgn="base" hangingPunct="0">
        <a:spcBef>
          <a:spcPct val="20000"/>
        </a:spcBef>
        <a:spcAft>
          <a:spcPct val="0"/>
        </a:spcAft>
        <a:buClr>
          <a:srgbClr val="17375E"/>
        </a:buClr>
        <a:buSzPct val="70000"/>
        <a:buFont typeface="Wingdings" charset="2"/>
        <a:buChar char="p"/>
        <a:defRPr sz="1900" b="1" kern="1200">
          <a:solidFill>
            <a:schemeClr val="tx1"/>
          </a:solidFill>
          <a:latin typeface="+mn-lt"/>
          <a:ea typeface="+mn-ea"/>
          <a:cs typeface="+mn-cs"/>
        </a:defRPr>
      </a:lvl1pPr>
      <a:lvl2pPr marL="517525" indent="-198438" algn="l" rtl="0" eaLnBrk="0" fontAlgn="base" hangingPunct="0">
        <a:spcBef>
          <a:spcPct val="20000"/>
        </a:spcBef>
        <a:spcAft>
          <a:spcPct val="0"/>
        </a:spcAft>
        <a:buClr>
          <a:srgbClr val="376092"/>
        </a:buClr>
        <a:buFont typeface="Arial" charset="0"/>
        <a:buChar char="–"/>
        <a:defRPr sz="1600" kern="1200">
          <a:solidFill>
            <a:schemeClr val="tx1"/>
          </a:solidFill>
          <a:latin typeface="+mn-lt"/>
          <a:ea typeface="+mn-ea"/>
          <a:cs typeface="+mn-cs"/>
        </a:defRPr>
      </a:lvl2pPr>
      <a:lvl3pPr marL="795338" indent="-158750" algn="l" rtl="0" eaLnBrk="0" fontAlgn="base" hangingPunct="0">
        <a:spcBef>
          <a:spcPct val="20000"/>
        </a:spcBef>
        <a:spcAft>
          <a:spcPct val="0"/>
        </a:spcAft>
        <a:buClr>
          <a:srgbClr val="17375E"/>
        </a:buClr>
        <a:buFont typeface="Calibri" charset="0"/>
        <a:buChar char="•"/>
        <a:defRPr sz="1300" kern="1200">
          <a:solidFill>
            <a:schemeClr val="tx1"/>
          </a:solidFill>
          <a:latin typeface="+mn-lt"/>
          <a:ea typeface="+mn-ea"/>
          <a:cs typeface="+mn-cs"/>
        </a:defRPr>
      </a:lvl3pPr>
      <a:lvl4pPr marL="1114425" indent="-158750" algn="l" rtl="0" eaLnBrk="0" fontAlgn="base" hangingPunct="0">
        <a:spcBef>
          <a:spcPct val="20000"/>
        </a:spcBef>
        <a:spcAft>
          <a:spcPct val="0"/>
        </a:spcAft>
        <a:buClr>
          <a:srgbClr val="17375E"/>
        </a:buClr>
        <a:buFont typeface="Arial" charset="0"/>
        <a:buChar char="–"/>
        <a:defRPr kern="1200">
          <a:solidFill>
            <a:schemeClr val="tx1"/>
          </a:solidFill>
          <a:latin typeface="+mn-lt"/>
          <a:ea typeface="+mn-ea"/>
          <a:cs typeface="+mn-cs"/>
        </a:defRPr>
      </a:lvl4pPr>
      <a:lvl5pPr marL="1433513" indent="-158750" algn="l" rtl="0" eaLnBrk="0" fontAlgn="base" hangingPunct="0">
        <a:spcBef>
          <a:spcPct val="20000"/>
        </a:spcBef>
        <a:spcAft>
          <a:spcPct val="0"/>
        </a:spcAft>
        <a:buClr>
          <a:srgbClr val="17375E"/>
        </a:buClr>
        <a:buFont typeface="Arial" charset="0"/>
        <a:buChar char="»"/>
        <a:defRPr sz="1100" kern="1200">
          <a:solidFill>
            <a:schemeClr val="tx1"/>
          </a:solidFill>
          <a:latin typeface="+mn-lt"/>
          <a:ea typeface="+mn-ea"/>
          <a:cs typeface="+mn-cs"/>
        </a:defRPr>
      </a:lvl5pPr>
      <a:lvl6pPr marL="1753006" indent="-159365" algn="l" defTabSz="637457" rtl="0" eaLnBrk="1" latinLnBrk="0" hangingPunct="1">
        <a:spcBef>
          <a:spcPct val="20000"/>
        </a:spcBef>
        <a:buFont typeface="Arial" pitchFamily="34" charset="0"/>
        <a:buChar char="•"/>
        <a:defRPr sz="1395" kern="1200">
          <a:solidFill>
            <a:schemeClr val="tx1"/>
          </a:solidFill>
          <a:latin typeface="+mn-lt"/>
          <a:ea typeface="+mn-ea"/>
          <a:cs typeface="+mn-cs"/>
        </a:defRPr>
      </a:lvl6pPr>
      <a:lvl7pPr marL="2071734" indent="-159365" algn="l" defTabSz="637457" rtl="0" eaLnBrk="1" latinLnBrk="0" hangingPunct="1">
        <a:spcBef>
          <a:spcPct val="20000"/>
        </a:spcBef>
        <a:buFont typeface="Arial" pitchFamily="34" charset="0"/>
        <a:buChar char="•"/>
        <a:defRPr sz="1395" kern="1200">
          <a:solidFill>
            <a:schemeClr val="tx1"/>
          </a:solidFill>
          <a:latin typeface="+mn-lt"/>
          <a:ea typeface="+mn-ea"/>
          <a:cs typeface="+mn-cs"/>
        </a:defRPr>
      </a:lvl7pPr>
      <a:lvl8pPr marL="2390462" indent="-159365" algn="l" defTabSz="637457" rtl="0" eaLnBrk="1" latinLnBrk="0" hangingPunct="1">
        <a:spcBef>
          <a:spcPct val="20000"/>
        </a:spcBef>
        <a:buFont typeface="Arial" pitchFamily="34" charset="0"/>
        <a:buChar char="•"/>
        <a:defRPr sz="1395" kern="1200">
          <a:solidFill>
            <a:schemeClr val="tx1"/>
          </a:solidFill>
          <a:latin typeface="+mn-lt"/>
          <a:ea typeface="+mn-ea"/>
          <a:cs typeface="+mn-cs"/>
        </a:defRPr>
      </a:lvl8pPr>
      <a:lvl9pPr marL="2709191" indent="-159365" algn="l" defTabSz="637457" rtl="0" eaLnBrk="1" latinLnBrk="0" hangingPunct="1">
        <a:spcBef>
          <a:spcPct val="20000"/>
        </a:spcBef>
        <a:buFont typeface="Arial" pitchFamily="34" charset="0"/>
        <a:buChar char="•"/>
        <a:defRPr sz="1395" kern="1200">
          <a:solidFill>
            <a:schemeClr val="tx1"/>
          </a:solidFill>
          <a:latin typeface="+mn-lt"/>
          <a:ea typeface="+mn-ea"/>
          <a:cs typeface="+mn-cs"/>
        </a:defRPr>
      </a:lvl9pPr>
    </p:bodyStyle>
    <p:otherStyle>
      <a:defPPr>
        <a:defRPr lang="zh-CN"/>
      </a:defPPr>
      <a:lvl1pPr marL="0" algn="l" defTabSz="637457" rtl="0" eaLnBrk="1" latinLnBrk="0" hangingPunct="1">
        <a:defRPr sz="1255" kern="1200">
          <a:solidFill>
            <a:schemeClr val="tx1"/>
          </a:solidFill>
          <a:latin typeface="+mn-lt"/>
          <a:ea typeface="+mn-ea"/>
          <a:cs typeface="+mn-cs"/>
        </a:defRPr>
      </a:lvl1pPr>
      <a:lvl2pPr marL="318729" algn="l" defTabSz="637457" rtl="0" eaLnBrk="1" latinLnBrk="0" hangingPunct="1">
        <a:defRPr sz="1255" kern="1200">
          <a:solidFill>
            <a:schemeClr val="tx1"/>
          </a:solidFill>
          <a:latin typeface="+mn-lt"/>
          <a:ea typeface="+mn-ea"/>
          <a:cs typeface="+mn-cs"/>
        </a:defRPr>
      </a:lvl2pPr>
      <a:lvl3pPr marL="637457" algn="l" defTabSz="637457" rtl="0" eaLnBrk="1" latinLnBrk="0" hangingPunct="1">
        <a:defRPr sz="1255" kern="1200">
          <a:solidFill>
            <a:schemeClr val="tx1"/>
          </a:solidFill>
          <a:latin typeface="+mn-lt"/>
          <a:ea typeface="+mn-ea"/>
          <a:cs typeface="+mn-cs"/>
        </a:defRPr>
      </a:lvl3pPr>
      <a:lvl4pPr marL="956185" algn="l" defTabSz="637457" rtl="0" eaLnBrk="1" latinLnBrk="0" hangingPunct="1">
        <a:defRPr sz="1255" kern="1200">
          <a:solidFill>
            <a:schemeClr val="tx1"/>
          </a:solidFill>
          <a:latin typeface="+mn-lt"/>
          <a:ea typeface="+mn-ea"/>
          <a:cs typeface="+mn-cs"/>
        </a:defRPr>
      </a:lvl4pPr>
      <a:lvl5pPr marL="1274914" algn="l" defTabSz="637457" rtl="0" eaLnBrk="1" latinLnBrk="0" hangingPunct="1">
        <a:defRPr sz="1255" kern="1200">
          <a:solidFill>
            <a:schemeClr val="tx1"/>
          </a:solidFill>
          <a:latin typeface="+mn-lt"/>
          <a:ea typeface="+mn-ea"/>
          <a:cs typeface="+mn-cs"/>
        </a:defRPr>
      </a:lvl5pPr>
      <a:lvl6pPr marL="1593642" algn="l" defTabSz="637457" rtl="0" eaLnBrk="1" latinLnBrk="0" hangingPunct="1">
        <a:defRPr sz="1255" kern="1200">
          <a:solidFill>
            <a:schemeClr val="tx1"/>
          </a:solidFill>
          <a:latin typeface="+mn-lt"/>
          <a:ea typeface="+mn-ea"/>
          <a:cs typeface="+mn-cs"/>
        </a:defRPr>
      </a:lvl6pPr>
      <a:lvl7pPr marL="1912369" algn="l" defTabSz="637457" rtl="0" eaLnBrk="1" latinLnBrk="0" hangingPunct="1">
        <a:defRPr sz="1255" kern="1200">
          <a:solidFill>
            <a:schemeClr val="tx1"/>
          </a:solidFill>
          <a:latin typeface="+mn-lt"/>
          <a:ea typeface="+mn-ea"/>
          <a:cs typeface="+mn-cs"/>
        </a:defRPr>
      </a:lvl7pPr>
      <a:lvl8pPr marL="2231098" algn="l" defTabSz="637457" rtl="0" eaLnBrk="1" latinLnBrk="0" hangingPunct="1">
        <a:defRPr sz="1255" kern="1200">
          <a:solidFill>
            <a:schemeClr val="tx1"/>
          </a:solidFill>
          <a:latin typeface="+mn-lt"/>
          <a:ea typeface="+mn-ea"/>
          <a:cs typeface="+mn-cs"/>
        </a:defRPr>
      </a:lvl8pPr>
      <a:lvl9pPr marL="2549827" algn="l" defTabSz="637457" rtl="0" eaLnBrk="1" latinLnBrk="0" hangingPunct="1">
        <a:defRPr sz="12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2166938" y="2143126"/>
            <a:ext cx="7772400" cy="1470025"/>
          </a:xfrm>
        </p:spPr>
        <p:txBody>
          <a:bodyPr/>
          <a:lstStyle/>
          <a:p>
            <a:pPr eaLnBrk="1" hangingPunct="1"/>
            <a:r>
              <a:rPr kumimoji="1" lang="zh-CN" altLang="en-US" sz="4400" dirty="0"/>
              <a:t>疾病实体名称匹配实验</a:t>
            </a:r>
            <a:endParaRPr lang="en-US" altLang="zh-CN" sz="4200" dirty="0"/>
          </a:p>
        </p:txBody>
      </p:sp>
      <p:sp>
        <p:nvSpPr>
          <p:cNvPr id="5123" name="Rectangle 3"/>
          <p:cNvSpPr>
            <a:spLocks noGrp="1" noChangeArrowheads="1"/>
          </p:cNvSpPr>
          <p:nvPr>
            <p:ph type="subTitle" idx="1"/>
          </p:nvPr>
        </p:nvSpPr>
        <p:spPr>
          <a:xfrm>
            <a:off x="1976438" y="4073106"/>
            <a:ext cx="8153400" cy="1828800"/>
          </a:xfrm>
        </p:spPr>
        <p:txBody>
          <a:bodyPr/>
          <a:lstStyle/>
          <a:p>
            <a:pPr eaLnBrk="1" hangingPunct="1"/>
            <a:endParaRPr lang="en-US" altLang="zh-CN" sz="2400" b="1" dirty="0">
              <a:solidFill>
                <a:srgbClr val="403152"/>
              </a:solidFill>
              <a:latin typeface="宋体" charset="-122"/>
              <a:ea typeface="宋体" charset="-122"/>
            </a:endParaRPr>
          </a:p>
          <a:p>
            <a:pPr eaLnBrk="1" hangingPunct="1"/>
            <a:r>
              <a:rPr lang="zh-CN" altLang="en-US" sz="2400" b="1" dirty="0">
                <a:solidFill>
                  <a:srgbClr val="403152"/>
                </a:solidFill>
                <a:latin typeface="宋体" charset="-122"/>
                <a:ea typeface="宋体" charset="-122"/>
              </a:rPr>
              <a:t>罗仪</a:t>
            </a:r>
          </a:p>
          <a:p>
            <a:pPr eaLnBrk="1" hangingPunct="1"/>
            <a:r>
              <a:rPr lang="en-US" altLang="zh-CN" sz="2400" b="1" dirty="0">
                <a:solidFill>
                  <a:srgbClr val="403152"/>
                </a:solidFill>
                <a:latin typeface="宋体" charset="-122"/>
                <a:ea typeface="宋体" charset="-122"/>
              </a:rPr>
              <a:t>2017.2.24</a:t>
            </a:r>
          </a:p>
        </p:txBody>
      </p:sp>
    </p:spTree>
    <p:extLst>
      <p:ext uri="{BB962C8B-B14F-4D97-AF65-F5344CB8AC3E}">
        <p14:creationId xmlns:p14="http://schemas.microsoft.com/office/powerpoint/2010/main" val="13804091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定义问题</a:t>
            </a:r>
          </a:p>
        </p:txBody>
      </p:sp>
      <p:sp>
        <p:nvSpPr>
          <p:cNvPr id="3" name="内容占位符 2"/>
          <p:cNvSpPr>
            <a:spLocks noGrp="1"/>
          </p:cNvSpPr>
          <p:nvPr>
            <p:ph idx="1"/>
          </p:nvPr>
        </p:nvSpPr>
        <p:spPr>
          <a:xfrm>
            <a:off x="380960" y="1516046"/>
            <a:ext cx="11430080" cy="5572140"/>
          </a:xfrm>
        </p:spPr>
        <p:txBody>
          <a:bodyPr>
            <a:normAutofit/>
          </a:bodyPr>
          <a:lstStyle/>
          <a:p>
            <a:r>
              <a:rPr kumimoji="1" lang="zh-CN" altLang="en-US" dirty="0" smtClean="0"/>
              <a:t>问题描述：</a:t>
            </a:r>
            <a:endParaRPr kumimoji="1" lang="en-US" altLang="zh-CN" dirty="0" smtClean="0"/>
          </a:p>
          <a:p>
            <a:pPr lvl="1"/>
            <a:r>
              <a:rPr kumimoji="1" lang="zh-CN" altLang="en-US" dirty="0" smtClean="0"/>
              <a:t>对</a:t>
            </a:r>
            <a:r>
              <a:rPr kumimoji="1" lang="zh-CN" altLang="en-US" dirty="0" smtClean="0"/>
              <a:t>非</a:t>
            </a:r>
            <a:r>
              <a:rPr kumimoji="1" lang="zh-CN" altLang="en-US" dirty="0"/>
              <a:t>标准</a:t>
            </a:r>
            <a:r>
              <a:rPr kumimoji="1" lang="zh-CN" altLang="en-US" dirty="0" smtClean="0"/>
              <a:t>名称进行</a:t>
            </a:r>
            <a:r>
              <a:rPr kumimoji="1" lang="zh-CN" altLang="en-US" dirty="0"/>
              <a:t>预</a:t>
            </a:r>
            <a:r>
              <a:rPr kumimoji="1" lang="zh-CN" altLang="en-US" dirty="0" smtClean="0"/>
              <a:t>处理，</a:t>
            </a:r>
            <a:r>
              <a:rPr kumimoji="1" lang="zh-CN" altLang="en-US" dirty="0"/>
              <a:t>得到的字符串和标准实体名称字典匹配</a:t>
            </a:r>
            <a:r>
              <a:rPr kumimoji="1" lang="zh-CN" altLang="en-US" dirty="0" smtClean="0"/>
              <a:t>，使得产生</a:t>
            </a:r>
            <a:r>
              <a:rPr kumimoji="1" lang="zh-CN" altLang="en-US" dirty="0"/>
              <a:t>的</a:t>
            </a:r>
            <a:r>
              <a:rPr kumimoji="1" lang="zh-CN" altLang="en-US" b="1" dirty="0"/>
              <a:t>候选</a:t>
            </a:r>
            <a:r>
              <a:rPr kumimoji="1" lang="zh-CN" altLang="en-US" b="1" dirty="0" smtClean="0"/>
              <a:t>实体集合</a:t>
            </a:r>
            <a:r>
              <a:rPr kumimoji="1" lang="zh-CN" altLang="en-US" dirty="0" smtClean="0"/>
              <a:t>能够</a:t>
            </a:r>
            <a:r>
              <a:rPr kumimoji="1" lang="zh-CN" altLang="en-US" dirty="0"/>
              <a:t>具有较大的覆盖度，提高</a:t>
            </a:r>
            <a:r>
              <a:rPr kumimoji="1" lang="en-US" altLang="zh-CN" dirty="0" smtClean="0"/>
              <a:t>recall</a:t>
            </a:r>
          </a:p>
          <a:p>
            <a:pPr lvl="1"/>
            <a:endParaRPr kumimoji="1" lang="en-US" altLang="zh-CN" dirty="0"/>
          </a:p>
          <a:p>
            <a:r>
              <a:rPr kumimoji="1" lang="zh-CN" altLang="en-US" dirty="0" smtClean="0"/>
              <a:t>存在的问题：</a:t>
            </a:r>
            <a:endParaRPr kumimoji="1" lang="en-US" altLang="zh-CN" dirty="0" smtClean="0"/>
          </a:p>
          <a:p>
            <a:pPr lvl="1"/>
            <a:r>
              <a:rPr kumimoji="1" lang="zh-CN" altLang="en-US" dirty="0" smtClean="0"/>
              <a:t>因为不知道医生诊断应该对应到的标准疾病名称是什么，无法</a:t>
            </a:r>
            <a:r>
              <a:rPr kumimoji="1" lang="zh-CN" altLang="en-US" dirty="0" smtClean="0"/>
              <a:t>确定候选实体产生是否覆盖面全。</a:t>
            </a:r>
            <a:endParaRPr kumimoji="1" lang="en-US" altLang="zh-CN" dirty="0" smtClean="0"/>
          </a:p>
          <a:p>
            <a:endParaRPr kumimoji="1" lang="en-US" altLang="zh-CN" dirty="0" smtClean="0"/>
          </a:p>
          <a:p>
            <a:r>
              <a:rPr kumimoji="1" lang="zh-CN" altLang="en-US" dirty="0" smtClean="0"/>
              <a:t>数据集：</a:t>
            </a:r>
            <a:endParaRPr kumimoji="1" lang="en-US" altLang="zh-CN" dirty="0" smtClean="0"/>
          </a:p>
          <a:p>
            <a:pPr lvl="1"/>
            <a:r>
              <a:rPr kumimoji="1" lang="en-US" altLang="zh-CN" dirty="0" smtClean="0"/>
              <a:t>d2014_2015</a:t>
            </a:r>
          </a:p>
          <a:p>
            <a:pPr lvl="1"/>
            <a:r>
              <a:rPr kumimoji="1" lang="en-US" altLang="zh-CN" dirty="0" smtClean="0"/>
              <a:t>Normalization1031.csv</a:t>
            </a:r>
            <a:endParaRPr kumimoji="1" lang="en-US" altLang="zh-CN" dirty="0" smtClean="0"/>
          </a:p>
        </p:txBody>
      </p:sp>
    </p:spTree>
    <p:extLst>
      <p:ext uri="{BB962C8B-B14F-4D97-AF65-F5344CB8AC3E}">
        <p14:creationId xmlns:p14="http://schemas.microsoft.com/office/powerpoint/2010/main" val="623940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d2014_2015</a:t>
            </a:r>
            <a:r>
              <a:rPr kumimoji="1" lang="zh-CN" altLang="en-US" dirty="0"/>
              <a:t>数据</a:t>
            </a:r>
            <a:r>
              <a:rPr kumimoji="1" lang="zh-CN" altLang="en-US" dirty="0" smtClean="0"/>
              <a:t>集</a:t>
            </a:r>
            <a:endParaRPr kumimoji="1" lang="zh-CN" altLang="en-US" dirty="0"/>
          </a:p>
        </p:txBody>
      </p:sp>
      <p:sp>
        <p:nvSpPr>
          <p:cNvPr id="3" name="内容占位符 2"/>
          <p:cNvSpPr>
            <a:spLocks noGrp="1"/>
          </p:cNvSpPr>
          <p:nvPr>
            <p:ph idx="1"/>
          </p:nvPr>
        </p:nvSpPr>
        <p:spPr>
          <a:xfrm>
            <a:off x="380960" y="1273160"/>
            <a:ext cx="11430080" cy="4929222"/>
          </a:xfrm>
        </p:spPr>
        <p:txBody>
          <a:bodyPr/>
          <a:lstStyle/>
          <a:p>
            <a:pPr marL="318728" lvl="1" indent="0">
              <a:buNone/>
            </a:pPr>
            <a:endParaRPr kumimoji="1" lang="en-US" altLang="zh-CN" dirty="0" smtClean="0"/>
          </a:p>
          <a:p>
            <a:pPr marL="318728" lvl="1" indent="0">
              <a:buNone/>
            </a:pPr>
            <a:r>
              <a:rPr kumimoji="1" lang="zh-CN" altLang="en-US" dirty="0"/>
              <a:t> </a:t>
            </a:r>
            <a:endParaRPr kumimoji="1" lang="en-US" altLang="zh-CN" dirty="0" smtClean="0"/>
          </a:p>
        </p:txBody>
      </p:sp>
      <p:pic>
        <p:nvPicPr>
          <p:cNvPr id="4" name="图片 3"/>
          <p:cNvPicPr>
            <a:picLocks noChangeAspect="1"/>
          </p:cNvPicPr>
          <p:nvPr/>
        </p:nvPicPr>
        <p:blipFill>
          <a:blip r:embed="rId2"/>
          <a:stretch>
            <a:fillRect/>
          </a:stretch>
        </p:blipFill>
        <p:spPr>
          <a:xfrm>
            <a:off x="165100" y="3992582"/>
            <a:ext cx="11861800" cy="2209800"/>
          </a:xfrm>
          <a:prstGeom prst="rect">
            <a:avLst/>
          </a:prstGeom>
        </p:spPr>
      </p:pic>
      <p:sp>
        <p:nvSpPr>
          <p:cNvPr id="5" name="内容占位符 2"/>
          <p:cNvSpPr txBox="1">
            <a:spLocks/>
          </p:cNvSpPr>
          <p:nvPr/>
        </p:nvSpPr>
        <p:spPr bwMode="auto">
          <a:xfrm>
            <a:off x="380960" y="1273160"/>
            <a:ext cx="11277640" cy="4929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238125" indent="-238125" algn="l" rtl="0" eaLnBrk="0" fontAlgn="base" hangingPunct="0">
              <a:lnSpc>
                <a:spcPct val="100000"/>
              </a:lnSpc>
              <a:spcBef>
                <a:spcPts val="418"/>
              </a:spcBef>
              <a:spcAft>
                <a:spcPts val="418"/>
              </a:spcAft>
              <a:buClr>
                <a:schemeClr val="tx2">
                  <a:lumMod val="75000"/>
                </a:schemeClr>
              </a:buClr>
              <a:buSzPct val="70000"/>
              <a:buFont typeface="Wingdings" pitchFamily="2" charset="2"/>
              <a:buChar char="p"/>
              <a:defRPr sz="1952" b="1" kern="1200" baseline="0">
                <a:solidFill>
                  <a:schemeClr val="tx1"/>
                </a:solidFill>
                <a:latin typeface="+mn-ea"/>
                <a:ea typeface="+mn-ea"/>
                <a:cs typeface="+mn-cs"/>
              </a:defRPr>
            </a:lvl1pPr>
            <a:lvl2pPr marL="517934" indent="-199206" algn="l" rtl="0" eaLnBrk="0" fontAlgn="base" hangingPunct="0">
              <a:spcBef>
                <a:spcPts val="418"/>
              </a:spcBef>
              <a:spcAft>
                <a:spcPts val="418"/>
              </a:spcAft>
              <a:buClr>
                <a:schemeClr val="accent1">
                  <a:lumMod val="75000"/>
                </a:schemeClr>
              </a:buClr>
              <a:buSzPct val="100000"/>
              <a:buFont typeface="Arial" pitchFamily="34" charset="0"/>
              <a:buChar char="–"/>
              <a:defRPr sz="1673" kern="1200" baseline="0">
                <a:solidFill>
                  <a:schemeClr val="tx1"/>
                </a:solidFill>
                <a:latin typeface="+mn-ea"/>
                <a:ea typeface="+mn-ea"/>
                <a:cs typeface="+mn-cs"/>
              </a:defRPr>
            </a:lvl2pPr>
            <a:lvl3pPr marL="796820" indent="-159365" algn="l" rtl="0" eaLnBrk="0" fontAlgn="base" hangingPunct="0">
              <a:spcBef>
                <a:spcPct val="20000"/>
              </a:spcBef>
              <a:spcAft>
                <a:spcPct val="0"/>
              </a:spcAft>
              <a:buClr>
                <a:schemeClr val="tx2">
                  <a:lumMod val="75000"/>
                </a:schemeClr>
              </a:buClr>
              <a:buSzPct val="100000"/>
              <a:buFont typeface="宋体" pitchFamily="2" charset="-122"/>
              <a:buChar char="•"/>
              <a:defRPr sz="1534" kern="1200" baseline="0">
                <a:solidFill>
                  <a:schemeClr val="tx1"/>
                </a:solidFill>
                <a:latin typeface="+mn-ea"/>
                <a:ea typeface="+mn-ea"/>
                <a:cs typeface="+mn-cs"/>
              </a:defRPr>
            </a:lvl3pPr>
            <a:lvl4pPr marL="1115549" indent="-159365" algn="l" rtl="0" eaLnBrk="0" fontAlgn="base" hangingPunct="0">
              <a:spcBef>
                <a:spcPct val="20000"/>
              </a:spcBef>
              <a:spcAft>
                <a:spcPct val="0"/>
              </a:spcAft>
              <a:buClr>
                <a:srgbClr val="17375E"/>
              </a:buClr>
              <a:buFont typeface="Arial" pitchFamily="34" charset="0"/>
              <a:buChar char="–"/>
              <a:defRPr sz="1255" kern="1200" baseline="0">
                <a:solidFill>
                  <a:schemeClr val="tx1"/>
                </a:solidFill>
                <a:latin typeface="+mn-ea"/>
                <a:ea typeface="+mn-ea"/>
                <a:cs typeface="+mn-cs"/>
              </a:defRPr>
            </a:lvl4pPr>
            <a:lvl5pPr marL="1434278" indent="-159365" algn="l" rtl="0" eaLnBrk="0" fontAlgn="base" hangingPunct="0">
              <a:spcBef>
                <a:spcPct val="20000"/>
              </a:spcBef>
              <a:spcAft>
                <a:spcPct val="0"/>
              </a:spcAft>
              <a:buClr>
                <a:srgbClr val="17375E"/>
              </a:buClr>
              <a:buFont typeface="Arial" pitchFamily="34" charset="0"/>
              <a:buChar char="»"/>
              <a:defRPr sz="1116" kern="1200">
                <a:solidFill>
                  <a:schemeClr val="tx1"/>
                </a:solidFill>
                <a:latin typeface="+mn-ea"/>
                <a:ea typeface="+mn-ea"/>
                <a:cs typeface="+mn-cs"/>
              </a:defRPr>
            </a:lvl5pPr>
            <a:lvl6pPr marL="1753006" indent="-159365" algn="l" defTabSz="637457" rtl="0" eaLnBrk="1" latinLnBrk="0" hangingPunct="1">
              <a:spcBef>
                <a:spcPct val="20000"/>
              </a:spcBef>
              <a:buFont typeface="Arial" pitchFamily="34" charset="0"/>
              <a:buChar char="•"/>
              <a:defRPr sz="1395" kern="1200">
                <a:solidFill>
                  <a:schemeClr val="tx1"/>
                </a:solidFill>
                <a:latin typeface="+mn-lt"/>
                <a:ea typeface="+mn-ea"/>
                <a:cs typeface="+mn-cs"/>
              </a:defRPr>
            </a:lvl6pPr>
            <a:lvl7pPr marL="2071734" indent="-159365" algn="l" defTabSz="637457" rtl="0" eaLnBrk="1" latinLnBrk="0" hangingPunct="1">
              <a:spcBef>
                <a:spcPct val="20000"/>
              </a:spcBef>
              <a:buFont typeface="Arial" pitchFamily="34" charset="0"/>
              <a:buChar char="•"/>
              <a:defRPr sz="1395" kern="1200">
                <a:solidFill>
                  <a:schemeClr val="tx1"/>
                </a:solidFill>
                <a:latin typeface="+mn-lt"/>
                <a:ea typeface="+mn-ea"/>
                <a:cs typeface="+mn-cs"/>
              </a:defRPr>
            </a:lvl7pPr>
            <a:lvl8pPr marL="2390462" indent="-159365" algn="l" defTabSz="637457" rtl="0" eaLnBrk="1" latinLnBrk="0" hangingPunct="1">
              <a:spcBef>
                <a:spcPct val="20000"/>
              </a:spcBef>
              <a:buFont typeface="Arial" pitchFamily="34" charset="0"/>
              <a:buChar char="•"/>
              <a:defRPr sz="1395" kern="1200">
                <a:solidFill>
                  <a:schemeClr val="tx1"/>
                </a:solidFill>
                <a:latin typeface="+mn-lt"/>
                <a:ea typeface="+mn-ea"/>
                <a:cs typeface="+mn-cs"/>
              </a:defRPr>
            </a:lvl8pPr>
            <a:lvl9pPr marL="2709191" indent="-159365" algn="l" defTabSz="637457" rtl="0" eaLnBrk="1" latinLnBrk="0" hangingPunct="1">
              <a:spcBef>
                <a:spcPct val="20000"/>
              </a:spcBef>
              <a:buFont typeface="Arial" pitchFamily="34" charset="0"/>
              <a:buChar char="•"/>
              <a:defRPr sz="1395" kern="1200">
                <a:solidFill>
                  <a:schemeClr val="tx1"/>
                </a:solidFill>
                <a:latin typeface="+mn-lt"/>
                <a:ea typeface="+mn-ea"/>
                <a:cs typeface="+mn-cs"/>
              </a:defRPr>
            </a:lvl9pPr>
          </a:lstStyle>
          <a:p>
            <a:r>
              <a:rPr kumimoji="1" lang="zh-CN" altLang="en-US" dirty="0" smtClean="0"/>
              <a:t>没有标注</a:t>
            </a:r>
          </a:p>
          <a:p>
            <a:r>
              <a:rPr kumimoji="1" lang="zh-CN" altLang="en-US" dirty="0" smtClean="0"/>
              <a:t>匹配结果的衡量：能够映射到疾病实体字典的医生诊断的数目</a:t>
            </a:r>
            <a:endParaRPr kumimoji="1" lang="en-US" altLang="zh-CN" dirty="0" smtClean="0"/>
          </a:p>
          <a:p>
            <a:pPr lvl="1"/>
            <a:r>
              <a:rPr kumimoji="1" lang="zh-CN" altLang="en-US" dirty="0" smtClean="0"/>
              <a:t>上次组会的</a:t>
            </a:r>
            <a:r>
              <a:rPr kumimoji="1" lang="en-US" altLang="zh-CN" dirty="0" smtClean="0"/>
              <a:t>69%</a:t>
            </a:r>
            <a:r>
              <a:rPr kumimoji="1" lang="zh-CN" altLang="en-US" dirty="0" smtClean="0"/>
              <a:t>能够精确匹配</a:t>
            </a:r>
            <a:r>
              <a:rPr kumimoji="1" lang="en-US" altLang="zh-CN" dirty="0" smtClean="0"/>
              <a:t>—</a:t>
            </a:r>
            <a:r>
              <a:rPr kumimoji="1" lang="zh-CN" altLang="en-US" dirty="0" smtClean="0"/>
              <a:t>疾病实体字典中有处理过的医生诊断的数目</a:t>
            </a:r>
          </a:p>
          <a:p>
            <a:r>
              <a:rPr kumimoji="1" lang="zh-CN" altLang="en-US" dirty="0" smtClean="0"/>
              <a:t>存在的问题：</a:t>
            </a:r>
            <a:endParaRPr kumimoji="1" lang="en-US" altLang="zh-CN" dirty="0" smtClean="0"/>
          </a:p>
          <a:p>
            <a:pPr lvl="1"/>
            <a:r>
              <a:rPr kumimoji="1" lang="zh-CN" altLang="en-US" dirty="0" smtClean="0"/>
              <a:t>候选实体集合中包含能够映射到字典中的实体名，但是不一定包含了真正的标准疾病实体名（目前不清楚，没有</a:t>
            </a:r>
            <a:r>
              <a:rPr kumimoji="1" lang="en-US" altLang="zh-CN" dirty="0" smtClean="0"/>
              <a:t>label</a:t>
            </a:r>
            <a:r>
              <a:rPr kumimoji="1" lang="zh-CN" altLang="en-US" dirty="0" smtClean="0"/>
              <a:t>）</a:t>
            </a:r>
          </a:p>
          <a:p>
            <a:pPr lvl="1"/>
            <a:r>
              <a:rPr kumimoji="1" lang="zh-CN" altLang="en-US" dirty="0" smtClean="0"/>
              <a:t>注：数据集中的疾病编号虽然可能在标准疾病字典中映射不到，但是可以对匹配效果提供借鉴</a:t>
            </a:r>
          </a:p>
          <a:p>
            <a:endParaRPr kumimoji="1" lang="zh-CN" altLang="en-US" dirty="0"/>
          </a:p>
        </p:txBody>
      </p:sp>
    </p:spTree>
    <p:extLst>
      <p:ext uri="{BB962C8B-B14F-4D97-AF65-F5344CB8AC3E}">
        <p14:creationId xmlns:p14="http://schemas.microsoft.com/office/powerpoint/2010/main" val="170720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有标注的数据集</a:t>
            </a:r>
          </a:p>
        </p:txBody>
      </p:sp>
      <p:sp>
        <p:nvSpPr>
          <p:cNvPr id="3" name="内容占位符 2"/>
          <p:cNvSpPr>
            <a:spLocks noGrp="1"/>
          </p:cNvSpPr>
          <p:nvPr>
            <p:ph idx="1"/>
          </p:nvPr>
        </p:nvSpPr>
        <p:spPr>
          <a:xfrm>
            <a:off x="380960" y="1171560"/>
            <a:ext cx="11430080" cy="4929222"/>
          </a:xfrm>
        </p:spPr>
        <p:txBody>
          <a:bodyPr/>
          <a:lstStyle/>
          <a:p>
            <a:r>
              <a:rPr kumimoji="1" lang="zh-CN" altLang="en-US" dirty="0" smtClean="0"/>
              <a:t>匹配</a:t>
            </a:r>
            <a:r>
              <a:rPr kumimoji="1" lang="zh-CN" altLang="en-US" dirty="0"/>
              <a:t>结果的衡量</a:t>
            </a:r>
            <a:r>
              <a:rPr kumimoji="1" lang="zh-CN" altLang="en-US" dirty="0" smtClean="0"/>
              <a:t>：</a:t>
            </a:r>
            <a:endParaRPr kumimoji="1" lang="en-US" altLang="zh-CN" dirty="0" smtClean="0"/>
          </a:p>
          <a:p>
            <a:pPr lvl="1"/>
            <a:r>
              <a:rPr kumimoji="1" lang="zh-CN" altLang="en-US" dirty="0" smtClean="0"/>
              <a:t>预</a:t>
            </a:r>
            <a:r>
              <a:rPr kumimoji="1" lang="zh-CN" altLang="en-US" dirty="0"/>
              <a:t>处理之后得到候选实体集合</a:t>
            </a:r>
            <a:r>
              <a:rPr kumimoji="1" lang="en-US" altLang="zh-CN" dirty="0"/>
              <a:t>S</a:t>
            </a:r>
            <a:r>
              <a:rPr kumimoji="1" lang="zh-CN" altLang="en-US" dirty="0"/>
              <a:t>，和标准疾病名称</a:t>
            </a:r>
            <a:r>
              <a:rPr kumimoji="1" lang="en-US" altLang="zh-CN" dirty="0"/>
              <a:t>d</a:t>
            </a:r>
            <a:r>
              <a:rPr kumimoji="1" lang="zh-CN" altLang="en-US" dirty="0"/>
              <a:t>对比，如果</a:t>
            </a:r>
            <a:r>
              <a:rPr kumimoji="1" lang="en-US" altLang="zh-CN" dirty="0"/>
              <a:t>d∈𝑺</a:t>
            </a:r>
            <a:r>
              <a:rPr kumimoji="1" lang="zh-CN" altLang="en-US" dirty="0"/>
              <a:t>，该记录认为匹配成功。在数据及上得到准确度</a:t>
            </a:r>
          </a:p>
          <a:p>
            <a:r>
              <a:rPr kumimoji="1" lang="zh-CN" altLang="en-US" dirty="0"/>
              <a:t>在小数据集上进行预处理和加入语义的实验改进</a:t>
            </a:r>
          </a:p>
          <a:p>
            <a:r>
              <a:rPr kumimoji="1" lang="zh-CN" altLang="en-US" dirty="0" smtClean="0"/>
              <a:t>关于</a:t>
            </a:r>
            <a:r>
              <a:rPr kumimoji="1" lang="zh-CN" altLang="en-US" dirty="0"/>
              <a:t>数据集</a:t>
            </a:r>
          </a:p>
          <a:p>
            <a:pPr lvl="1"/>
            <a:r>
              <a:rPr kumimoji="1" lang="zh-CN" altLang="en-US" dirty="0"/>
              <a:t>从标注数据集</a:t>
            </a:r>
            <a:r>
              <a:rPr kumimoji="1" lang="en-US" altLang="zh-CN" dirty="0"/>
              <a:t>normalization_1031.csv</a:t>
            </a:r>
            <a:r>
              <a:rPr kumimoji="1" lang="zh-CN" altLang="en-US" dirty="0"/>
              <a:t>中选择对应为</a:t>
            </a:r>
            <a:r>
              <a:rPr kumimoji="1" lang="en-US" altLang="zh-CN" dirty="0"/>
              <a:t>1</a:t>
            </a:r>
            <a:r>
              <a:rPr kumimoji="1" lang="zh-CN" altLang="en-US" dirty="0"/>
              <a:t>的记录数作为</a:t>
            </a:r>
            <a:r>
              <a:rPr kumimoji="1" lang="en-US" altLang="zh-CN" dirty="0"/>
              <a:t>label data</a:t>
            </a:r>
          </a:p>
          <a:p>
            <a:pPr lvl="1"/>
            <a:r>
              <a:rPr kumimoji="1" lang="en-US" altLang="zh-CN" dirty="0"/>
              <a:t>ICD</a:t>
            </a:r>
            <a:r>
              <a:rPr kumimoji="1" lang="zh-CN" altLang="en-US" dirty="0"/>
              <a:t>编号范围</a:t>
            </a:r>
            <a:r>
              <a:rPr kumimoji="1" lang="en-US" altLang="zh-CN" dirty="0"/>
              <a:t>I20.000-I21.951</a:t>
            </a:r>
            <a:r>
              <a:rPr kumimoji="1" lang="zh-CN" altLang="en-US" dirty="0"/>
              <a:t>，共</a:t>
            </a:r>
            <a:r>
              <a:rPr kumimoji="1" lang="en-US" altLang="zh-CN" dirty="0" smtClean="0"/>
              <a:t>828</a:t>
            </a:r>
            <a:r>
              <a:rPr kumimoji="1" lang="zh-CN" altLang="en-US" dirty="0" smtClean="0"/>
              <a:t>条</a:t>
            </a:r>
            <a:r>
              <a:rPr kumimoji="1" lang="zh-CN" altLang="en-US" dirty="0"/>
              <a:t>记录</a:t>
            </a:r>
          </a:p>
          <a:p>
            <a:pPr lvl="1"/>
            <a:r>
              <a:rPr kumimoji="1" lang="zh-CN" altLang="en-US" dirty="0"/>
              <a:t>数据集中的</a:t>
            </a:r>
            <a:r>
              <a:rPr kumimoji="1" lang="en-US" altLang="zh-CN" dirty="0"/>
              <a:t>ICD</a:t>
            </a:r>
            <a:r>
              <a:rPr kumimoji="1" lang="zh-CN" altLang="en-US" dirty="0"/>
              <a:t>标号并不是标准的</a:t>
            </a:r>
            <a:r>
              <a:rPr kumimoji="1" lang="zh-CN" altLang="en-US" dirty="0" smtClean="0"/>
              <a:t>，用</a:t>
            </a:r>
            <a:r>
              <a:rPr kumimoji="1" lang="zh-CN" altLang="en-US" dirty="0"/>
              <a:t>标准疾病名字段作为</a:t>
            </a:r>
            <a:r>
              <a:rPr kumimoji="1" lang="en-US" altLang="zh-CN" dirty="0"/>
              <a:t>label</a:t>
            </a:r>
          </a:p>
          <a:p>
            <a:pPr lvl="2"/>
            <a:r>
              <a:rPr kumimoji="1" lang="zh-CN" altLang="en-US" dirty="0"/>
              <a:t>比如</a:t>
            </a:r>
            <a:r>
              <a:rPr kumimoji="1" lang="en-US" altLang="zh-CN" dirty="0"/>
              <a:t>I20.902—</a:t>
            </a:r>
            <a:r>
              <a:rPr kumimoji="1" lang="zh-CN" altLang="en-US" dirty="0"/>
              <a:t>心绞痛，但是标准疾病编码</a:t>
            </a:r>
            <a:r>
              <a:rPr kumimoji="1" lang="en-US" altLang="zh-CN" dirty="0"/>
              <a:t>ICD10</a:t>
            </a:r>
            <a:r>
              <a:rPr kumimoji="1" lang="zh-CN" altLang="en-US" dirty="0"/>
              <a:t>中没有</a:t>
            </a:r>
            <a:r>
              <a:rPr kumimoji="1" lang="en-US" altLang="zh-CN" dirty="0"/>
              <a:t>I20.902</a:t>
            </a:r>
          </a:p>
          <a:p>
            <a:endParaRPr kumimoji="1" lang="en-US" altLang="zh-CN" dirty="0"/>
          </a:p>
          <a:p>
            <a:endParaRPr kumimoji="1" lang="zh-CN" altLang="en-US" dirty="0"/>
          </a:p>
        </p:txBody>
      </p:sp>
      <p:pic>
        <p:nvPicPr>
          <p:cNvPr id="4" name="内容占位符 3"/>
          <p:cNvPicPr>
            <a:picLocks noChangeAspect="1"/>
          </p:cNvPicPr>
          <p:nvPr/>
        </p:nvPicPr>
        <p:blipFill>
          <a:blip r:embed="rId2"/>
          <a:stretch>
            <a:fillRect/>
          </a:stretch>
        </p:blipFill>
        <p:spPr bwMode="auto">
          <a:xfrm>
            <a:off x="1744509" y="4114801"/>
            <a:ext cx="837449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Tree>
    <p:extLst>
      <p:ext uri="{BB962C8B-B14F-4D97-AF65-F5344CB8AC3E}">
        <p14:creationId xmlns:p14="http://schemas.microsoft.com/office/powerpoint/2010/main" val="192143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a:t>
            </a:r>
            <a:r>
              <a:rPr kumimoji="1" lang="en-US" altLang="zh-CN" dirty="0"/>
              <a:t>--</a:t>
            </a:r>
            <a:r>
              <a:rPr kumimoji="1" lang="zh-CN" altLang="en-US" dirty="0"/>
              <a:t>预处理步骤</a:t>
            </a:r>
          </a:p>
        </p:txBody>
      </p:sp>
      <p:sp>
        <p:nvSpPr>
          <p:cNvPr id="3" name="内容占位符 2"/>
          <p:cNvSpPr>
            <a:spLocks noGrp="1"/>
          </p:cNvSpPr>
          <p:nvPr>
            <p:ph idx="1"/>
          </p:nvPr>
        </p:nvSpPr>
        <p:spPr>
          <a:xfrm>
            <a:off x="380960" y="1285860"/>
            <a:ext cx="11557040" cy="4929222"/>
          </a:xfrm>
        </p:spPr>
        <p:txBody>
          <a:bodyPr/>
          <a:lstStyle/>
          <a:p>
            <a:r>
              <a:rPr kumimoji="1" lang="en-US" altLang="zh-CN" dirty="0" smtClean="0"/>
              <a:t>1.</a:t>
            </a:r>
            <a:r>
              <a:rPr kumimoji="1" lang="zh-CN" altLang="en-US" dirty="0" smtClean="0"/>
              <a:t>对该非标准疾病名称</a:t>
            </a:r>
            <a:r>
              <a:rPr kumimoji="1" lang="en-US" altLang="zh-CN" dirty="0" smtClean="0"/>
              <a:t>N</a:t>
            </a:r>
            <a:r>
              <a:rPr kumimoji="1" lang="zh-CN" altLang="en-US" dirty="0"/>
              <a:t> </a:t>
            </a:r>
            <a:r>
              <a:rPr kumimoji="1" lang="zh-CN" altLang="en-US" dirty="0" smtClean="0"/>
              <a:t>在</a:t>
            </a:r>
            <a:r>
              <a:rPr kumimoji="1" lang="zh-CN" altLang="en-US" dirty="0"/>
              <a:t>标点处进行</a:t>
            </a:r>
            <a:r>
              <a:rPr kumimoji="1" lang="en-US" altLang="zh-CN" dirty="0"/>
              <a:t>split</a:t>
            </a:r>
            <a:r>
              <a:rPr kumimoji="1" lang="zh-CN" altLang="en-US" dirty="0"/>
              <a:t>，且去除标点 </a:t>
            </a:r>
            <a:r>
              <a:rPr kumimoji="1" lang="en-US" altLang="zh-CN" dirty="0"/>
              <a:t>(,</a:t>
            </a:r>
            <a:r>
              <a:rPr kumimoji="1" lang="zh-CN" altLang="en-US" dirty="0"/>
              <a:t>。（）</a:t>
            </a:r>
            <a:r>
              <a:rPr kumimoji="1" lang="en-US" altLang="zh-CN" dirty="0"/>
              <a:t>【】</a:t>
            </a:r>
            <a:r>
              <a:rPr kumimoji="1" lang="zh-CN" altLang="en-US" dirty="0"/>
              <a:t>？</a:t>
            </a:r>
            <a:r>
              <a:rPr kumimoji="1" lang="en-US" altLang="zh-CN" dirty="0" smtClean="0"/>
              <a:t>:</a:t>
            </a:r>
            <a:r>
              <a:rPr kumimoji="1" lang="zh-CN" altLang="en-US" dirty="0" smtClean="0"/>
              <a:t>等</a:t>
            </a:r>
            <a:r>
              <a:rPr kumimoji="1" lang="en-US" altLang="zh-CN" dirty="0" smtClean="0"/>
              <a:t>)</a:t>
            </a:r>
            <a:r>
              <a:rPr kumimoji="1" lang="zh-CN" altLang="en-US" dirty="0"/>
              <a:t>，得到一些诊断片段集合</a:t>
            </a:r>
            <a:r>
              <a:rPr kumimoji="1" lang="en-US" altLang="zh-CN" dirty="0"/>
              <a:t>S (s ∈𝑆</a:t>
            </a:r>
            <a:r>
              <a:rPr kumimoji="1" lang="en-US" altLang="zh-CN" dirty="0" smtClean="0"/>
              <a:t>)</a:t>
            </a:r>
            <a:r>
              <a:rPr kumimoji="1" lang="zh-CN" altLang="en-US" dirty="0" smtClean="0"/>
              <a:t>，</a:t>
            </a:r>
            <a:r>
              <a:rPr kumimoji="1" lang="en-US" altLang="zh-CN" dirty="0" smtClean="0"/>
              <a:t>s</a:t>
            </a:r>
            <a:r>
              <a:rPr kumimoji="1" lang="zh-CN" altLang="en-US" dirty="0"/>
              <a:t>是每一个</a:t>
            </a:r>
            <a:r>
              <a:rPr kumimoji="1" lang="zh-CN" altLang="en-US" dirty="0" smtClean="0"/>
              <a:t>片段</a:t>
            </a:r>
            <a:endParaRPr kumimoji="1" lang="en-US" altLang="zh-CN" dirty="0" smtClean="0"/>
          </a:p>
          <a:p>
            <a:r>
              <a:rPr kumimoji="1" lang="en-US" altLang="zh-CN" dirty="0" smtClean="0"/>
              <a:t>2</a:t>
            </a:r>
            <a:r>
              <a:rPr kumimoji="1" lang="en-US" altLang="zh-CN" dirty="0" smtClean="0"/>
              <a:t>.</a:t>
            </a:r>
            <a:r>
              <a:rPr kumimoji="1" lang="zh-CN" altLang="en-US" dirty="0" smtClean="0"/>
              <a:t>和标准</a:t>
            </a:r>
            <a:r>
              <a:rPr kumimoji="1" lang="zh-CN" altLang="en-US" dirty="0"/>
              <a:t>疾病名称字典</a:t>
            </a:r>
            <a:r>
              <a:rPr kumimoji="1" lang="en-US" altLang="zh-CN" dirty="0" smtClean="0"/>
              <a:t>D</a:t>
            </a:r>
            <a:r>
              <a:rPr kumimoji="1" lang="zh-CN" altLang="en-US" dirty="0" smtClean="0"/>
              <a:t>比</a:t>
            </a:r>
            <a:r>
              <a:rPr kumimoji="1" lang="zh-CN" altLang="en-US" dirty="0"/>
              <a:t>对</a:t>
            </a:r>
            <a:r>
              <a:rPr kumimoji="1" lang="en-US" altLang="zh-CN" dirty="0" smtClean="0"/>
              <a:t>mapping</a:t>
            </a:r>
            <a:r>
              <a:rPr kumimoji="1" lang="zh-CN" altLang="en-US" dirty="0" smtClean="0"/>
              <a:t>，</a:t>
            </a:r>
            <a:r>
              <a:rPr kumimoji="1" lang="zh-CN" altLang="en-US" dirty="0" smtClean="0"/>
              <a:t>对每</a:t>
            </a:r>
            <a:r>
              <a:rPr kumimoji="1" lang="zh-CN" altLang="en-US" dirty="0"/>
              <a:t>一个标准疾病名</a:t>
            </a:r>
            <a:r>
              <a:rPr kumimoji="1" lang="en-US" altLang="zh-CN" dirty="0" smtClean="0"/>
              <a:t>d</a:t>
            </a:r>
            <a:r>
              <a:rPr kumimoji="1" lang="zh-CN" altLang="en-US" dirty="0" smtClean="0"/>
              <a:t>和诊断片段集合</a:t>
            </a:r>
            <a:r>
              <a:rPr kumimoji="1" lang="en-US" altLang="zh-CN" dirty="0" smtClean="0"/>
              <a:t>S</a:t>
            </a:r>
            <a:r>
              <a:rPr kumimoji="1" lang="zh-CN" altLang="en-US" dirty="0" smtClean="0"/>
              <a:t>进行比对：</a:t>
            </a:r>
            <a:endParaRPr kumimoji="1" lang="en-US" altLang="zh-CN" dirty="0" smtClean="0"/>
          </a:p>
          <a:p>
            <a:pPr lvl="1"/>
            <a:r>
              <a:rPr kumimoji="1" lang="zh-CN" altLang="en-US" dirty="0"/>
              <a:t>完全匹配（在</a:t>
            </a:r>
            <a:r>
              <a:rPr kumimoji="1" lang="en-US" altLang="zh-CN" dirty="0"/>
              <a:t>s</a:t>
            </a:r>
            <a:r>
              <a:rPr kumimoji="1" lang="zh-CN" altLang="en-US" dirty="0"/>
              <a:t>中包含有</a:t>
            </a:r>
            <a:r>
              <a:rPr kumimoji="1" lang="en-US" altLang="zh-CN" dirty="0"/>
              <a:t>d</a:t>
            </a:r>
            <a:r>
              <a:rPr kumimoji="1" lang="zh-CN" altLang="en-US" dirty="0" smtClean="0"/>
              <a:t>）</a:t>
            </a:r>
            <a:endParaRPr kumimoji="1" lang="en-US" altLang="zh-CN" dirty="0" smtClean="0"/>
          </a:p>
          <a:p>
            <a:pPr lvl="2"/>
            <a:r>
              <a:rPr kumimoji="1" lang="en-US" altLang="zh-CN" dirty="0" err="1"/>
              <a:t>eg</a:t>
            </a:r>
            <a:r>
              <a:rPr kumimoji="1" lang="en-US" altLang="zh-CN" dirty="0"/>
              <a:t>:</a:t>
            </a:r>
            <a:r>
              <a:rPr kumimoji="1" lang="zh-CN" altLang="en-US" dirty="0"/>
              <a:t> </a:t>
            </a:r>
            <a:r>
              <a:rPr kumimoji="1" lang="en-US" altLang="zh-CN" dirty="0"/>
              <a:t>s</a:t>
            </a:r>
            <a:r>
              <a:rPr kumimoji="1" lang="zh-CN" altLang="en-US" dirty="0"/>
              <a:t> </a:t>
            </a:r>
            <a:r>
              <a:rPr kumimoji="1" lang="en-US" altLang="zh-CN" dirty="0"/>
              <a:t>=</a:t>
            </a:r>
            <a:r>
              <a:rPr kumimoji="1" lang="zh-CN" altLang="en-US" dirty="0"/>
              <a:t> 心绞痛三支病变</a:t>
            </a:r>
            <a:r>
              <a:rPr kumimoji="1" lang="en-US" altLang="zh-CN" dirty="0"/>
              <a:t>,</a:t>
            </a:r>
            <a:r>
              <a:rPr kumimoji="1" lang="zh-CN" altLang="en-US" dirty="0"/>
              <a:t> </a:t>
            </a:r>
            <a:r>
              <a:rPr kumimoji="1" lang="en-US" altLang="zh-CN" dirty="0"/>
              <a:t>d</a:t>
            </a:r>
            <a:r>
              <a:rPr kumimoji="1" lang="zh-CN" altLang="en-US" dirty="0"/>
              <a:t> </a:t>
            </a:r>
            <a:r>
              <a:rPr kumimoji="1" lang="en-US" altLang="zh-CN" dirty="0"/>
              <a:t>=</a:t>
            </a:r>
            <a:r>
              <a:rPr kumimoji="1" lang="zh-CN" altLang="en-US" dirty="0"/>
              <a:t> 心绞痛 </a:t>
            </a:r>
            <a:r>
              <a:rPr kumimoji="1" lang="en-US" altLang="zh-CN" dirty="0"/>
              <a:t>=&gt;</a:t>
            </a:r>
            <a:r>
              <a:rPr kumimoji="1" lang="zh-CN" altLang="en-US" dirty="0"/>
              <a:t> </a:t>
            </a:r>
            <a:r>
              <a:rPr kumimoji="1" lang="en-US" altLang="zh-CN" dirty="0"/>
              <a:t>d</a:t>
            </a:r>
            <a:r>
              <a:rPr kumimoji="1" lang="zh-CN" altLang="en-US" dirty="0"/>
              <a:t>算能够</a:t>
            </a:r>
            <a:r>
              <a:rPr kumimoji="1" lang="zh-CN" altLang="en-US" dirty="0" smtClean="0"/>
              <a:t>匹配</a:t>
            </a:r>
            <a:r>
              <a:rPr kumimoji="1" lang="en-US" altLang="zh-CN" dirty="0" smtClean="0"/>
              <a:t>,</a:t>
            </a:r>
            <a:r>
              <a:rPr kumimoji="1" lang="zh-CN" altLang="en-US" dirty="0" smtClean="0"/>
              <a:t>放入候选实体集合中</a:t>
            </a:r>
            <a:endParaRPr kumimoji="1" lang="en-US" altLang="zh-CN" dirty="0" smtClean="0"/>
          </a:p>
          <a:p>
            <a:pPr lvl="1"/>
            <a:r>
              <a:rPr kumimoji="1" lang="zh-CN" altLang="en-US" dirty="0"/>
              <a:t>考虑</a:t>
            </a:r>
            <a:r>
              <a:rPr kumimoji="1" lang="zh-CN" altLang="en-US" dirty="0" smtClean="0"/>
              <a:t>别名，</a:t>
            </a:r>
            <a:r>
              <a:rPr kumimoji="1" lang="zh-CN" altLang="en-US" dirty="0"/>
              <a:t>用标准疾病名的别名</a:t>
            </a:r>
            <a:r>
              <a:rPr kumimoji="1" lang="en-US" altLang="zh-CN" dirty="0" err="1"/>
              <a:t>d_alias</a:t>
            </a:r>
            <a:r>
              <a:rPr kumimoji="1" lang="zh-CN" altLang="en-US" dirty="0"/>
              <a:t>和</a:t>
            </a:r>
            <a:r>
              <a:rPr kumimoji="1" lang="en-US" altLang="zh-CN" dirty="0"/>
              <a:t>s</a:t>
            </a:r>
            <a:r>
              <a:rPr kumimoji="1" lang="zh-CN" altLang="en-US" dirty="0" smtClean="0"/>
              <a:t>匹配</a:t>
            </a:r>
            <a:endParaRPr kumimoji="1" lang="en-US" altLang="zh-CN" dirty="0" smtClean="0"/>
          </a:p>
          <a:p>
            <a:pPr lvl="2"/>
            <a:r>
              <a:rPr kumimoji="1" lang="en-US" altLang="zh-CN" dirty="0" err="1" smtClean="0"/>
              <a:t>Eg</a:t>
            </a:r>
            <a:r>
              <a:rPr kumimoji="1" lang="zh-CN" altLang="en-US" dirty="0" smtClean="0"/>
              <a:t>：心肌梗死 心肌梗塞  </a:t>
            </a:r>
            <a:r>
              <a:rPr kumimoji="1" lang="en-US" altLang="zh-CN" dirty="0" smtClean="0"/>
              <a:t>/</a:t>
            </a:r>
            <a:r>
              <a:rPr kumimoji="1" lang="zh-CN" altLang="en-US" dirty="0" smtClean="0"/>
              <a:t> 不稳定性心绞痛 不稳定型心绞痛</a:t>
            </a:r>
            <a:endParaRPr kumimoji="1" lang="en-US" altLang="zh-CN" dirty="0"/>
          </a:p>
          <a:p>
            <a:pPr>
              <a:buClr>
                <a:srgbClr val="1F497D">
                  <a:lumMod val="75000"/>
                </a:srgbClr>
              </a:buClr>
            </a:pPr>
            <a:r>
              <a:rPr kumimoji="1" lang="en-US" altLang="zh-CN" dirty="0" smtClean="0">
                <a:solidFill>
                  <a:prstClr val="black"/>
                </a:solidFill>
              </a:rPr>
              <a:t>3</a:t>
            </a:r>
            <a:r>
              <a:rPr kumimoji="1" lang="zh-CN" altLang="en-US" dirty="0" smtClean="0">
                <a:solidFill>
                  <a:prstClr val="black"/>
                </a:solidFill>
              </a:rPr>
              <a:t>*</a:t>
            </a:r>
            <a:r>
              <a:rPr kumimoji="1" lang="en-US" altLang="zh-CN" dirty="0" smtClean="0">
                <a:solidFill>
                  <a:prstClr val="black"/>
                </a:solidFill>
              </a:rPr>
              <a:t>.</a:t>
            </a:r>
            <a:r>
              <a:rPr kumimoji="1" lang="zh-CN" altLang="en-US" dirty="0" smtClean="0"/>
              <a:t>和标准</a:t>
            </a:r>
            <a:r>
              <a:rPr kumimoji="1" lang="zh-CN" altLang="en-US" dirty="0"/>
              <a:t>疾病名称字典</a:t>
            </a:r>
            <a:r>
              <a:rPr kumimoji="1" lang="en-US" altLang="zh-CN" dirty="0" smtClean="0"/>
              <a:t>D</a:t>
            </a:r>
            <a:r>
              <a:rPr kumimoji="1" lang="zh-CN" altLang="en-US" dirty="0" smtClean="0"/>
              <a:t>比</a:t>
            </a:r>
            <a:r>
              <a:rPr kumimoji="1" lang="zh-CN" altLang="en-US" dirty="0"/>
              <a:t>对</a:t>
            </a:r>
            <a:r>
              <a:rPr kumimoji="1" lang="en-US" altLang="zh-CN" dirty="0"/>
              <a:t>mapping</a:t>
            </a:r>
            <a:r>
              <a:rPr kumimoji="1" lang="zh-CN" altLang="en-US" dirty="0"/>
              <a:t>，</a:t>
            </a:r>
            <a:r>
              <a:rPr kumimoji="1" lang="zh-CN" altLang="en-US" dirty="0" smtClean="0"/>
              <a:t>对每</a:t>
            </a:r>
            <a:r>
              <a:rPr kumimoji="1" lang="zh-CN" altLang="en-US" dirty="0"/>
              <a:t>一个标准疾病名</a:t>
            </a:r>
            <a:r>
              <a:rPr kumimoji="1" lang="en-US" altLang="zh-CN" dirty="0" smtClean="0"/>
              <a:t>d(</a:t>
            </a:r>
            <a:r>
              <a:rPr kumimoji="1" lang="zh-CN" altLang="en-US" dirty="0" smtClean="0"/>
              <a:t>和其</a:t>
            </a:r>
            <a:r>
              <a:rPr kumimoji="1" lang="zh-CN" altLang="en-US" dirty="0" smtClean="0"/>
              <a:t>别名</a:t>
            </a:r>
            <a:r>
              <a:rPr kumimoji="1" lang="en-US" altLang="zh-CN" dirty="0" smtClean="0"/>
              <a:t>)</a:t>
            </a:r>
            <a:r>
              <a:rPr kumimoji="1" lang="zh-CN" altLang="en-US" dirty="0" smtClean="0"/>
              <a:t>和</a:t>
            </a:r>
            <a:r>
              <a:rPr kumimoji="1" lang="zh-CN" altLang="en-US" dirty="0" smtClean="0"/>
              <a:t>该非标准疾病名称</a:t>
            </a:r>
            <a:r>
              <a:rPr kumimoji="1" lang="en-US" altLang="zh-CN" dirty="0" smtClean="0"/>
              <a:t>N</a:t>
            </a:r>
            <a:r>
              <a:rPr kumimoji="1" lang="zh-CN" altLang="en-US" dirty="0" smtClean="0"/>
              <a:t>进行词集合的匹配</a:t>
            </a:r>
            <a:endParaRPr kumimoji="1" lang="en-US" altLang="zh-CN" dirty="0"/>
          </a:p>
          <a:p>
            <a:pPr lvl="1">
              <a:buClr>
                <a:srgbClr val="1F497D">
                  <a:lumMod val="75000"/>
                </a:srgbClr>
              </a:buClr>
            </a:pPr>
            <a:r>
              <a:rPr kumimoji="1" lang="zh-CN" altLang="en-US" dirty="0" smtClean="0"/>
              <a:t>可能两个名称词并不挨着，但标准疾病名称的字都出现在了疾病诊断中</a:t>
            </a:r>
            <a:endParaRPr kumimoji="1" lang="en-US" altLang="zh-CN" dirty="0" smtClean="0"/>
          </a:p>
          <a:p>
            <a:pPr lvl="1">
              <a:buClr>
                <a:srgbClr val="1F497D">
                  <a:lumMod val="75000"/>
                </a:srgbClr>
              </a:buClr>
            </a:pPr>
            <a:endParaRPr kumimoji="1" lang="en-US" altLang="zh-CN" dirty="0"/>
          </a:p>
          <a:p>
            <a:pPr lvl="1"/>
            <a:endParaRPr kumimoji="1" lang="en-US" altLang="zh-CN" dirty="0"/>
          </a:p>
          <a:p>
            <a:endParaRPr kumimoji="1" lang="zh-CN" altLang="en-US" dirty="0"/>
          </a:p>
          <a:p>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05266079"/>
              </p:ext>
            </p:extLst>
          </p:nvPr>
        </p:nvGraphicFramePr>
        <p:xfrm>
          <a:off x="1206500" y="4891086"/>
          <a:ext cx="8128000" cy="1108096"/>
        </p:xfrm>
        <a:graphic>
          <a:graphicData uri="http://schemas.openxmlformats.org/drawingml/2006/table">
            <a:tbl>
              <a:tblPr firstRow="1" bandRow="1">
                <a:tableStyleId>{5C22544A-7EE6-4342-B048-85BDC9FD1C3A}</a:tableStyleId>
              </a:tblPr>
              <a:tblGrid>
                <a:gridCol w="4064000"/>
                <a:gridCol w="4064000"/>
              </a:tblGrid>
              <a:tr h="366416">
                <a:tc>
                  <a:txBody>
                    <a:bodyPr/>
                    <a:lstStyle/>
                    <a:p>
                      <a:r>
                        <a:rPr lang="zh-CN" altLang="en-US" dirty="0" smtClean="0"/>
                        <a:t>非标准疾病名</a:t>
                      </a:r>
                      <a:endParaRPr lang="zh-CN" altLang="en-US" dirty="0"/>
                    </a:p>
                  </a:txBody>
                  <a:tcPr/>
                </a:tc>
                <a:tc>
                  <a:txBody>
                    <a:bodyPr/>
                    <a:lstStyle/>
                    <a:p>
                      <a:r>
                        <a:rPr lang="zh-CN" altLang="en-US" dirty="0" smtClean="0"/>
                        <a:t>标准疾病名</a:t>
                      </a:r>
                      <a:endParaRPr lang="zh-CN" altLang="en-US" dirty="0"/>
                    </a:p>
                  </a:txBody>
                  <a:tcPr/>
                </a:tc>
              </a:tr>
              <a:tr h="370840">
                <a:tc>
                  <a:txBody>
                    <a:bodyPr/>
                    <a:lstStyle/>
                    <a:p>
                      <a:r>
                        <a:rPr lang="zh-CN" altLang="en-US" dirty="0" smtClean="0"/>
                        <a:t>亚急性</a:t>
                      </a:r>
                      <a:r>
                        <a:rPr lang="en-US" altLang="zh-CN" dirty="0" smtClean="0"/>
                        <a:t>ST</a:t>
                      </a:r>
                      <a:r>
                        <a:rPr lang="zh-CN" altLang="en-US" dirty="0" smtClean="0"/>
                        <a:t>段抬高型右室心肌梗死及下壁心肌梗死</a:t>
                      </a:r>
                      <a:endParaRPr lang="zh-CN" altLang="en-US" dirty="0"/>
                    </a:p>
                  </a:txBody>
                  <a:tcPr/>
                </a:tc>
                <a:tc>
                  <a:txBody>
                    <a:bodyPr/>
                    <a:lstStyle/>
                    <a:p>
                      <a:pPr marL="0" marR="0" lvl="1" indent="0" algn="l" defTabSz="637457" rtl="0" eaLnBrk="1" fontAlgn="auto" latinLnBrk="0" hangingPunct="1">
                        <a:lnSpc>
                          <a:spcPct val="100000"/>
                        </a:lnSpc>
                        <a:spcBef>
                          <a:spcPts val="0"/>
                        </a:spcBef>
                        <a:spcAft>
                          <a:spcPts val="0"/>
                        </a:spcAft>
                        <a:buClrTx/>
                        <a:buSzTx/>
                        <a:buFontTx/>
                        <a:buNone/>
                        <a:tabLst/>
                        <a:defRPr/>
                      </a:pPr>
                      <a:r>
                        <a:rPr lang="zh-CN" altLang="en-US" dirty="0" smtClean="0"/>
                        <a:t>急性</a:t>
                      </a:r>
                      <a:r>
                        <a:rPr lang="en-US" altLang="zh-CN" dirty="0" smtClean="0"/>
                        <a:t>ST</a:t>
                      </a:r>
                      <a:r>
                        <a:rPr lang="zh-CN" altLang="en-US" dirty="0" smtClean="0"/>
                        <a:t>段抬高型下壁心肌梗塞</a:t>
                      </a:r>
                      <a:endParaRPr lang="en-US" altLang="zh-CN" dirty="0" smtClean="0"/>
                    </a:p>
                  </a:txBody>
                  <a:tcPr/>
                </a:tc>
              </a:tr>
              <a:tr h="370840">
                <a:tc>
                  <a:txBody>
                    <a:bodyPr/>
                    <a:lstStyle/>
                    <a:p>
                      <a:pPr marL="0" marR="0" lvl="1" indent="0" algn="l" defTabSz="637457" rtl="0" eaLnBrk="1" fontAlgn="auto" latinLnBrk="0" hangingPunct="1">
                        <a:lnSpc>
                          <a:spcPct val="100000"/>
                        </a:lnSpc>
                        <a:spcBef>
                          <a:spcPts val="0"/>
                        </a:spcBef>
                        <a:spcAft>
                          <a:spcPts val="0"/>
                        </a:spcAft>
                        <a:buClrTx/>
                        <a:buSzTx/>
                        <a:buFontTx/>
                        <a:buNone/>
                        <a:tabLst/>
                        <a:defRPr/>
                      </a:pPr>
                      <a:r>
                        <a:rPr lang="zh-CN" altLang="en-US" dirty="0" smtClean="0"/>
                        <a:t>劳力恶化型心绞痛</a:t>
                      </a:r>
                      <a:endParaRPr kumimoji="1" lang="en-US" altLang="zh-CN" dirty="0" smtClean="0"/>
                    </a:p>
                  </a:txBody>
                  <a:tcPr/>
                </a:tc>
                <a:tc>
                  <a:txBody>
                    <a:bodyPr/>
                    <a:lstStyle/>
                    <a:p>
                      <a:r>
                        <a:rPr lang="zh-CN" altLang="en-US" dirty="0" smtClean="0"/>
                        <a:t>恶化劳力性心绞痛</a:t>
                      </a:r>
                      <a:endParaRPr lang="zh-CN" altLang="en-US" dirty="0"/>
                    </a:p>
                  </a:txBody>
                  <a:tcPr/>
                </a:tc>
              </a:tr>
            </a:tbl>
          </a:graphicData>
        </a:graphic>
      </p:graphicFrame>
    </p:spTree>
    <p:extLst>
      <p:ext uri="{BB962C8B-B14F-4D97-AF65-F5344CB8AC3E}">
        <p14:creationId xmlns:p14="http://schemas.microsoft.com/office/powerpoint/2010/main" val="1803853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实验结果</a:t>
            </a:r>
            <a:endParaRPr kumimoji="1" lang="zh-CN" altLang="en-US" dirty="0"/>
          </a:p>
        </p:txBody>
      </p:sp>
      <p:sp>
        <p:nvSpPr>
          <p:cNvPr id="3" name="内容占位符 2"/>
          <p:cNvSpPr>
            <a:spLocks noGrp="1"/>
          </p:cNvSpPr>
          <p:nvPr>
            <p:ph idx="1"/>
          </p:nvPr>
        </p:nvSpPr>
        <p:spPr/>
        <p:txBody>
          <a:bodyPr/>
          <a:lstStyle/>
          <a:p>
            <a:r>
              <a:rPr kumimoji="1" lang="zh-CN" altLang="en-US" dirty="0" smtClean="0"/>
              <a:t>对于</a:t>
            </a:r>
            <a:r>
              <a:rPr kumimoji="1" lang="en-US" altLang="zh-CN" dirty="0" smtClean="0"/>
              <a:t>label</a:t>
            </a:r>
            <a:r>
              <a:rPr kumimoji="1" lang="zh-CN" altLang="en-US" dirty="0" smtClean="0"/>
              <a:t> </a:t>
            </a:r>
            <a:r>
              <a:rPr kumimoji="1" lang="en-US" altLang="zh-CN" dirty="0" smtClean="0"/>
              <a:t>data</a:t>
            </a:r>
            <a:r>
              <a:rPr kumimoji="1" lang="zh-CN" altLang="en-US" dirty="0" smtClean="0"/>
              <a:t>：</a:t>
            </a:r>
            <a:endParaRPr kumimoji="1" lang="en-US" altLang="zh-CN" dirty="0" smtClean="0"/>
          </a:p>
          <a:p>
            <a:endParaRPr kumimoji="1" lang="en-US" altLang="zh-CN" dirty="0"/>
          </a:p>
          <a:p>
            <a:endParaRPr kumimoji="1" lang="en-US" altLang="zh-CN" dirty="0" smtClean="0"/>
          </a:p>
          <a:p>
            <a:pPr lvl="1"/>
            <a:r>
              <a:rPr kumimoji="1" lang="en-US" altLang="zh-CN" dirty="0" smtClean="0"/>
              <a:t>4</a:t>
            </a:r>
            <a:r>
              <a:rPr kumimoji="1" lang="zh-CN" altLang="en-US" dirty="0" smtClean="0"/>
              <a:t>条没有映射成功记录如下</a:t>
            </a:r>
            <a:r>
              <a:rPr kumimoji="1" lang="zh-CN" altLang="en-US" dirty="0" smtClean="0">
                <a:sym typeface="Wingdings"/>
              </a:rPr>
              <a:t>：（即候选实体集合为空）</a:t>
            </a:r>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smtClean="0"/>
          </a:p>
          <a:p>
            <a:r>
              <a:rPr kumimoji="1" lang="zh-CN" altLang="en-US" dirty="0" smtClean="0"/>
              <a:t>对于</a:t>
            </a:r>
            <a:r>
              <a:rPr kumimoji="1" lang="en-US" altLang="zh-CN" dirty="0" smtClean="0"/>
              <a:t>d2014_d2015</a:t>
            </a:r>
          </a:p>
          <a:p>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15280753"/>
              </p:ext>
            </p:extLst>
          </p:nvPr>
        </p:nvGraphicFramePr>
        <p:xfrm>
          <a:off x="1092200" y="1693220"/>
          <a:ext cx="9804399" cy="844804"/>
        </p:xfrm>
        <a:graphic>
          <a:graphicData uri="http://schemas.openxmlformats.org/drawingml/2006/table">
            <a:tbl>
              <a:tblPr firstRow="1" bandRow="1">
                <a:tableStyleId>{5C22544A-7EE6-4342-B048-85BDC9FD1C3A}</a:tableStyleId>
              </a:tblPr>
              <a:tblGrid>
                <a:gridCol w="1469512"/>
                <a:gridCol w="1730888"/>
                <a:gridCol w="2514600"/>
                <a:gridCol w="1638300"/>
                <a:gridCol w="1801324"/>
                <a:gridCol w="649775"/>
              </a:tblGrid>
              <a:tr h="0">
                <a:tc>
                  <a:txBody>
                    <a:bodyPr/>
                    <a:lstStyle/>
                    <a:p>
                      <a:r>
                        <a:rPr lang="zh-CN" altLang="en-US" dirty="0" smtClean="0"/>
                        <a:t>标准疾病字典大小</a:t>
                      </a:r>
                      <a:endParaRPr lang="zh-CN" altLang="en-US" dirty="0"/>
                    </a:p>
                  </a:txBody>
                  <a:tcPr/>
                </a:tc>
                <a:tc>
                  <a:txBody>
                    <a:bodyPr/>
                    <a:lstStyle/>
                    <a:p>
                      <a:r>
                        <a:rPr lang="zh-CN" altLang="en-US" dirty="0" smtClean="0"/>
                        <a:t>正确分类的记录个数</a:t>
                      </a:r>
                      <a:endParaRPr lang="zh-CN" altLang="en-US" dirty="0"/>
                    </a:p>
                  </a:txBody>
                  <a:tcPr/>
                </a:tc>
                <a:tc>
                  <a:txBody>
                    <a:bodyPr/>
                    <a:lstStyle/>
                    <a:p>
                      <a:r>
                        <a:rPr lang="zh-CN" altLang="en-US" dirty="0" smtClean="0"/>
                        <a:t>能映射，但是分类到其他疾病名称的记录个数</a:t>
                      </a:r>
                      <a:endParaRPr lang="zh-CN" altLang="en-US" dirty="0"/>
                    </a:p>
                  </a:txBody>
                  <a:tcPr/>
                </a:tc>
                <a:tc>
                  <a:txBody>
                    <a:bodyPr/>
                    <a:lstStyle/>
                    <a:p>
                      <a:r>
                        <a:rPr lang="zh-CN" altLang="en-US" dirty="0" smtClean="0"/>
                        <a:t>没有映射成功的记录</a:t>
                      </a:r>
                      <a:endParaRPr lang="zh-CN" altLang="en-US" dirty="0"/>
                    </a:p>
                  </a:txBody>
                  <a:tcPr/>
                </a:tc>
                <a:tc>
                  <a:txBody>
                    <a:bodyPr/>
                    <a:lstStyle/>
                    <a:p>
                      <a:r>
                        <a:rPr lang="zh-CN" altLang="en-US" dirty="0" smtClean="0"/>
                        <a:t>非标准疾病名称个数</a:t>
                      </a:r>
                      <a:endParaRPr lang="zh-CN" altLang="en-US" dirty="0"/>
                    </a:p>
                  </a:txBody>
                  <a:tcPr/>
                </a:tc>
                <a:tc>
                  <a:txBody>
                    <a:bodyPr/>
                    <a:lstStyle/>
                    <a:p>
                      <a:r>
                        <a:rPr lang="zh-CN" altLang="en-US" dirty="0" smtClean="0"/>
                        <a:t>时间</a:t>
                      </a:r>
                      <a:endParaRPr lang="zh-CN" altLang="en-US" dirty="0"/>
                    </a:p>
                  </a:txBody>
                  <a:tcPr/>
                </a:tc>
              </a:tr>
              <a:tr h="370840">
                <a:tc>
                  <a:txBody>
                    <a:bodyPr/>
                    <a:lstStyle/>
                    <a:p>
                      <a:r>
                        <a:rPr lang="is-IS" altLang="zh-CN" dirty="0" smtClean="0"/>
                        <a:t>20268</a:t>
                      </a:r>
                      <a:endParaRPr lang="zh-CN" altLang="en-US" dirty="0"/>
                    </a:p>
                  </a:txBody>
                  <a:tcPr/>
                </a:tc>
                <a:tc>
                  <a:txBody>
                    <a:bodyPr/>
                    <a:lstStyle/>
                    <a:p>
                      <a:r>
                        <a:rPr lang="en-US" altLang="zh-CN" dirty="0" smtClean="0"/>
                        <a:t>718</a:t>
                      </a:r>
                      <a:r>
                        <a:rPr lang="zh-CN" altLang="en-US" dirty="0" smtClean="0"/>
                        <a:t>（</a:t>
                      </a:r>
                      <a:r>
                        <a:rPr lang="nb-NO" altLang="zh-CN" dirty="0" smtClean="0"/>
                        <a:t>0.8</a:t>
                      </a:r>
                      <a:r>
                        <a:rPr lang="en-US" altLang="zh-CN" dirty="0" smtClean="0"/>
                        <a:t>651</a:t>
                      </a:r>
                      <a:r>
                        <a:rPr lang="zh-CN" altLang="en-US" dirty="0" smtClean="0"/>
                        <a:t>）</a:t>
                      </a:r>
                      <a:endParaRPr lang="zh-CN" altLang="en-US" dirty="0"/>
                    </a:p>
                  </a:txBody>
                  <a:tcPr/>
                </a:tc>
                <a:tc>
                  <a:txBody>
                    <a:bodyPr/>
                    <a:lstStyle/>
                    <a:p>
                      <a:r>
                        <a:rPr lang="en-US" altLang="zh-CN" dirty="0" smtClean="0"/>
                        <a:t>105</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828</a:t>
                      </a:r>
                      <a:endParaRPr lang="zh-CN" altLang="en-US" dirty="0"/>
                    </a:p>
                  </a:txBody>
                  <a:tcPr/>
                </a:tc>
                <a:tc>
                  <a:txBody>
                    <a:bodyPr/>
                    <a:lstStyle/>
                    <a:p>
                      <a:r>
                        <a:rPr lang="en-US" altLang="zh-CN" dirty="0" smtClean="0"/>
                        <a:t>7min</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541191246"/>
              </p:ext>
            </p:extLst>
          </p:nvPr>
        </p:nvGraphicFramePr>
        <p:xfrm>
          <a:off x="1092200" y="5370278"/>
          <a:ext cx="7696201" cy="653542"/>
        </p:xfrm>
        <a:graphic>
          <a:graphicData uri="http://schemas.openxmlformats.org/drawingml/2006/table">
            <a:tbl>
              <a:tblPr firstRow="1" bandRow="1">
                <a:tableStyleId>{5C22544A-7EE6-4342-B048-85BDC9FD1C3A}</a:tableStyleId>
              </a:tblPr>
              <a:tblGrid>
                <a:gridCol w="1539240"/>
                <a:gridCol w="1800860"/>
                <a:gridCol w="1724417"/>
                <a:gridCol w="1793484"/>
                <a:gridCol w="838200"/>
              </a:tblGrid>
              <a:tr h="0">
                <a:tc>
                  <a:txBody>
                    <a:bodyPr/>
                    <a:lstStyle/>
                    <a:p>
                      <a:r>
                        <a:rPr lang="zh-CN" altLang="en-US" dirty="0" smtClean="0"/>
                        <a:t>标准疾病字典大小</a:t>
                      </a:r>
                      <a:endParaRPr lang="zh-CN" altLang="en-US" dirty="0"/>
                    </a:p>
                  </a:txBody>
                  <a:tcPr/>
                </a:tc>
                <a:tc>
                  <a:txBody>
                    <a:bodyPr/>
                    <a:lstStyle/>
                    <a:p>
                      <a:r>
                        <a:rPr lang="zh-CN" altLang="en-US" dirty="0" smtClean="0"/>
                        <a:t>正确分类的记录个数</a:t>
                      </a:r>
                      <a:endParaRPr lang="zh-CN" altLang="en-US" dirty="0"/>
                    </a:p>
                  </a:txBody>
                  <a:tcPr/>
                </a:tc>
                <a:tc>
                  <a:txBody>
                    <a:bodyPr/>
                    <a:lstStyle/>
                    <a:p>
                      <a:r>
                        <a:rPr lang="zh-CN" altLang="en-US" dirty="0" smtClean="0"/>
                        <a:t>没有映射成功的记录</a:t>
                      </a:r>
                      <a:endParaRPr lang="zh-CN" altLang="en-US" dirty="0"/>
                    </a:p>
                  </a:txBody>
                  <a:tcPr/>
                </a:tc>
                <a:tc>
                  <a:txBody>
                    <a:bodyPr/>
                    <a:lstStyle/>
                    <a:p>
                      <a:r>
                        <a:rPr lang="zh-CN" altLang="en-US" dirty="0" smtClean="0"/>
                        <a:t>非标准疾病名称个数</a:t>
                      </a:r>
                      <a:endParaRPr lang="zh-CN" altLang="en-US" dirty="0"/>
                    </a:p>
                  </a:txBody>
                  <a:tcPr/>
                </a:tc>
                <a:tc>
                  <a:txBody>
                    <a:bodyPr/>
                    <a:lstStyle/>
                    <a:p>
                      <a:r>
                        <a:rPr lang="zh-CN" altLang="en-US" dirty="0" smtClean="0"/>
                        <a:t>时间</a:t>
                      </a:r>
                      <a:endParaRPr lang="zh-CN" altLang="en-US" dirty="0"/>
                    </a:p>
                  </a:txBody>
                  <a:tcPr/>
                </a:tc>
              </a:tr>
              <a:tr h="370840">
                <a:tc>
                  <a:txBody>
                    <a:bodyPr/>
                    <a:lstStyle/>
                    <a:p>
                      <a:r>
                        <a:rPr lang="is-IS" altLang="zh-CN" dirty="0" smtClean="0"/>
                        <a:t>20268</a:t>
                      </a:r>
                      <a:endParaRPr lang="zh-CN" altLang="en-US" dirty="0"/>
                    </a:p>
                  </a:txBody>
                  <a:tcPr/>
                </a:tc>
                <a:tc>
                  <a:txBody>
                    <a:bodyPr/>
                    <a:lstStyle/>
                    <a:p>
                      <a:r>
                        <a:rPr lang="cs-CZ" altLang="zh-CN" dirty="0" smtClean="0"/>
                        <a:t>8959</a:t>
                      </a:r>
                      <a:r>
                        <a:rPr lang="en-US" altLang="zh-CN" dirty="0" smtClean="0"/>
                        <a:t>(</a:t>
                      </a:r>
                      <a:r>
                        <a:rPr lang="it-IT" altLang="zh-CN" dirty="0" smtClean="0"/>
                        <a:t>0.895900</a:t>
                      </a:r>
                      <a:r>
                        <a:rPr lang="en-US" altLang="zh-CN" dirty="0" smtClean="0"/>
                        <a:t>)</a:t>
                      </a:r>
                      <a:endParaRPr lang="zh-CN" altLang="en-US" dirty="0"/>
                    </a:p>
                  </a:txBody>
                  <a:tcPr/>
                </a:tc>
                <a:tc>
                  <a:txBody>
                    <a:bodyPr/>
                    <a:lstStyle/>
                    <a:p>
                      <a:r>
                        <a:rPr lang="is-IS" altLang="zh-CN" dirty="0" smtClean="0"/>
                        <a:t>1041</a:t>
                      </a:r>
                      <a:endParaRPr lang="zh-CN" altLang="en-US" dirty="0"/>
                    </a:p>
                  </a:txBody>
                  <a:tcPr/>
                </a:tc>
                <a:tc>
                  <a:txBody>
                    <a:bodyPr/>
                    <a:lstStyle/>
                    <a:p>
                      <a:r>
                        <a:rPr lang="en-US" altLang="zh-CN" dirty="0" smtClean="0"/>
                        <a:t>10000</a:t>
                      </a:r>
                      <a:endParaRPr lang="zh-CN" altLang="en-US" dirty="0"/>
                    </a:p>
                  </a:txBody>
                  <a:tcPr/>
                </a:tc>
                <a:tc>
                  <a:txBody>
                    <a:bodyPr/>
                    <a:lstStyle/>
                    <a:p>
                      <a:r>
                        <a:rPr lang="en-US" altLang="zh-CN" dirty="0" smtClean="0"/>
                        <a:t>1h30min</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872703194"/>
              </p:ext>
            </p:extLst>
          </p:nvPr>
        </p:nvGraphicFramePr>
        <p:xfrm>
          <a:off x="1092200" y="2945384"/>
          <a:ext cx="7632700" cy="1854200"/>
        </p:xfrm>
        <a:graphic>
          <a:graphicData uri="http://schemas.openxmlformats.org/drawingml/2006/table">
            <a:tbl>
              <a:tblPr firstRow="1" bandRow="1">
                <a:tableStyleId>{5C22544A-7EE6-4342-B048-85BDC9FD1C3A}</a:tableStyleId>
              </a:tblPr>
              <a:tblGrid>
                <a:gridCol w="3403600"/>
                <a:gridCol w="4229100"/>
              </a:tblGrid>
              <a:tr h="370840">
                <a:tc>
                  <a:txBody>
                    <a:bodyPr/>
                    <a:lstStyle/>
                    <a:p>
                      <a:r>
                        <a:rPr lang="zh-CN" altLang="en-US" dirty="0" smtClean="0"/>
                        <a:t>非标准疾病名</a:t>
                      </a:r>
                      <a:endParaRPr lang="zh-CN" altLang="en-US" dirty="0"/>
                    </a:p>
                  </a:txBody>
                  <a:tcPr/>
                </a:tc>
                <a:tc>
                  <a:txBody>
                    <a:bodyPr/>
                    <a:lstStyle/>
                    <a:p>
                      <a:r>
                        <a:rPr lang="zh-CN" altLang="en-US" dirty="0" smtClean="0"/>
                        <a:t>标准疾病名</a:t>
                      </a:r>
                      <a:endParaRPr lang="zh-CN" altLang="en-US" dirty="0"/>
                    </a:p>
                  </a:txBody>
                  <a:tcPr/>
                </a:tc>
              </a:tr>
              <a:tr h="370840">
                <a:tc>
                  <a:txBody>
                    <a:bodyPr/>
                    <a:lstStyle/>
                    <a:p>
                      <a:r>
                        <a:rPr lang="zh-CN" altLang="en-US" dirty="0" smtClean="0"/>
                        <a:t>冠心病 不稳定型 心功能</a:t>
                      </a:r>
                      <a:r>
                        <a:rPr lang="en-US" altLang="zh-CN" dirty="0" smtClean="0"/>
                        <a:t>3</a:t>
                      </a:r>
                      <a:r>
                        <a:rPr lang="zh-CN" altLang="en-US" dirty="0" smtClean="0"/>
                        <a:t>级</a:t>
                      </a:r>
                      <a:endParaRPr lang="zh-CN" altLang="en-US" dirty="0"/>
                    </a:p>
                  </a:txBody>
                  <a:tcPr/>
                </a:tc>
                <a:tc>
                  <a:txBody>
                    <a:bodyPr/>
                    <a:lstStyle/>
                    <a:p>
                      <a:r>
                        <a:rPr lang="zh-CN" altLang="en-US" dirty="0" smtClean="0"/>
                        <a:t>增强型心绞痛</a:t>
                      </a:r>
                      <a:endParaRPr lang="zh-CN" altLang="en-US" dirty="0"/>
                    </a:p>
                  </a:txBody>
                  <a:tcPr/>
                </a:tc>
              </a:tr>
              <a:tr h="370840">
                <a:tc>
                  <a:txBody>
                    <a:bodyPr/>
                    <a:lstStyle/>
                    <a:p>
                      <a:r>
                        <a:rPr lang="zh-CN" altLang="en-US" dirty="0" smtClean="0"/>
                        <a:t>后壁随后性心肌梗死</a:t>
                      </a:r>
                      <a:endParaRPr lang="zh-CN" altLang="en-US" dirty="0"/>
                    </a:p>
                  </a:txBody>
                  <a:tcPr/>
                </a:tc>
                <a:tc>
                  <a:txBody>
                    <a:bodyPr/>
                    <a:lstStyle/>
                    <a:p>
                      <a:r>
                        <a:rPr lang="zh-CN" altLang="en-US" dirty="0" smtClean="0"/>
                        <a:t>特指部位随后性心肌梗死</a:t>
                      </a:r>
                      <a:endParaRPr lang="zh-CN" altLang="en-US" dirty="0"/>
                    </a:p>
                  </a:txBody>
                  <a:tcPr/>
                </a:tc>
              </a:tr>
              <a:tr h="370840">
                <a:tc>
                  <a:txBody>
                    <a:bodyPr/>
                    <a:lstStyle/>
                    <a:p>
                      <a:r>
                        <a:rPr lang="en-US" altLang="zh-CN" dirty="0" smtClean="0"/>
                        <a:t>PCI</a:t>
                      </a:r>
                      <a:r>
                        <a:rPr lang="zh-CN" altLang="en-US" dirty="0" smtClean="0"/>
                        <a:t>相关性心肌梗死</a:t>
                      </a:r>
                      <a:endParaRPr lang="zh-CN" altLang="en-US" dirty="0"/>
                    </a:p>
                  </a:txBody>
                  <a:tcPr/>
                </a:tc>
                <a:tc>
                  <a:txBody>
                    <a:bodyPr/>
                    <a:lstStyle/>
                    <a:p>
                      <a:r>
                        <a:rPr lang="zh-CN" altLang="en-US" dirty="0" smtClean="0"/>
                        <a:t>冠状动脉介入治疗术后心肌梗塞 </a:t>
                      </a:r>
                      <a:endParaRPr lang="zh-CN" altLang="en-US" dirty="0"/>
                    </a:p>
                  </a:txBody>
                  <a:tcPr/>
                </a:tc>
              </a:tr>
              <a:tr h="370840">
                <a:tc>
                  <a:txBody>
                    <a:bodyPr/>
                    <a:lstStyle/>
                    <a:p>
                      <a:r>
                        <a:rPr lang="zh-CN" altLang="en-US" dirty="0" smtClean="0"/>
                        <a:t>急性心梗溶栓术后</a:t>
                      </a:r>
                      <a:endParaRPr lang="zh-CN" altLang="en-US" dirty="0"/>
                    </a:p>
                  </a:txBody>
                  <a:tcPr/>
                </a:tc>
                <a:tc>
                  <a:txBody>
                    <a:bodyPr/>
                    <a:lstStyle/>
                    <a:p>
                      <a:r>
                        <a:rPr lang="zh-CN" altLang="en-US" dirty="0" smtClean="0"/>
                        <a:t>急性心肌梗死</a:t>
                      </a:r>
                      <a:endParaRPr lang="zh-CN" altLang="en-US" dirty="0"/>
                    </a:p>
                  </a:txBody>
                  <a:tcPr/>
                </a:tc>
              </a:tr>
            </a:tbl>
          </a:graphicData>
        </a:graphic>
      </p:graphicFrame>
    </p:spTree>
    <p:extLst>
      <p:ext uri="{BB962C8B-B14F-4D97-AF65-F5344CB8AC3E}">
        <p14:creationId xmlns:p14="http://schemas.microsoft.com/office/powerpoint/2010/main" val="1645611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Label</a:t>
            </a:r>
            <a:r>
              <a:rPr kumimoji="1" lang="zh-CN" altLang="en-US" dirty="0" smtClean="0"/>
              <a:t> </a:t>
            </a:r>
            <a:r>
              <a:rPr kumimoji="1" lang="en-US" altLang="zh-CN" dirty="0" smtClean="0"/>
              <a:t>data</a:t>
            </a:r>
            <a:r>
              <a:rPr kumimoji="1" lang="zh-CN" altLang="en-US" dirty="0" smtClean="0"/>
              <a:t>中</a:t>
            </a:r>
            <a:r>
              <a:rPr kumimoji="1" lang="en-US" altLang="zh-CN" dirty="0" smtClean="0"/>
              <a:t>mapping</a:t>
            </a:r>
            <a:r>
              <a:rPr kumimoji="1" lang="zh-CN" altLang="en-US" dirty="0" smtClean="0"/>
              <a:t>到其他疾病的记录：</a:t>
            </a:r>
            <a:endParaRPr kumimoji="1"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793165178"/>
              </p:ext>
            </p:extLst>
          </p:nvPr>
        </p:nvGraphicFramePr>
        <p:xfrm>
          <a:off x="380960" y="1184273"/>
          <a:ext cx="10836553" cy="4957455"/>
        </p:xfrm>
        <a:graphic>
          <a:graphicData uri="http://schemas.openxmlformats.org/drawingml/2006/table">
            <a:tbl>
              <a:tblPr firstRow="1" bandRow="1">
                <a:tableStyleId>{5C22544A-7EE6-4342-B048-85BDC9FD1C3A}</a:tableStyleId>
              </a:tblPr>
              <a:tblGrid>
                <a:gridCol w="1206500"/>
                <a:gridCol w="7251740"/>
                <a:gridCol w="2378313"/>
              </a:tblGrid>
              <a:tr h="481199">
                <a:tc>
                  <a:txBody>
                    <a:bodyPr/>
                    <a:lstStyle/>
                    <a:p>
                      <a:r>
                        <a:rPr lang="zh-CN" altLang="en-US" dirty="0" smtClean="0"/>
                        <a:t>数量</a:t>
                      </a:r>
                      <a:endParaRPr lang="zh-CN" altLang="en-US" dirty="0"/>
                    </a:p>
                  </a:txBody>
                  <a:tcPr/>
                </a:tc>
                <a:tc>
                  <a:txBody>
                    <a:bodyPr/>
                    <a:lstStyle/>
                    <a:p>
                      <a:r>
                        <a:rPr lang="zh-CN" altLang="en-US" dirty="0" smtClean="0"/>
                        <a:t>记录（非标准</a:t>
                      </a:r>
                      <a:r>
                        <a:rPr lang="en-US" altLang="zh-CN" dirty="0" smtClean="0"/>
                        <a:t>|</a:t>
                      </a:r>
                      <a:r>
                        <a:rPr lang="zh-CN" altLang="en-US" baseline="0" dirty="0" smtClean="0"/>
                        <a:t> 候选实体集合</a:t>
                      </a:r>
                      <a:r>
                        <a:rPr lang="en-US" altLang="zh-CN" baseline="0" dirty="0" smtClean="0"/>
                        <a:t>|</a:t>
                      </a:r>
                      <a:r>
                        <a:rPr lang="zh-CN" altLang="en-US" dirty="0" smtClean="0"/>
                        <a:t>标准疾病</a:t>
                      </a:r>
                      <a:r>
                        <a:rPr lang="en-US" altLang="zh-CN" dirty="0" smtClean="0"/>
                        <a:t>|</a:t>
                      </a:r>
                      <a:r>
                        <a:rPr lang="zh-CN" altLang="en-US" dirty="0" smtClean="0"/>
                        <a:t>编号）</a:t>
                      </a:r>
                      <a:endParaRPr lang="zh-CN" altLang="en-US" dirty="0"/>
                    </a:p>
                  </a:txBody>
                  <a:tcPr/>
                </a:tc>
                <a:tc>
                  <a:txBody>
                    <a:bodyPr/>
                    <a:lstStyle/>
                    <a:p>
                      <a:r>
                        <a:rPr lang="zh-CN" altLang="en-US" dirty="0" smtClean="0"/>
                        <a:t>分析</a:t>
                      </a:r>
                      <a:endParaRPr lang="zh-CN" altLang="en-US" dirty="0"/>
                    </a:p>
                  </a:txBody>
                  <a:tcPr/>
                </a:tc>
              </a:tr>
              <a:tr h="481199">
                <a:tc>
                  <a:txBody>
                    <a:bodyPr/>
                    <a:lstStyle/>
                    <a:p>
                      <a:r>
                        <a:rPr lang="en-US" altLang="zh-CN" dirty="0" smtClean="0"/>
                        <a:t>80+</a:t>
                      </a:r>
                      <a:endParaRPr lang="zh-CN" altLang="en-US" dirty="0"/>
                    </a:p>
                  </a:txBody>
                  <a:tcPr/>
                </a:tc>
                <a:tc>
                  <a:txBody>
                    <a:bodyPr/>
                    <a:lstStyle/>
                    <a:p>
                      <a:r>
                        <a:rPr lang="zh-CN" altLang="en-US" dirty="0" smtClean="0"/>
                        <a:t>冠心病 不稳定型心绞痛 心功能</a:t>
                      </a:r>
                      <a:r>
                        <a:rPr lang="en-US" altLang="zh-CN" dirty="0" smtClean="0"/>
                        <a:t>2</a:t>
                      </a:r>
                      <a:r>
                        <a:rPr lang="zh-CN" altLang="en-US" dirty="0" smtClean="0"/>
                        <a:t>级 </a:t>
                      </a:r>
                      <a:r>
                        <a:rPr lang="en-US" altLang="zh-CN" dirty="0" smtClean="0"/>
                        <a:t>| </a:t>
                      </a:r>
                      <a:r>
                        <a:rPr lang="zh-CN" altLang="en-US" dirty="0" smtClean="0"/>
                        <a:t>不稳定性心绞痛</a:t>
                      </a:r>
                      <a:r>
                        <a:rPr lang="en-US" altLang="zh-CN" dirty="0" smtClean="0"/>
                        <a:t>,</a:t>
                      </a:r>
                      <a:r>
                        <a:rPr lang="zh-CN" altLang="en-US" dirty="0" smtClean="0"/>
                        <a:t>心绞痛</a:t>
                      </a:r>
                      <a:r>
                        <a:rPr lang="en-US" altLang="zh-CN" dirty="0" smtClean="0"/>
                        <a:t>,</a:t>
                      </a:r>
                      <a:r>
                        <a:rPr lang="zh-CN" altLang="en-US" dirty="0" smtClean="0"/>
                        <a:t>稳定型心绞痛 </a:t>
                      </a:r>
                      <a:r>
                        <a:rPr lang="en-US" altLang="zh-CN" dirty="0" smtClean="0"/>
                        <a:t>| </a:t>
                      </a:r>
                      <a:r>
                        <a:rPr lang="zh-CN" altLang="en-US" dirty="0" smtClean="0"/>
                        <a:t>增强型心绞痛 </a:t>
                      </a:r>
                      <a:r>
                        <a:rPr lang="en-US" altLang="zh-CN" dirty="0" smtClean="0"/>
                        <a:t>| I20.001</a:t>
                      </a:r>
                      <a:endParaRPr lang="zh-CN" altLang="en-US" dirty="0"/>
                    </a:p>
                  </a:txBody>
                  <a:tcPr/>
                </a:tc>
                <a:tc>
                  <a:txBody>
                    <a:bodyPr/>
                    <a:lstStyle/>
                    <a:p>
                      <a:r>
                        <a:rPr lang="zh-CN" altLang="en-US" dirty="0" smtClean="0"/>
                        <a:t>别名，通用说法</a:t>
                      </a:r>
                      <a:endParaRPr lang="zh-CN" altLang="en-US" dirty="0"/>
                    </a:p>
                  </a:txBody>
                  <a:tcPr/>
                </a:tc>
              </a:tr>
              <a:tr h="481199">
                <a:tc>
                  <a:txBody>
                    <a:bodyPr/>
                    <a:lstStyle/>
                    <a:p>
                      <a:r>
                        <a:rPr lang="en-US" altLang="zh-CN" dirty="0" smtClean="0"/>
                        <a:t>3+</a:t>
                      </a:r>
                      <a:endParaRPr lang="zh-CN" altLang="en-US" dirty="0"/>
                    </a:p>
                  </a:txBody>
                  <a:tcPr/>
                </a:tc>
                <a:tc>
                  <a:txBody>
                    <a:bodyPr/>
                    <a:lstStyle/>
                    <a:p>
                      <a:r>
                        <a:rPr lang="zh-CN" altLang="en-US" dirty="0" smtClean="0"/>
                        <a:t>冠脉痉挛性心绞痛 </a:t>
                      </a:r>
                      <a:r>
                        <a:rPr lang="en-US" altLang="zh-CN" dirty="0" smtClean="0"/>
                        <a:t>| </a:t>
                      </a:r>
                      <a:r>
                        <a:rPr lang="zh-CN" altLang="en-US" dirty="0" smtClean="0"/>
                        <a:t>心绞痛 </a:t>
                      </a:r>
                      <a:r>
                        <a:rPr lang="en-US" altLang="zh-CN" dirty="0" smtClean="0"/>
                        <a:t>| </a:t>
                      </a:r>
                      <a:r>
                        <a:rPr lang="zh-CN" altLang="en-US" dirty="0" smtClean="0"/>
                        <a:t>心绞痛伴有痉挛 </a:t>
                      </a:r>
                      <a:r>
                        <a:rPr lang="en-US" altLang="zh-CN" dirty="0" smtClean="0"/>
                        <a:t>| I20.100</a:t>
                      </a:r>
                    </a:p>
                    <a:p>
                      <a:r>
                        <a:rPr lang="zh-CN" altLang="en-US" dirty="0" smtClean="0"/>
                        <a:t>急性心肌梗死后室间隔缺损 </a:t>
                      </a:r>
                      <a:r>
                        <a:rPr lang="en-US" altLang="zh-CN" dirty="0" smtClean="0"/>
                        <a:t>| </a:t>
                      </a:r>
                      <a:r>
                        <a:rPr lang="zh-CN" altLang="en-US" dirty="0" smtClean="0"/>
                        <a:t>室间隔缺损</a:t>
                      </a:r>
                      <a:r>
                        <a:rPr lang="en-US" altLang="zh-CN" dirty="0" smtClean="0"/>
                        <a:t>,</a:t>
                      </a:r>
                      <a:r>
                        <a:rPr lang="zh-CN" altLang="en-US" dirty="0" smtClean="0"/>
                        <a:t>急性心肌梗死 </a:t>
                      </a:r>
                      <a:r>
                        <a:rPr lang="en-US" altLang="zh-CN" dirty="0" smtClean="0"/>
                        <a:t>| </a:t>
                      </a:r>
                      <a:r>
                        <a:rPr lang="zh-CN" altLang="en-US" dirty="0" smtClean="0"/>
                        <a:t>急性心肌梗死后室间隔穿孔 </a:t>
                      </a:r>
                      <a:r>
                        <a:rPr lang="en-US" altLang="zh-CN" dirty="0" smtClean="0"/>
                        <a:t>| I23.201</a:t>
                      </a:r>
                      <a:br>
                        <a:rPr lang="en-US" altLang="zh-CN" dirty="0" smtClean="0"/>
                      </a:br>
                      <a:r>
                        <a:rPr lang="zh-CN" altLang="en-US" dirty="0" smtClean="0"/>
                        <a:t>急性心肌梗死后室间隔缺损 </a:t>
                      </a:r>
                      <a:r>
                        <a:rPr lang="en-US" altLang="zh-CN" dirty="0" smtClean="0"/>
                        <a:t>I20951 | </a:t>
                      </a:r>
                      <a:r>
                        <a:rPr lang="zh-CN" altLang="en-US" dirty="0" smtClean="0"/>
                        <a:t>室间隔缺损</a:t>
                      </a:r>
                      <a:r>
                        <a:rPr lang="en-US" altLang="zh-CN" dirty="0" smtClean="0"/>
                        <a:t>,</a:t>
                      </a:r>
                      <a:r>
                        <a:rPr lang="zh-CN" altLang="en-US" dirty="0" smtClean="0"/>
                        <a:t>急性心肌梗死 </a:t>
                      </a:r>
                      <a:r>
                        <a:rPr lang="en-US" altLang="zh-CN" dirty="0" smtClean="0"/>
                        <a:t>| </a:t>
                      </a:r>
                      <a:r>
                        <a:rPr lang="zh-CN" altLang="en-US" dirty="0" smtClean="0"/>
                        <a:t>急性心肌梗死后室间隔穿孔 </a:t>
                      </a:r>
                      <a:r>
                        <a:rPr lang="en-US" altLang="zh-CN" dirty="0" smtClean="0"/>
                        <a:t>| I23.201</a:t>
                      </a:r>
                      <a:endParaRPr lang="zh-CN" altLang="en-US" dirty="0"/>
                    </a:p>
                  </a:txBody>
                  <a:tcPr/>
                </a:tc>
                <a:tc>
                  <a:txBody>
                    <a:bodyPr/>
                    <a:lstStyle/>
                    <a:p>
                      <a:r>
                        <a:rPr lang="zh-CN" altLang="en-US" dirty="0" smtClean="0"/>
                        <a:t>语义</a:t>
                      </a:r>
                      <a:endParaRPr lang="zh-CN" altLang="en-US" dirty="0"/>
                    </a:p>
                  </a:txBody>
                  <a:tcPr/>
                </a:tc>
              </a:tr>
              <a:tr h="2848632">
                <a:tc>
                  <a:txBody>
                    <a:bodyPr/>
                    <a:lstStyle/>
                    <a:p>
                      <a:r>
                        <a:rPr lang="en-US" altLang="zh-CN" dirty="0" smtClean="0"/>
                        <a:t>10+</a:t>
                      </a:r>
                      <a:endParaRPr lang="zh-CN" altLang="en-US" dirty="0"/>
                    </a:p>
                  </a:txBody>
                  <a:tcPr/>
                </a:tc>
                <a:tc>
                  <a:txBody>
                    <a:bodyPr/>
                    <a:lstStyle/>
                    <a:p>
                      <a:r>
                        <a:rPr lang="zh-CN" altLang="en-US" dirty="0" smtClean="0"/>
                        <a:t>冠状动脉痉挛 </a:t>
                      </a:r>
                      <a:r>
                        <a:rPr lang="en-US" altLang="zh-CN" dirty="0" smtClean="0"/>
                        <a:t>| </a:t>
                      </a:r>
                      <a:r>
                        <a:rPr lang="zh-CN" altLang="en-US" dirty="0" smtClean="0"/>
                        <a:t>动脉痉挛</a:t>
                      </a:r>
                      <a:r>
                        <a:rPr lang="en-US" altLang="zh-CN" dirty="0" smtClean="0"/>
                        <a:t>,</a:t>
                      </a:r>
                      <a:r>
                        <a:rPr lang="zh-CN" altLang="en-US" dirty="0" smtClean="0"/>
                        <a:t>冠状动脉痉挛 </a:t>
                      </a:r>
                      <a:r>
                        <a:rPr lang="en-US" altLang="zh-CN" dirty="0" smtClean="0"/>
                        <a:t>| </a:t>
                      </a:r>
                      <a:r>
                        <a:rPr lang="zh-CN" altLang="en-US" dirty="0" smtClean="0"/>
                        <a:t>变异型心绞痛 </a:t>
                      </a:r>
                      <a:r>
                        <a:rPr lang="en-US" altLang="zh-CN" dirty="0" smtClean="0"/>
                        <a:t>| I20.101</a:t>
                      </a:r>
                      <a:br>
                        <a:rPr lang="en-US" altLang="zh-CN" dirty="0" smtClean="0"/>
                      </a:br>
                      <a:r>
                        <a:rPr lang="zh-CN" altLang="en-US" dirty="0" smtClean="0"/>
                        <a:t>冠状动脉痉挛 </a:t>
                      </a:r>
                      <a:r>
                        <a:rPr lang="en-US" altLang="zh-CN" dirty="0" smtClean="0"/>
                        <a:t>I07750 | </a:t>
                      </a:r>
                      <a:r>
                        <a:rPr lang="zh-CN" altLang="en-US" dirty="0" smtClean="0"/>
                        <a:t>动脉痉挛</a:t>
                      </a:r>
                      <a:r>
                        <a:rPr lang="en-US" altLang="zh-CN" dirty="0" smtClean="0"/>
                        <a:t>,</a:t>
                      </a:r>
                      <a:r>
                        <a:rPr lang="zh-CN" altLang="en-US" dirty="0" smtClean="0"/>
                        <a:t>冠状动脉痉挛 </a:t>
                      </a:r>
                      <a:r>
                        <a:rPr lang="en-US" altLang="zh-CN" dirty="0" smtClean="0"/>
                        <a:t>| </a:t>
                      </a:r>
                      <a:r>
                        <a:rPr lang="zh-CN" altLang="en-US" dirty="0" smtClean="0"/>
                        <a:t>变异型心绞痛 </a:t>
                      </a:r>
                      <a:r>
                        <a:rPr lang="en-US" altLang="zh-CN" dirty="0" smtClean="0"/>
                        <a:t>| I20.101</a:t>
                      </a:r>
                      <a:br>
                        <a:rPr lang="en-US" altLang="zh-CN" dirty="0" smtClean="0"/>
                      </a:br>
                      <a:r>
                        <a:rPr lang="zh-CN" altLang="en-US" dirty="0" smtClean="0"/>
                        <a:t>冠状动脉痉挛性心绞痛 </a:t>
                      </a:r>
                      <a:r>
                        <a:rPr lang="en-US" altLang="zh-CN" dirty="0" smtClean="0"/>
                        <a:t>| </a:t>
                      </a:r>
                      <a:r>
                        <a:rPr lang="zh-CN" altLang="en-US" dirty="0" smtClean="0"/>
                        <a:t>动脉痉挛</a:t>
                      </a:r>
                      <a:r>
                        <a:rPr lang="en-US" altLang="zh-CN" dirty="0" smtClean="0"/>
                        <a:t>,</a:t>
                      </a:r>
                      <a:r>
                        <a:rPr lang="zh-CN" altLang="en-US" dirty="0" smtClean="0"/>
                        <a:t>心绞痛</a:t>
                      </a:r>
                      <a:r>
                        <a:rPr lang="en-US" altLang="zh-CN" dirty="0" smtClean="0"/>
                        <a:t>,</a:t>
                      </a:r>
                      <a:r>
                        <a:rPr lang="zh-CN" altLang="en-US" dirty="0" smtClean="0"/>
                        <a:t>冠状动脉痉挛 </a:t>
                      </a:r>
                      <a:r>
                        <a:rPr lang="en-US" altLang="zh-CN" dirty="0" smtClean="0"/>
                        <a:t>| </a:t>
                      </a:r>
                      <a:r>
                        <a:rPr lang="zh-CN" altLang="en-US" dirty="0" smtClean="0"/>
                        <a:t>变异型心绞痛 </a:t>
                      </a:r>
                      <a:r>
                        <a:rPr lang="en-US" altLang="zh-CN" dirty="0" smtClean="0"/>
                        <a:t>| I20.101</a:t>
                      </a:r>
                    </a:p>
                    <a:p>
                      <a:endParaRPr lang="en-US" altLang="zh-CN" dirty="0" smtClean="0"/>
                    </a:p>
                    <a:p>
                      <a:r>
                        <a:rPr lang="zh-CN" altLang="en-US" dirty="0" smtClean="0"/>
                        <a:t>变异型心绞痛 </a:t>
                      </a:r>
                      <a:r>
                        <a:rPr lang="en-US" altLang="zh-CN" dirty="0" smtClean="0"/>
                        <a:t>| </a:t>
                      </a:r>
                      <a:r>
                        <a:rPr lang="zh-CN" altLang="en-US" dirty="0" smtClean="0"/>
                        <a:t>变异型心绞痛</a:t>
                      </a:r>
                      <a:r>
                        <a:rPr lang="en-US" altLang="zh-CN" dirty="0" smtClean="0"/>
                        <a:t>,</a:t>
                      </a:r>
                      <a:r>
                        <a:rPr lang="zh-CN" altLang="en-US" dirty="0" smtClean="0"/>
                        <a:t>心绞痛 </a:t>
                      </a:r>
                      <a:r>
                        <a:rPr lang="en-US" altLang="zh-CN" dirty="0" smtClean="0"/>
                        <a:t>| </a:t>
                      </a:r>
                      <a:r>
                        <a:rPr lang="zh-CN" altLang="en-US" dirty="0" smtClean="0"/>
                        <a:t>冠状动脉痉挛 </a:t>
                      </a:r>
                      <a:r>
                        <a:rPr lang="en-US" altLang="zh-CN" dirty="0" smtClean="0"/>
                        <a:t>| I20.102</a:t>
                      </a:r>
                      <a:br>
                        <a:rPr lang="en-US" altLang="zh-CN" dirty="0" smtClean="0"/>
                      </a:br>
                      <a:r>
                        <a:rPr lang="zh-CN" altLang="en-US" dirty="0" smtClean="0"/>
                        <a:t>变异型心绞痛 </a:t>
                      </a:r>
                      <a:r>
                        <a:rPr lang="en-US" altLang="zh-CN" dirty="0" smtClean="0"/>
                        <a:t>| </a:t>
                      </a:r>
                      <a:r>
                        <a:rPr lang="zh-CN" altLang="en-US" dirty="0" smtClean="0"/>
                        <a:t>变异型心绞痛</a:t>
                      </a:r>
                      <a:r>
                        <a:rPr lang="en-US" altLang="zh-CN" dirty="0" smtClean="0"/>
                        <a:t>,</a:t>
                      </a:r>
                      <a:r>
                        <a:rPr lang="zh-CN" altLang="en-US" dirty="0" smtClean="0"/>
                        <a:t>心绞痛 </a:t>
                      </a:r>
                      <a:r>
                        <a:rPr lang="en-US" altLang="zh-CN" dirty="0" smtClean="0"/>
                        <a:t>| </a:t>
                      </a:r>
                      <a:r>
                        <a:rPr lang="zh-CN" altLang="en-US" dirty="0" smtClean="0"/>
                        <a:t>冠状动脉痉挛 </a:t>
                      </a:r>
                      <a:r>
                        <a:rPr lang="en-US" altLang="zh-CN" dirty="0" smtClean="0"/>
                        <a:t>| I20.102</a:t>
                      </a:r>
                      <a:br>
                        <a:rPr lang="en-US" altLang="zh-CN" dirty="0" smtClean="0"/>
                      </a:br>
                      <a:r>
                        <a:rPr lang="zh-CN" altLang="en-US" dirty="0" smtClean="0"/>
                        <a:t>变异型心绞痛 </a:t>
                      </a:r>
                      <a:r>
                        <a:rPr lang="en-US" altLang="zh-CN" dirty="0" smtClean="0"/>
                        <a:t>N00463 | </a:t>
                      </a:r>
                      <a:r>
                        <a:rPr lang="zh-CN" altLang="en-US" dirty="0" smtClean="0"/>
                        <a:t>变异型心绞痛</a:t>
                      </a:r>
                      <a:r>
                        <a:rPr lang="en-US" altLang="zh-CN" dirty="0" smtClean="0"/>
                        <a:t>,</a:t>
                      </a:r>
                      <a:r>
                        <a:rPr lang="zh-CN" altLang="en-US" dirty="0" smtClean="0"/>
                        <a:t>心绞痛 </a:t>
                      </a:r>
                      <a:r>
                        <a:rPr lang="en-US" altLang="zh-CN" dirty="0" smtClean="0"/>
                        <a:t>| </a:t>
                      </a:r>
                      <a:r>
                        <a:rPr lang="zh-CN" altLang="en-US" dirty="0" smtClean="0"/>
                        <a:t>冠状动脉痉挛 </a:t>
                      </a:r>
                      <a:r>
                        <a:rPr lang="en-US" altLang="zh-CN" dirty="0" smtClean="0"/>
                        <a:t>| I20.102</a:t>
                      </a:r>
                      <a:br>
                        <a:rPr lang="en-US" altLang="zh-CN" dirty="0" smtClean="0"/>
                      </a:br>
                      <a:r>
                        <a:rPr lang="zh-CN" altLang="en-US" dirty="0" smtClean="0"/>
                        <a:t>变异性心绞痛 </a:t>
                      </a:r>
                      <a:r>
                        <a:rPr lang="en-US" altLang="zh-CN" dirty="0" smtClean="0"/>
                        <a:t>| </a:t>
                      </a:r>
                      <a:r>
                        <a:rPr lang="zh-CN" altLang="en-US" dirty="0" smtClean="0"/>
                        <a:t>变异型心绞痛</a:t>
                      </a:r>
                      <a:r>
                        <a:rPr lang="en-US" altLang="zh-CN" dirty="0" smtClean="0"/>
                        <a:t>,</a:t>
                      </a:r>
                      <a:r>
                        <a:rPr lang="zh-CN" altLang="en-US" dirty="0" smtClean="0"/>
                        <a:t>心绞痛 </a:t>
                      </a:r>
                      <a:r>
                        <a:rPr lang="en-US" altLang="zh-CN" dirty="0" smtClean="0"/>
                        <a:t>| </a:t>
                      </a:r>
                      <a:r>
                        <a:rPr lang="zh-CN" altLang="en-US" dirty="0" smtClean="0"/>
                        <a:t>冠状动脉痉挛 </a:t>
                      </a:r>
                      <a:r>
                        <a:rPr lang="en-US" altLang="zh-CN" dirty="0" smtClean="0"/>
                        <a:t>| I20.102</a:t>
                      </a:r>
                      <a:br>
                        <a:rPr lang="en-US" altLang="zh-CN" dirty="0" smtClean="0"/>
                      </a:br>
                      <a:r>
                        <a:rPr lang="zh-CN" altLang="en-US" dirty="0" smtClean="0"/>
                        <a:t>心绞痛变异型 </a:t>
                      </a:r>
                      <a:r>
                        <a:rPr lang="en-US" altLang="zh-CN" dirty="0" smtClean="0"/>
                        <a:t>| </a:t>
                      </a:r>
                      <a:r>
                        <a:rPr lang="zh-CN" altLang="en-US" dirty="0" smtClean="0"/>
                        <a:t>变异型心绞痛</a:t>
                      </a:r>
                      <a:r>
                        <a:rPr lang="en-US" altLang="zh-CN" dirty="0" smtClean="0"/>
                        <a:t>,</a:t>
                      </a:r>
                      <a:r>
                        <a:rPr lang="zh-CN" altLang="en-US" dirty="0" smtClean="0"/>
                        <a:t>心绞痛 </a:t>
                      </a:r>
                      <a:r>
                        <a:rPr lang="en-US" altLang="zh-CN" dirty="0" smtClean="0"/>
                        <a:t>| </a:t>
                      </a:r>
                      <a:r>
                        <a:rPr lang="zh-CN" altLang="en-US" dirty="0" smtClean="0"/>
                        <a:t>冠状动脉痉挛 </a:t>
                      </a:r>
                      <a:r>
                        <a:rPr lang="en-US" altLang="zh-CN" dirty="0" smtClean="0"/>
                        <a:t>| I20.102</a:t>
                      </a:r>
                      <a:br>
                        <a:rPr lang="en-US" altLang="zh-CN" dirty="0" smtClean="0"/>
                      </a:br>
                      <a:r>
                        <a:rPr lang="zh-CN" altLang="en-US" dirty="0" smtClean="0"/>
                        <a:t>心绞痛变异型 </a:t>
                      </a:r>
                      <a:r>
                        <a:rPr lang="en-US" altLang="zh-CN" dirty="0" smtClean="0"/>
                        <a:t>I07751 | </a:t>
                      </a:r>
                      <a:r>
                        <a:rPr lang="zh-CN" altLang="en-US" dirty="0" smtClean="0"/>
                        <a:t>变异型心绞痛</a:t>
                      </a:r>
                      <a:r>
                        <a:rPr lang="en-US" altLang="zh-CN" dirty="0" smtClean="0"/>
                        <a:t>,</a:t>
                      </a:r>
                      <a:r>
                        <a:rPr lang="zh-CN" altLang="en-US" dirty="0" smtClean="0"/>
                        <a:t>心绞痛 </a:t>
                      </a:r>
                      <a:r>
                        <a:rPr lang="en-US" altLang="zh-CN" dirty="0" smtClean="0"/>
                        <a:t>| </a:t>
                      </a:r>
                      <a:r>
                        <a:rPr lang="zh-CN" altLang="en-US" dirty="0" smtClean="0"/>
                        <a:t>冠状动脉痉挛 </a:t>
                      </a:r>
                      <a:r>
                        <a:rPr lang="en-US" altLang="zh-CN" dirty="0" smtClean="0"/>
                        <a:t>| I20.102</a:t>
                      </a:r>
                    </a:p>
                    <a:p>
                      <a:r>
                        <a:rPr lang="en-US" altLang="zh-CN" dirty="0" smtClean="0"/>
                        <a:t/>
                      </a:r>
                      <a:br>
                        <a:rPr lang="en-US" altLang="zh-CN" dirty="0" smtClean="0"/>
                      </a:br>
                      <a:r>
                        <a:rPr lang="zh-CN" altLang="en-US" dirty="0" smtClean="0"/>
                        <a:t>复发性急性前壁心肌梗死 </a:t>
                      </a:r>
                      <a:r>
                        <a:rPr lang="en-US" altLang="zh-CN" dirty="0" smtClean="0"/>
                        <a:t>| </a:t>
                      </a:r>
                      <a:r>
                        <a:rPr lang="zh-CN" altLang="en-US" dirty="0" smtClean="0"/>
                        <a:t>急性心肌梗死 </a:t>
                      </a:r>
                      <a:r>
                        <a:rPr lang="en-US" altLang="zh-CN" dirty="0" smtClean="0"/>
                        <a:t>| </a:t>
                      </a:r>
                      <a:r>
                        <a:rPr lang="zh-CN" altLang="en-US" dirty="0" smtClean="0"/>
                        <a:t>前壁随后性心肌梗死 </a:t>
                      </a:r>
                      <a:r>
                        <a:rPr lang="en-US" altLang="zh-CN" dirty="0" smtClean="0"/>
                        <a:t>| I22.000</a:t>
                      </a:r>
                      <a:br>
                        <a:rPr lang="en-US" altLang="zh-CN" dirty="0" smtClean="0"/>
                      </a:br>
                      <a:r>
                        <a:rPr lang="zh-CN" altLang="en-US" dirty="0" smtClean="0"/>
                        <a:t>复发性急性下壁心肌梗死 </a:t>
                      </a:r>
                      <a:r>
                        <a:rPr lang="en-US" altLang="zh-CN" dirty="0" smtClean="0"/>
                        <a:t>| </a:t>
                      </a:r>
                      <a:r>
                        <a:rPr lang="zh-CN" altLang="en-US" dirty="0" smtClean="0"/>
                        <a:t>急性心肌梗死 </a:t>
                      </a:r>
                      <a:r>
                        <a:rPr lang="en-US" altLang="zh-CN" dirty="0" smtClean="0"/>
                        <a:t>| </a:t>
                      </a:r>
                      <a:r>
                        <a:rPr lang="zh-CN" altLang="en-US" dirty="0" smtClean="0"/>
                        <a:t>下壁随后性心肌梗死 </a:t>
                      </a:r>
                      <a:r>
                        <a:rPr lang="en-US" altLang="zh-CN" dirty="0" smtClean="0"/>
                        <a:t>| I22.100</a:t>
                      </a:r>
                      <a:endParaRPr lang="zh-CN" altLang="en-US" dirty="0"/>
                    </a:p>
                  </a:txBody>
                  <a:tcPr/>
                </a:tc>
                <a:tc>
                  <a:txBody>
                    <a:bodyPr/>
                    <a:lstStyle/>
                    <a:p>
                      <a:r>
                        <a:rPr lang="zh-CN" altLang="en-US" dirty="0" smtClean="0"/>
                        <a:t>标准疾病名称从非标准疾病名称中较难识别，专业知识？</a:t>
                      </a:r>
                      <a:endParaRPr lang="zh-CN" altLang="en-US" dirty="0"/>
                    </a:p>
                  </a:txBody>
                  <a:tcPr/>
                </a:tc>
              </a:tr>
              <a:tr h="481199">
                <a:tc>
                  <a:txBody>
                    <a:bodyPr/>
                    <a:lstStyle/>
                    <a:p>
                      <a:r>
                        <a:rPr lang="en-US" altLang="zh-CN" dirty="0" smtClean="0"/>
                        <a:t>10+</a:t>
                      </a:r>
                      <a:endParaRPr lang="zh-CN" altLang="en-US" dirty="0"/>
                    </a:p>
                  </a:txBody>
                  <a:tcPr/>
                </a:tc>
                <a:tc>
                  <a:txBody>
                    <a:bodyPr/>
                    <a:lstStyle/>
                    <a:p>
                      <a:r>
                        <a:rPr lang="zh-CN" altLang="en-US" dirty="0" smtClean="0"/>
                        <a:t>非</a:t>
                      </a:r>
                      <a:r>
                        <a:rPr lang="en-US" altLang="zh-CN" dirty="0" smtClean="0"/>
                        <a:t>ST</a:t>
                      </a:r>
                      <a:r>
                        <a:rPr lang="zh-CN" altLang="en-US" dirty="0" smtClean="0"/>
                        <a:t>段抬高的急性心肌梗死 </a:t>
                      </a:r>
                      <a:r>
                        <a:rPr lang="en-US" altLang="zh-CN" dirty="0" smtClean="0"/>
                        <a:t>| </a:t>
                      </a:r>
                      <a:r>
                        <a:rPr lang="zh-CN" altLang="en-US" dirty="0" smtClean="0"/>
                        <a:t>急性心肌梗死 </a:t>
                      </a:r>
                      <a:r>
                        <a:rPr lang="en-US" altLang="zh-CN" dirty="0" smtClean="0"/>
                        <a:t>| </a:t>
                      </a:r>
                      <a:r>
                        <a:rPr lang="zh-CN" altLang="en-US" dirty="0" smtClean="0"/>
                        <a:t>急性非</a:t>
                      </a:r>
                      <a:r>
                        <a:rPr lang="en-US" altLang="zh-CN" dirty="0" smtClean="0"/>
                        <a:t>ST</a:t>
                      </a:r>
                      <a:r>
                        <a:rPr lang="zh-CN" altLang="en-US" dirty="0" smtClean="0"/>
                        <a:t>段抬高型心肌梗塞 </a:t>
                      </a:r>
                      <a:r>
                        <a:rPr lang="en-US" altLang="zh-CN" dirty="0" smtClean="0"/>
                        <a:t>| I21.401</a:t>
                      </a:r>
                      <a:endParaRPr lang="zh-CN" altLang="en-US" dirty="0"/>
                    </a:p>
                  </a:txBody>
                  <a:tcPr/>
                </a:tc>
                <a:tc>
                  <a:txBody>
                    <a:bodyPr/>
                    <a:lstStyle/>
                    <a:p>
                      <a:r>
                        <a:rPr lang="zh-CN" altLang="en-US" dirty="0" smtClean="0"/>
                        <a:t>考虑去除“型”“性”？再进行词匹配</a:t>
                      </a:r>
                      <a:endParaRPr lang="zh-CN" altLang="en-US" dirty="0"/>
                    </a:p>
                  </a:txBody>
                  <a:tcPr/>
                </a:tc>
              </a:tr>
            </a:tbl>
          </a:graphicData>
        </a:graphic>
      </p:graphicFrame>
    </p:spTree>
    <p:extLst>
      <p:ext uri="{BB962C8B-B14F-4D97-AF65-F5344CB8AC3E}">
        <p14:creationId xmlns:p14="http://schemas.microsoft.com/office/powerpoint/2010/main" val="86697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分析及改进</a:t>
            </a:r>
            <a:endParaRPr kumimoji="1" lang="zh-CN" altLang="en-US" dirty="0"/>
          </a:p>
        </p:txBody>
      </p:sp>
      <p:sp>
        <p:nvSpPr>
          <p:cNvPr id="3" name="内容占位符 2"/>
          <p:cNvSpPr>
            <a:spLocks noGrp="1"/>
          </p:cNvSpPr>
          <p:nvPr>
            <p:ph idx="1"/>
          </p:nvPr>
        </p:nvSpPr>
        <p:spPr>
          <a:xfrm>
            <a:off x="380960" y="1285860"/>
            <a:ext cx="11430080" cy="5191140"/>
          </a:xfrm>
        </p:spPr>
        <p:txBody>
          <a:bodyPr>
            <a:normAutofit/>
          </a:bodyPr>
          <a:lstStyle/>
          <a:p>
            <a:r>
              <a:rPr kumimoji="1" lang="zh-CN" altLang="en-US" dirty="0" smtClean="0"/>
              <a:t>分析能匹配但分类到其他疾病的医生诊断：</a:t>
            </a:r>
            <a:endParaRPr kumimoji="1" lang="en-US" altLang="zh-CN" dirty="0" smtClean="0"/>
          </a:p>
          <a:p>
            <a:pPr lvl="1"/>
            <a:r>
              <a:rPr kumimoji="1" lang="zh-CN" altLang="en-US" dirty="0" smtClean="0"/>
              <a:t>大部分情况是医学领域中可以互换的一些疾病名称，如不稳定型心绞痛和增强型心绞痛</a:t>
            </a:r>
            <a:endParaRPr kumimoji="1" lang="en-US" altLang="zh-CN" dirty="0" smtClean="0"/>
          </a:p>
          <a:p>
            <a:endParaRPr kumimoji="1" lang="en-US" altLang="zh-CN" dirty="0" smtClean="0"/>
          </a:p>
          <a:p>
            <a:r>
              <a:rPr kumimoji="1" lang="zh-CN" altLang="en-US" dirty="0" smtClean="0"/>
              <a:t>分析</a:t>
            </a:r>
            <a:r>
              <a:rPr kumimoji="1" lang="zh-CN" altLang="en-US" dirty="0" smtClean="0"/>
              <a:t>没有成功分类的集合：</a:t>
            </a:r>
            <a:endParaRPr kumimoji="1" lang="en-US" altLang="zh-CN" dirty="0" smtClean="0"/>
          </a:p>
          <a:p>
            <a:pPr lvl="1"/>
            <a:r>
              <a:rPr kumimoji="1" lang="zh-CN" altLang="en-US" dirty="0" smtClean="0"/>
              <a:t>尝试加入语义，进行匹配</a:t>
            </a:r>
            <a:endParaRPr kumimoji="1" lang="en-US" altLang="zh-CN" dirty="0" smtClean="0"/>
          </a:p>
          <a:p>
            <a:pPr lvl="1"/>
            <a:r>
              <a:rPr kumimoji="1" lang="zh-CN" altLang="en-US" dirty="0" smtClean="0"/>
              <a:t>加入专业知识</a:t>
            </a:r>
            <a:endParaRPr kumimoji="1" lang="en-US" altLang="zh-CN" dirty="0" smtClean="0"/>
          </a:p>
          <a:p>
            <a:endParaRPr kumimoji="1" lang="en-US" altLang="zh-CN" dirty="0" smtClean="0"/>
          </a:p>
          <a:p>
            <a:r>
              <a:rPr kumimoji="1" lang="zh-CN" altLang="en-US" dirty="0" smtClean="0"/>
              <a:t>提高</a:t>
            </a:r>
            <a:r>
              <a:rPr kumimoji="1" lang="zh-CN" altLang="en-US" dirty="0" smtClean="0"/>
              <a:t>效率</a:t>
            </a:r>
            <a:endParaRPr kumimoji="1" lang="en-US" altLang="zh-CN" dirty="0" smtClean="0"/>
          </a:p>
          <a:p>
            <a:pPr lvl="1"/>
            <a:r>
              <a:rPr kumimoji="1" lang="zh-CN" altLang="en-US" dirty="0" smtClean="0"/>
              <a:t>遍历整个标准疾病实体字典（</a:t>
            </a:r>
            <a:r>
              <a:rPr kumimoji="1" lang="en-US" altLang="zh-CN" dirty="0" smtClean="0"/>
              <a:t>20268</a:t>
            </a:r>
            <a:r>
              <a:rPr kumimoji="1" lang="zh-CN" altLang="en-US" dirty="0" smtClean="0"/>
              <a:t>条）耗费时间过多，希望可以从疾病描述中直接先分类出是什么大类的病（缩小集合）</a:t>
            </a:r>
            <a:endParaRPr kumimoji="1" lang="en-US" altLang="zh-CN" dirty="0" smtClean="0"/>
          </a:p>
          <a:p>
            <a:pPr lvl="1"/>
            <a:r>
              <a:rPr kumimoji="1" lang="zh-CN" altLang="en-US" dirty="0" smtClean="0"/>
              <a:t>进行</a:t>
            </a:r>
            <a:r>
              <a:rPr kumimoji="1" lang="zh-CN" altLang="en-US" dirty="0" smtClean="0"/>
              <a:t>词集合匹配时不遍历整个标准疾病实体字典，而是从已得到的候选实体的集合在标准疾病树中的同一类的疾病范围内进行</a:t>
            </a:r>
            <a:r>
              <a:rPr kumimoji="1" lang="zh-CN" altLang="en-US" dirty="0" smtClean="0"/>
              <a:t>。</a:t>
            </a:r>
            <a:endParaRPr kumimoji="1" lang="en-US" altLang="zh-CN" dirty="0" smtClean="0"/>
          </a:p>
          <a:p>
            <a:pPr lvl="0">
              <a:buClr>
                <a:srgbClr val="1F497D">
                  <a:lumMod val="75000"/>
                </a:srgbClr>
              </a:buClr>
            </a:pPr>
            <a:endParaRPr kumimoji="1" lang="en-US" altLang="zh-CN" dirty="0" smtClean="0">
              <a:solidFill>
                <a:prstClr val="black"/>
              </a:solidFill>
            </a:endParaRPr>
          </a:p>
          <a:p>
            <a:pPr lvl="0">
              <a:buClr>
                <a:srgbClr val="1F497D">
                  <a:lumMod val="75000"/>
                </a:srgbClr>
              </a:buClr>
            </a:pPr>
            <a:r>
              <a:rPr kumimoji="1" lang="zh-CN" altLang="en-US" dirty="0" smtClean="0">
                <a:solidFill>
                  <a:prstClr val="black"/>
                </a:solidFill>
              </a:rPr>
              <a:t>向医学部寻求标注数据</a:t>
            </a:r>
            <a:r>
              <a:rPr kumimoji="1" lang="zh-CN" altLang="en-US" dirty="0">
                <a:solidFill>
                  <a:prstClr val="black"/>
                </a:solidFill>
              </a:rPr>
              <a:t>？</a:t>
            </a:r>
            <a:endParaRPr kumimoji="1" lang="en-US" altLang="zh-CN" dirty="0"/>
          </a:p>
          <a:p>
            <a:pPr lvl="1"/>
            <a:endParaRPr kumimoji="1" lang="zh-CN" altLang="en-US" dirty="0"/>
          </a:p>
        </p:txBody>
      </p:sp>
    </p:spTree>
    <p:extLst>
      <p:ext uri="{BB962C8B-B14F-4D97-AF65-F5344CB8AC3E}">
        <p14:creationId xmlns:p14="http://schemas.microsoft.com/office/powerpoint/2010/main" val="2137633507"/>
      </p:ext>
    </p:extLst>
  </p:cSld>
  <p:clrMapOvr>
    <a:masterClrMapping/>
  </p:clrMapOvr>
</p:sld>
</file>

<file path=ppt/theme/theme1.xml><?xml version="1.0" encoding="utf-8"?>
<a:theme xmlns:a="http://schemas.openxmlformats.org/drawingml/2006/main" name="pku_bl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388</TotalTime>
  <Words>945</Words>
  <Application>Microsoft Macintosh PowerPoint</Application>
  <PresentationFormat>宽屏</PresentationFormat>
  <Paragraphs>126</Paragraphs>
  <Slides>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Calibri</vt:lpstr>
      <vt:lpstr>DengXian</vt:lpstr>
      <vt:lpstr>Wingdings</vt:lpstr>
      <vt:lpstr>楷体_GB2312</vt:lpstr>
      <vt:lpstr>宋体</vt:lpstr>
      <vt:lpstr>Arial</vt:lpstr>
      <vt:lpstr>pku_blue</vt:lpstr>
      <vt:lpstr>疾病实体名称匹配实验</vt:lpstr>
      <vt:lpstr>定义问题</vt:lpstr>
      <vt:lpstr>d2014_2015数据集</vt:lpstr>
      <vt:lpstr>有标注的数据集</vt:lpstr>
      <vt:lpstr>实验--预处理步骤</vt:lpstr>
      <vt:lpstr>实验结果</vt:lpstr>
      <vt:lpstr>Label data中mapping到其他疾病的记录：</vt:lpstr>
      <vt:lpstr>分析及改进</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罗仪</dc:creator>
  <cp:lastModifiedBy>罗仪</cp:lastModifiedBy>
  <cp:revision>192</cp:revision>
  <dcterms:created xsi:type="dcterms:W3CDTF">2017-02-23T08:57:20Z</dcterms:created>
  <dcterms:modified xsi:type="dcterms:W3CDTF">2017-02-24T07:17:52Z</dcterms:modified>
</cp:coreProperties>
</file>