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0" r:id="rId3"/>
    <p:sldId id="259" r:id="rId4"/>
    <p:sldId id="261" r:id="rId5"/>
    <p:sldId id="263" r:id="rId6"/>
    <p:sldId id="262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9FDB-08E8-4E97-BCA3-28C445585733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98D4-F71D-48A3-9556-5CCE2C9F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34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9FDB-08E8-4E97-BCA3-28C445585733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98D4-F71D-48A3-9556-5CCE2C9F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2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9FDB-08E8-4E97-BCA3-28C445585733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98D4-F71D-48A3-9556-5CCE2C9F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9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9FDB-08E8-4E97-BCA3-28C445585733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98D4-F71D-48A3-9556-5CCE2C9F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0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9FDB-08E8-4E97-BCA3-28C445585733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98D4-F71D-48A3-9556-5CCE2C9F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31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9FDB-08E8-4E97-BCA3-28C445585733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98D4-F71D-48A3-9556-5CCE2C9F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2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9FDB-08E8-4E97-BCA3-28C445585733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98D4-F71D-48A3-9556-5CCE2C9F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9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9FDB-08E8-4E97-BCA3-28C445585733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98D4-F71D-48A3-9556-5CCE2C9F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18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9FDB-08E8-4E97-BCA3-28C445585733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98D4-F71D-48A3-9556-5CCE2C9F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7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9FDB-08E8-4E97-BCA3-28C445585733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98D4-F71D-48A3-9556-5CCE2C9F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9FDB-08E8-4E97-BCA3-28C445585733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98D4-F71D-48A3-9556-5CCE2C9F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53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09FDB-08E8-4E97-BCA3-28C445585733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698D4-F71D-48A3-9556-5CCE2C9FE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00000">
            <a:off x="3132122" y="304473"/>
            <a:ext cx="1820718" cy="52460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0000">
            <a:off x="6986117" y="346408"/>
            <a:ext cx="1804954" cy="51356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92556">
            <a:off x="3536284" y="2855178"/>
            <a:ext cx="4872270" cy="2740652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106779" y="1941095"/>
            <a:ext cx="144379" cy="1443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09690" y="256674"/>
            <a:ext cx="5082256" cy="6296109"/>
            <a:chOff x="500397" y="256674"/>
            <a:chExt cx="5082256" cy="6296109"/>
          </a:xfrm>
        </p:grpSpPr>
        <p:grpSp>
          <p:nvGrpSpPr>
            <p:cNvPr id="8" name="Group 7"/>
            <p:cNvGrpSpPr/>
            <p:nvPr/>
          </p:nvGrpSpPr>
          <p:grpSpPr>
            <a:xfrm>
              <a:off x="500397" y="256674"/>
              <a:ext cx="5082256" cy="5359928"/>
              <a:chOff x="3319898" y="298282"/>
              <a:chExt cx="4877611" cy="513565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00000">
                <a:off x="6392555" y="298282"/>
                <a:ext cx="1804954" cy="513565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-900000" flipH="1">
                <a:off x="3319898" y="298282"/>
                <a:ext cx="1804954" cy="5135652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92556">
              <a:off x="911975" y="3313090"/>
              <a:ext cx="4146806" cy="233257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673136" y="224265"/>
            <a:ext cx="4937187" cy="6467932"/>
            <a:chOff x="4154526" y="144055"/>
            <a:chExt cx="4937187" cy="6467932"/>
          </a:xfrm>
        </p:grpSpPr>
        <p:grpSp>
          <p:nvGrpSpPr>
            <p:cNvPr id="11" name="Group 10"/>
            <p:cNvGrpSpPr/>
            <p:nvPr/>
          </p:nvGrpSpPr>
          <p:grpSpPr>
            <a:xfrm>
              <a:off x="4154526" y="144055"/>
              <a:ext cx="4937187" cy="5246096"/>
              <a:chOff x="4154526" y="144055"/>
              <a:chExt cx="4937187" cy="524609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154526" y="144055"/>
                <a:ext cx="1820718" cy="5246096"/>
                <a:chOff x="4154526" y="416769"/>
                <a:chExt cx="1820718" cy="5246096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-900000">
                  <a:off x="4154526" y="416769"/>
                  <a:ext cx="1820718" cy="5246096"/>
                </a:xfrm>
                <a:prstGeom prst="rect">
                  <a:avLst/>
                </a:prstGeom>
              </p:spPr>
            </p:pic>
            <p:sp>
              <p:nvSpPr>
                <p:cNvPr id="18" name="Oval 17"/>
                <p:cNvSpPr/>
                <p:nvPr/>
              </p:nvSpPr>
              <p:spPr>
                <a:xfrm>
                  <a:off x="5213684" y="2085474"/>
                  <a:ext cx="352927" cy="2085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7270995" y="144055"/>
                <a:ext cx="1820718" cy="5246096"/>
                <a:chOff x="7270995" y="416769"/>
                <a:chExt cx="1820718" cy="5246096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900000" flipH="1">
                  <a:off x="7270995" y="416769"/>
                  <a:ext cx="1820718" cy="5246096"/>
                </a:xfrm>
                <a:prstGeom prst="rect">
                  <a:avLst/>
                </a:prstGeom>
              </p:spPr>
            </p:pic>
            <p:sp>
              <p:nvSpPr>
                <p:cNvPr id="16" name="Oval 15"/>
                <p:cNvSpPr/>
                <p:nvPr/>
              </p:nvSpPr>
              <p:spPr>
                <a:xfrm>
                  <a:off x="7651964" y="2085473"/>
                  <a:ext cx="352927" cy="2085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92556">
              <a:off x="4485138" y="3271395"/>
              <a:ext cx="4275958" cy="2405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46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76312" y="95534"/>
            <a:ext cx="4252336" cy="5846713"/>
            <a:chOff x="4802402" y="146241"/>
            <a:chExt cx="3820528" cy="5246097"/>
          </a:xfrm>
        </p:grpSpPr>
        <p:grpSp>
          <p:nvGrpSpPr>
            <p:cNvPr id="10" name="Group 9"/>
            <p:cNvGrpSpPr/>
            <p:nvPr/>
          </p:nvGrpSpPr>
          <p:grpSpPr>
            <a:xfrm rot="900000">
              <a:off x="4802402" y="146241"/>
              <a:ext cx="1820718" cy="5246096"/>
              <a:chOff x="4154526" y="416769"/>
              <a:chExt cx="1820718" cy="524609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-900000">
                <a:off x="4154526" y="416769"/>
                <a:ext cx="1820718" cy="5246096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5213684" y="2085474"/>
                <a:ext cx="352927" cy="2085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20700000">
              <a:off x="6802212" y="146242"/>
              <a:ext cx="1820718" cy="5246096"/>
              <a:chOff x="7270995" y="416769"/>
              <a:chExt cx="1820718" cy="524609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00000" flipH="1">
                <a:off x="7270995" y="416769"/>
                <a:ext cx="1820718" cy="5246096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7651964" y="2085473"/>
                <a:ext cx="352927" cy="2085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92556">
            <a:off x="283354" y="2027145"/>
            <a:ext cx="5321290" cy="298929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152437" y="391901"/>
            <a:ext cx="1756736" cy="5110128"/>
            <a:chOff x="4154526" y="416769"/>
            <a:chExt cx="1820718" cy="524609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900000">
              <a:off x="4154526" y="416769"/>
              <a:ext cx="1820718" cy="5246096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5213684" y="2085474"/>
              <a:ext cx="352927" cy="2085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59389" y="391901"/>
            <a:ext cx="1756736" cy="5110128"/>
            <a:chOff x="7270995" y="416769"/>
            <a:chExt cx="1820718" cy="52460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00000" flipH="1">
              <a:off x="7270995" y="416769"/>
              <a:ext cx="1820718" cy="5246096"/>
            </a:xfrm>
            <a:prstGeom prst="rect">
              <a:avLst/>
            </a:prstGeom>
          </p:spPr>
        </p:pic>
        <p:sp>
          <p:nvSpPr>
            <p:cNvPr id="22" name="Oval 21"/>
            <p:cNvSpPr/>
            <p:nvPr/>
          </p:nvSpPr>
          <p:spPr>
            <a:xfrm>
              <a:off x="7651964" y="2085473"/>
              <a:ext cx="352927" cy="2085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92556">
            <a:off x="6426312" y="3449279"/>
            <a:ext cx="4165134" cy="23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50415" y="256082"/>
            <a:ext cx="5021175" cy="6664690"/>
            <a:chOff x="3350415" y="256082"/>
            <a:chExt cx="5021175" cy="6664690"/>
          </a:xfrm>
        </p:grpSpPr>
        <p:grpSp>
          <p:nvGrpSpPr>
            <p:cNvPr id="12" name="Group 11"/>
            <p:cNvGrpSpPr/>
            <p:nvPr/>
          </p:nvGrpSpPr>
          <p:grpSpPr>
            <a:xfrm>
              <a:off x="3350415" y="545372"/>
              <a:ext cx="5021175" cy="6375400"/>
              <a:chOff x="3350415" y="386348"/>
              <a:chExt cx="5021175" cy="6375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350415" y="386348"/>
                <a:ext cx="1728665" cy="6375400"/>
                <a:chOff x="4154526" y="416769"/>
                <a:chExt cx="1820718" cy="5246096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-900000">
                  <a:off x="4154526" y="416769"/>
                  <a:ext cx="1820718" cy="5246096"/>
                </a:xfrm>
                <a:prstGeom prst="rect">
                  <a:avLst/>
                </a:prstGeom>
              </p:spPr>
            </p:pic>
            <p:sp>
              <p:nvSpPr>
                <p:cNvPr id="6" name="Oval 5"/>
                <p:cNvSpPr/>
                <p:nvPr/>
              </p:nvSpPr>
              <p:spPr>
                <a:xfrm>
                  <a:off x="5213684" y="2085474"/>
                  <a:ext cx="352927" cy="2085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642925" y="386348"/>
                <a:ext cx="1728665" cy="6375400"/>
                <a:chOff x="7270995" y="416769"/>
                <a:chExt cx="1820718" cy="5246096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900000" flipH="1">
                  <a:off x="7270995" y="416769"/>
                  <a:ext cx="1820718" cy="5246096"/>
                </a:xfrm>
                <a:prstGeom prst="rect">
                  <a:avLst/>
                </a:prstGeom>
              </p:spPr>
            </p:pic>
            <p:sp>
              <p:nvSpPr>
                <p:cNvPr id="9" name="Oval 8"/>
                <p:cNvSpPr/>
                <p:nvPr/>
              </p:nvSpPr>
              <p:spPr>
                <a:xfrm>
                  <a:off x="7651964" y="2085473"/>
                  <a:ext cx="352927" cy="2085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92556">
              <a:off x="2848989" y="1588827"/>
              <a:ext cx="6019270" cy="3353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165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66861" y="108506"/>
            <a:ext cx="4948087" cy="4927320"/>
            <a:chOff x="1566861" y="108506"/>
            <a:chExt cx="5360982" cy="53778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7352" y="108506"/>
              <a:ext cx="2680491" cy="537789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566861" y="108506"/>
              <a:ext cx="2680491" cy="537789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92556">
            <a:off x="1850400" y="3081005"/>
            <a:ext cx="4445995" cy="24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6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50415" y="386348"/>
            <a:ext cx="5021175" cy="6375400"/>
            <a:chOff x="3350415" y="386348"/>
            <a:chExt cx="5021175" cy="6375400"/>
          </a:xfrm>
        </p:grpSpPr>
        <p:grpSp>
          <p:nvGrpSpPr>
            <p:cNvPr id="5" name="Group 4"/>
            <p:cNvGrpSpPr/>
            <p:nvPr/>
          </p:nvGrpSpPr>
          <p:grpSpPr>
            <a:xfrm>
              <a:off x="3350415" y="386348"/>
              <a:ext cx="1728665" cy="6375400"/>
              <a:chOff x="4154526" y="416769"/>
              <a:chExt cx="1820718" cy="52460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-900000">
                <a:off x="4154526" y="416769"/>
                <a:ext cx="1820718" cy="5246096"/>
              </a:xfrm>
              <a:prstGeom prst="rect">
                <a:avLst/>
              </a:prstGeom>
            </p:spPr>
          </p:pic>
          <p:sp>
            <p:nvSpPr>
              <p:cNvPr id="10" name="Oval 9"/>
              <p:cNvSpPr/>
              <p:nvPr/>
            </p:nvSpPr>
            <p:spPr>
              <a:xfrm>
                <a:off x="5213684" y="2085474"/>
                <a:ext cx="352927" cy="2085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42925" y="386348"/>
              <a:ext cx="1728665" cy="6375400"/>
              <a:chOff x="7270995" y="416769"/>
              <a:chExt cx="1820718" cy="524609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00000" flipH="1">
                <a:off x="7270995" y="416769"/>
                <a:ext cx="1820718" cy="5246096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7651964" y="2085473"/>
                <a:ext cx="352927" cy="2085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607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70379" y="101016"/>
            <a:ext cx="4756062" cy="5037592"/>
            <a:chOff x="3670379" y="293520"/>
            <a:chExt cx="4756062" cy="50375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400000">
              <a:off x="3670379" y="293520"/>
              <a:ext cx="1514475" cy="50196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00000">
              <a:off x="6807191" y="311437"/>
              <a:ext cx="1619250" cy="501967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7962">
            <a:off x="3722677" y="3119927"/>
            <a:ext cx="4457539" cy="24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0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6649251" y="2840317"/>
            <a:ext cx="4161997" cy="3332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00000" flipH="1">
            <a:off x="3842551" y="2840318"/>
            <a:ext cx="4161997" cy="33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5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2017-04-07T11:39:51Z</dcterms:created>
  <dcterms:modified xsi:type="dcterms:W3CDTF">2017-04-08T02:03:02Z</dcterms:modified>
</cp:coreProperties>
</file>