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3BCCFF"/>
    <a:srgbClr val="6B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EEEB-6F5F-450F-98D0-DADC180C2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995AB-847D-425F-85C0-87F652B82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8693D-34EC-40B0-B2DA-6B3AB1EB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791C-C890-4B1F-B354-11431F98492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E3859-B43A-422C-B573-B4464C45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0882-9FB5-4E8E-9663-067851EA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2D60-E59C-4D50-94D9-AF01C0A9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1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3FD8-AC73-4E41-842A-F8DFDD7A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C209B-DB24-44A9-B5FD-F6A665F19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AD493-1761-4A2E-93BB-0704B188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791C-C890-4B1F-B354-11431F98492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B468C-B141-4727-8D19-9CA44E85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229FC-1187-4702-89BA-5D82A771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2D60-E59C-4D50-94D9-AF01C0A9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1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64E17-A71C-4846-8702-DF1CDA510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D8EB5-DBF3-4E79-BA8A-F24602352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B33BE-D7C5-4A24-83F5-0A241796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791C-C890-4B1F-B354-11431F98492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7A856-422C-4BD8-82A9-4A50E9F11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60AD1-6AB3-48AA-B063-91915448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2D60-E59C-4D50-94D9-AF01C0A9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5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2C222-10F3-48B1-A1EA-CE86DFF2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D1AA7-C3F7-4436-9E1E-67980482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2068-42C1-4CAB-8327-23B45C87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791C-C890-4B1F-B354-11431F98492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49118-87B5-4FED-9D53-FC114A9E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4337C-D6E3-470E-8FF4-52DF5DF2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2D60-E59C-4D50-94D9-AF01C0A9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6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2C73-6E54-4870-84FA-DF622DE5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8EFC1-BAD6-44F7-A850-8D734D14F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0CC2A-545E-4C39-8DBF-2BF30E9C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791C-C890-4B1F-B354-11431F98492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46BE9-5742-4D08-9206-E99DF2F9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94657-C802-45BF-B177-C70A502B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2D60-E59C-4D50-94D9-AF01C0A9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0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BD46-A1D4-428C-A556-E0F82687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DC3B0-AFE2-4FCA-972E-078327911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3AA64-C5C1-4121-8E2B-5C8A9F8DB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8D75E-208C-464E-B255-9502321A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791C-C890-4B1F-B354-11431F98492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79D1F-CC21-4BB2-865A-F5E160F7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C6AA9-9756-4A15-84A5-1845AAF7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2D60-E59C-4D50-94D9-AF01C0A9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7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790F-815C-4A8D-93F0-4B9E1315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F13B2-F712-47CD-BBAA-13971547B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BC43A-4BB3-47F6-87E9-98F4BA826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28776-3B48-49C3-9CAD-7FE29A278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72B50-095A-44C1-A37C-01962AACA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19ED7-607A-4D2E-B9F2-99E38B82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791C-C890-4B1F-B354-11431F98492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4C462-31B2-4037-8EA8-C43219C7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52555-EA48-4FC5-895F-7A357694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2D60-E59C-4D50-94D9-AF01C0A9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1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DCDA-6387-491C-BFAB-5DB73BDD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13B5A-821F-4AF6-BEC5-798521DF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791C-C890-4B1F-B354-11431F98492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37926-D2EB-4777-89F5-D790CBB0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D9BB5-1CB2-4DFC-816B-822B936E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2D60-E59C-4D50-94D9-AF01C0A9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92032-280A-4480-8B07-31E5A1BA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791C-C890-4B1F-B354-11431F98492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01042-68DA-4962-82DE-A65BC3D1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0E42D-166E-4182-B4E7-80C9FFC0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2D60-E59C-4D50-94D9-AF01C0A9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2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420B-0F4D-48CD-9451-8D966EAF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68FF7-5F64-4092-B1C0-50BA5E1BF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EE032-4E0D-4C19-A8E5-66BD41C0C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0F901-8195-4003-95F3-FCCB689B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791C-C890-4B1F-B354-11431F98492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3C74B-A8C9-42FA-948F-D1B59839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07D6C-A0E3-463F-B1F6-373FF79B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2D60-E59C-4D50-94D9-AF01C0A9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4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C693-7401-4766-A17D-014297FF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EC2F09-A1F0-40AC-A4F2-BE2AA4983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C94F2-466D-4F3A-A5F7-58B1B9DF4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00217-CD81-4586-8CB3-90105D53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791C-C890-4B1F-B354-11431F98492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570B4-FC00-4ADA-96BA-7D5251F7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51F81-A69A-43E9-8773-0905653E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2D60-E59C-4D50-94D9-AF01C0A9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6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3E48C-E56E-470C-8277-91DC66A3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E2569-C17C-4327-BA60-DA66D3A07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C245-D2EF-400E-918B-8752044CA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791C-C890-4B1F-B354-11431F98492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49248-8443-489E-B008-D7358BFA5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555D3-4F03-420A-843F-E2B3CA5A1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F2D60-E59C-4D50-94D9-AF01C0A9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5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410B15-8C9A-457D-997C-0F6D3B4680D7}"/>
              </a:ext>
            </a:extLst>
          </p:cNvPr>
          <p:cNvSpPr/>
          <p:nvPr/>
        </p:nvSpPr>
        <p:spPr>
          <a:xfrm>
            <a:off x="3850104" y="975062"/>
            <a:ext cx="6655453" cy="76944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6000">
                <a:srgbClr val="FFFF00"/>
              </a:gs>
              <a:gs pos="69000">
                <a:srgbClr val="FF0000"/>
              </a:gs>
              <a:gs pos="100000">
                <a:srgbClr val="6B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003EB-F023-4FB6-A7D6-F05ADCD2BA36}"/>
              </a:ext>
            </a:extLst>
          </p:cNvPr>
          <p:cNvSpPr txBox="1"/>
          <p:nvPr/>
        </p:nvSpPr>
        <p:spPr>
          <a:xfrm>
            <a:off x="2854973" y="975062"/>
            <a:ext cx="8980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0.5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4F7DA-E511-4C82-85DD-C31B69A20BA1}"/>
              </a:ext>
            </a:extLst>
          </p:cNvPr>
          <p:cNvSpPr txBox="1"/>
          <p:nvPr/>
        </p:nvSpPr>
        <p:spPr>
          <a:xfrm>
            <a:off x="10560406" y="975062"/>
            <a:ext cx="8980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400"/>
            </a:lvl1pPr>
          </a:lstStyle>
          <a:p>
            <a:r>
              <a:rPr lang="en-US" dirty="0"/>
              <a:t>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83E0EA-0734-4415-BBA2-ADD16184B17B}"/>
              </a:ext>
            </a:extLst>
          </p:cNvPr>
          <p:cNvSpPr txBox="1"/>
          <p:nvPr/>
        </p:nvSpPr>
        <p:spPr>
          <a:xfrm>
            <a:off x="1487392" y="975062"/>
            <a:ext cx="1285390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AOD</a:t>
            </a:r>
          </a:p>
          <a:p>
            <a:pPr algn="ctr"/>
            <a:r>
              <a:rPr lang="el-GR" sz="16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0.47 μ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376D0-283C-4C86-B4B6-1E9CEC7B0811}"/>
              </a:ext>
            </a:extLst>
          </p:cNvPr>
          <p:cNvSpPr txBox="1"/>
          <p:nvPr/>
        </p:nvSpPr>
        <p:spPr>
          <a:xfrm>
            <a:off x="1487392" y="2298536"/>
            <a:ext cx="1285390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PM2.5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18D0EF-BC49-4EC9-AC1B-FA2AA64D1212}"/>
              </a:ext>
            </a:extLst>
          </p:cNvPr>
          <p:cNvSpPr/>
          <p:nvPr/>
        </p:nvSpPr>
        <p:spPr>
          <a:xfrm>
            <a:off x="4256099" y="2344957"/>
            <a:ext cx="601579" cy="601579"/>
          </a:xfrm>
          <a:prstGeom prst="ellipse">
            <a:avLst/>
          </a:prstGeom>
          <a:solidFill>
            <a:srgbClr val="3B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58EC8-3FA5-4957-B38E-ECBEEBEB133F}"/>
              </a:ext>
            </a:extLst>
          </p:cNvPr>
          <p:cNvSpPr txBox="1"/>
          <p:nvPr/>
        </p:nvSpPr>
        <p:spPr>
          <a:xfrm>
            <a:off x="2985098" y="2342014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/>
              <a:t>ดีมาก</a:t>
            </a:r>
            <a:endParaRPr lang="en-US" sz="36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30A6D4-5AA5-4B79-8C34-E577F5CB963B}"/>
              </a:ext>
            </a:extLst>
          </p:cNvPr>
          <p:cNvSpPr/>
          <p:nvPr/>
        </p:nvSpPr>
        <p:spPr>
          <a:xfrm>
            <a:off x="5175048" y="2344957"/>
            <a:ext cx="601579" cy="60157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4574A7-E4AF-4EC2-91EF-AE1561F6D473}"/>
              </a:ext>
            </a:extLst>
          </p:cNvPr>
          <p:cNvSpPr/>
          <p:nvPr/>
        </p:nvSpPr>
        <p:spPr>
          <a:xfrm>
            <a:off x="6093997" y="2344957"/>
            <a:ext cx="601579" cy="6015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78C661-FD0E-4560-BD00-436553D7DC2E}"/>
              </a:ext>
            </a:extLst>
          </p:cNvPr>
          <p:cNvSpPr/>
          <p:nvPr/>
        </p:nvSpPr>
        <p:spPr>
          <a:xfrm>
            <a:off x="7931895" y="2344957"/>
            <a:ext cx="601579" cy="6015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5ECDA-DFC1-43FE-8851-4E9C8DED449B}"/>
              </a:ext>
            </a:extLst>
          </p:cNvPr>
          <p:cNvSpPr txBox="1"/>
          <p:nvPr/>
        </p:nvSpPr>
        <p:spPr>
          <a:xfrm>
            <a:off x="8788205" y="2346661"/>
            <a:ext cx="226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/>
              <a:t>มีผลต่อสุขภาพ</a:t>
            </a:r>
            <a:endParaRPr lang="en-US" sz="36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9BCDAB-900E-4A3A-8726-4F90F0E18B89}"/>
              </a:ext>
            </a:extLst>
          </p:cNvPr>
          <p:cNvSpPr/>
          <p:nvPr/>
        </p:nvSpPr>
        <p:spPr>
          <a:xfrm>
            <a:off x="7012946" y="2344957"/>
            <a:ext cx="601579" cy="60157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Pisut Nakmuenwai</dc:creator>
  <cp:lastModifiedBy>Pisut Nakmuenwai</cp:lastModifiedBy>
  <cp:revision>2</cp:revision>
  <dcterms:created xsi:type="dcterms:W3CDTF">2024-04-21T16:59:32Z</dcterms:created>
  <dcterms:modified xsi:type="dcterms:W3CDTF">2024-04-21T17:21:41Z</dcterms:modified>
</cp:coreProperties>
</file>