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2" d="100"/>
          <a:sy n="52" d="100"/>
        </p:scale>
        <p:origin x="1824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9C0E3-86C2-42DC-AA7A-0676AB17EFE3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8811-CD81-4BF4-AAA4-6C792F4687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79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8811-CD81-4BF4-AAA4-6C792F46876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36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50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085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143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352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26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53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60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6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0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65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33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292AD2-5AF4-495F-81C3-BF5FBF6E591F}" type="datetimeFigureOut">
              <a:rPr lang="es-PE" smtClean="0"/>
              <a:t>28/03/2025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6CE35F1-1DE0-4FBD-8140-43BB588FDB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506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52BCC70E-49F4-131E-D216-17E053F44DDC}"/>
              </a:ext>
            </a:extLst>
          </p:cNvPr>
          <p:cNvGrpSpPr/>
          <p:nvPr/>
        </p:nvGrpSpPr>
        <p:grpSpPr>
          <a:xfrm rot="1151905">
            <a:off x="7754568" y="-2245006"/>
            <a:ext cx="3630897" cy="7971138"/>
            <a:chOff x="6480512" y="-4496249"/>
            <a:chExt cx="6750697" cy="10906424"/>
          </a:xfrm>
          <a:blipFill>
            <a:blip r:embed="rId3"/>
            <a:stretch>
              <a:fillRect/>
            </a:stretch>
          </a:blipFill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FA1E9A64-E336-8BA4-5654-0B23B05D77FD}"/>
                </a:ext>
              </a:extLst>
            </p:cNvPr>
            <p:cNvSpPr/>
            <p:nvPr/>
          </p:nvSpPr>
          <p:spPr>
            <a:xfrm rot="2430466">
              <a:off x="9174128" y="-3726752"/>
              <a:ext cx="1251311" cy="8673753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9254538-BCC8-C2AD-2061-49C8ED2760EC}"/>
                </a:ext>
              </a:extLst>
            </p:cNvPr>
            <p:cNvSpPr/>
            <p:nvPr/>
          </p:nvSpPr>
          <p:spPr>
            <a:xfrm rot="2430466">
              <a:off x="10646898" y="-3890917"/>
              <a:ext cx="1175184" cy="9791479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3219C97E-AF7E-1EF1-70B1-1B2B05B8309A}"/>
                </a:ext>
              </a:extLst>
            </p:cNvPr>
            <p:cNvSpPr/>
            <p:nvPr/>
          </p:nvSpPr>
          <p:spPr>
            <a:xfrm rot="2430466">
              <a:off x="11991925" y="-3489550"/>
              <a:ext cx="1239284" cy="9899725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DDC4F80-DC95-01F2-0479-1FBDF1C00529}"/>
                </a:ext>
              </a:extLst>
            </p:cNvPr>
            <p:cNvSpPr/>
            <p:nvPr/>
          </p:nvSpPr>
          <p:spPr>
            <a:xfrm rot="2430466">
              <a:off x="7169460" y="-3521379"/>
              <a:ext cx="1388287" cy="8212783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55E88777-C9E0-9D30-B6BD-ADDCEA22F0A8}"/>
                </a:ext>
              </a:extLst>
            </p:cNvPr>
            <p:cNvSpPr/>
            <p:nvPr/>
          </p:nvSpPr>
          <p:spPr>
            <a:xfrm rot="2430466">
              <a:off x="6480512" y="-4496249"/>
              <a:ext cx="1134263" cy="8001022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7FFB9C8-A18D-DF75-3D34-F91170ED394F}"/>
              </a:ext>
            </a:extLst>
          </p:cNvPr>
          <p:cNvSpPr txBox="1"/>
          <p:nvPr/>
        </p:nvSpPr>
        <p:spPr>
          <a:xfrm>
            <a:off x="411480" y="863401"/>
            <a:ext cx="3413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b="1" dirty="0">
                <a:latin typeface="Franklin Gothic Heavy" panose="020B0903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Régimen</a:t>
            </a:r>
            <a:r>
              <a:rPr lang="es-PE" sz="6000" dirty="0"/>
              <a:t> </a:t>
            </a:r>
          </a:p>
          <a:p>
            <a:pPr algn="ctr"/>
            <a:r>
              <a:rPr lang="es-PE" sz="4800" b="1" dirty="0"/>
              <a:t>tributario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2D8233-8543-79A8-8BC4-7978D0BDE841}"/>
              </a:ext>
            </a:extLst>
          </p:cNvPr>
          <p:cNvSpPr txBox="1"/>
          <p:nvPr/>
        </p:nvSpPr>
        <p:spPr>
          <a:xfrm>
            <a:off x="411480" y="4468741"/>
            <a:ext cx="3770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El régimen tributario establece la manera en la que se pagan los impuestos y los niveles de pagos de los mismos. Puedes optar por uno u otro régimen dependiendo del tipo y el tamaño del negocio</a:t>
            </a:r>
            <a:endParaRPr lang="es-PE" b="1" i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7C28594-4882-8EC7-4401-24C112281EBB}"/>
              </a:ext>
            </a:extLst>
          </p:cNvPr>
          <p:cNvCxnSpPr>
            <a:cxnSpLocks/>
          </p:cNvCxnSpPr>
          <p:nvPr/>
        </p:nvCxnSpPr>
        <p:spPr>
          <a:xfrm>
            <a:off x="4886203" y="4296383"/>
            <a:ext cx="0" cy="2316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bg1">
                <a:lumMod val="95000"/>
                <a:lumOff val="5000"/>
              </a:schemeClr>
            </a:gs>
            <a:gs pos="0">
              <a:schemeClr val="bg1">
                <a:lumMod val="95000"/>
                <a:lumOff val="5000"/>
              </a:schemeClr>
            </a:gs>
            <a:gs pos="74000">
              <a:schemeClr val="bg1">
                <a:lumMod val="85000"/>
                <a:lumOff val="15000"/>
              </a:schemeClr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objeto, reloj, señal&#10;&#10;El contenido generado por IA puede ser incorrecto.">
            <a:extLst>
              <a:ext uri="{FF2B5EF4-FFF2-40B4-BE49-F238E27FC236}">
                <a16:creationId xmlns:a16="http://schemas.microsoft.com/office/drawing/2014/main" id="{B07FB5AB-D1AE-0FC8-2E78-ABD7C6280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9" b="97917" l="1029" r="99525">
                        <a14:foregroundMark x1="38163" y1="60833" x2="38005" y2="76667"/>
                        <a14:foregroundMark x1="12352" y1="87361" x2="15835" y2="77778"/>
                        <a14:foregroundMark x1="15835" y1="77778" x2="15835" y2="77778"/>
                        <a14:foregroundMark x1="3088" y1="92639" x2="5780" y2="89028"/>
                        <a14:foregroundMark x1="1742" y1="97361" x2="17498" y2="98611"/>
                        <a14:foregroundMark x1="17498" y1="98611" x2="46239" y2="95000"/>
                        <a14:foregroundMark x1="46239" y1="95000" x2="60253" y2="96667"/>
                        <a14:foregroundMark x1="69359" y1="96111" x2="61679" y2="97222"/>
                        <a14:foregroundMark x1="76089" y1="94444" x2="84086" y2="71528"/>
                        <a14:foregroundMark x1="84086" y1="71528" x2="82423" y2="58056"/>
                        <a14:foregroundMark x1="82423" y1="58056" x2="82898" y2="42917"/>
                        <a14:foregroundMark x1="82898" y1="42917" x2="84086" y2="38194"/>
                        <a14:foregroundMark x1="85194" y1="36667" x2="86065" y2="33333"/>
                        <a14:foregroundMark x1="90816" y1="18472" x2="86619" y2="6806"/>
                        <a14:foregroundMark x1="86619" y1="6806" x2="86065" y2="17222"/>
                        <a14:foregroundMark x1="12352" y1="80833" x2="16944" y2="72639"/>
                        <a14:foregroundMark x1="16944" y1="72639" x2="13143" y2="79444"/>
                        <a14:foregroundMark x1="18606" y1="79028" x2="10847" y2="77361"/>
                        <a14:foregroundMark x1="10847" y1="77361" x2="14727" y2="87222"/>
                        <a14:foregroundMark x1="14727" y1="87222" x2="17181" y2="85417"/>
                        <a14:foregroundMark x1="17656" y1="64444" x2="14489" y2="37778"/>
                        <a14:foregroundMark x1="14489" y1="37778" x2="26841" y2="54444"/>
                        <a14:foregroundMark x1="26841" y1="54444" x2="29533" y2="53056"/>
                        <a14:foregroundMark x1="29770" y1="35000" x2="31116" y2="23056"/>
                        <a14:foregroundMark x1="31275" y1="36944" x2="29533" y2="36528"/>
                        <a14:foregroundMark x1="25970" y1="31250" x2="25495" y2="31806"/>
                        <a14:foregroundMark x1="23832" y1="23194" x2="23595" y2="23472"/>
                        <a14:foregroundMark x1="25970" y1="15278" x2="25970" y2="15278"/>
                        <a14:foregroundMark x1="25178" y1="13889" x2="25178" y2="13889"/>
                        <a14:foregroundMark x1="42439" y1="41944" x2="56057" y2="41389"/>
                        <a14:foregroundMark x1="48694" y1="22083" x2="52969" y2="18194"/>
                        <a14:foregroundMark x1="60728" y1="17222" x2="57086" y2="12500"/>
                        <a14:foregroundMark x1="62945" y1="18472" x2="65796" y2="14306"/>
                        <a14:foregroundMark x1="65479" y1="12361" x2="65162" y2="8194"/>
                        <a14:foregroundMark x1="65479" y1="7500" x2="59462" y2="4306"/>
                        <a14:foregroundMark x1="59462" y1="4306" x2="56849" y2="11944"/>
                        <a14:foregroundMark x1="39272" y1="65556" x2="34917" y2="62361"/>
                        <a14:foregroundMark x1="36659" y1="54444" x2="38084" y2="47361"/>
                        <a14:foregroundMark x1="35471" y1="56389" x2="36342" y2="51944"/>
                        <a14:foregroundMark x1="15044" y1="34861" x2="15598" y2="34861"/>
                        <a14:foregroundMark x1="74980" y1="96944" x2="83294" y2="89444"/>
                        <a14:foregroundMark x1="83294" y1="89444" x2="83452" y2="89167"/>
                        <a14:foregroundMark x1="94616" y1="97917" x2="95962" y2="95417"/>
                        <a14:foregroundMark x1="87173" y1="85139" x2="89707" y2="74583"/>
                        <a14:foregroundMark x1="89707" y1="74583" x2="97070" y2="74306"/>
                        <a14:foregroundMark x1="97070" y1="74306" x2="99683" y2="84583"/>
                        <a14:foregroundMark x1="99683" y1="84583" x2="95487" y2="94028"/>
                        <a14:foregroundMark x1="95487" y1="94028" x2="95249" y2="94306"/>
                        <a14:foregroundMark x1="85748" y1="36250" x2="82660" y2="27083"/>
                        <a14:foregroundMark x1="82660" y1="27083" x2="65162" y2="27222"/>
                        <a14:foregroundMark x1="65162" y1="26944" x2="50435" y2="26389"/>
                        <a14:foregroundMark x1="15994" y1="84028" x2="11560" y2="88333"/>
                        <a14:foregroundMark x1="4513" y1="53333" x2="4196" y2="53472"/>
                        <a14:foregroundMark x1="4841" y1="49306" x2="4434" y2="47639"/>
                        <a14:foregroundMark x1="1969" y1="49028" x2="1108" y2="50417"/>
                        <a14:foregroundMark x1="3088" y1="47222" x2="1969" y2="49028"/>
                        <a14:foregroundMark x1="3721" y1="47222" x2="3721" y2="47222"/>
                        <a14:foregroundMark x1="4038" y1="47361" x2="3325" y2="46389"/>
                        <a14:foregroundMark x1="3959" y1="48056" x2="3167" y2="47361"/>
                        <a14:foregroundMark x1="4513" y1="46389" x2="3800" y2="46250"/>
                        <a14:foregroundMark x1="4434" y1="46944" x2="4909" y2="46667"/>
                        <a14:foregroundMark x1="5226" y1="45972" x2="4988" y2="45556"/>
                        <a14:foregroundMark x1="4513" y1="46667" x2="4355" y2="46389"/>
                        <a14:foregroundMark x1="25495" y1="32361" x2="25020" y2="32639"/>
                        <a14:foregroundMark x1="34521" y1="15972" x2="35550" y2="14444"/>
                        <a14:foregroundMark x1="30404" y1="10139" x2="30483" y2="12222"/>
                        <a14:foregroundMark x1="90499" y1="14722" x2="87807" y2="23611"/>
                        <a14:foregroundMark x1="86619" y1="25278" x2="86223" y2="11667"/>
                        <a14:foregroundMark x1="86223" y1="11667" x2="88440" y2="7917"/>
                        <a14:foregroundMark x1="94537" y1="11944" x2="93824" y2="19861"/>
                        <a14:foregroundMark x1="96041" y1="51111" x2="95487" y2="47083"/>
                        <a14:foregroundMark x1="24782" y1="5278" x2="23595" y2="5000"/>
                        <a14:foregroundMark x1="27949" y1="2639" x2="27949" y2="2639"/>
                        <a14:foregroundMark x1="41568" y1="3889" x2="41568" y2="3889"/>
                        <a14:backgroundMark x1="9184" y1="19444" x2="13064" y2="10139"/>
                        <a14:backgroundMark x1="16944" y1="12222" x2="10530" y2="11111"/>
                        <a14:backgroundMark x1="10530" y1="11111" x2="2454" y2="26944"/>
                        <a14:backgroundMark x1="2454" y1="26944" x2="1979" y2="32639"/>
                        <a14:backgroundMark x1="5684" y1="44093" x2="6097" y2="43472"/>
                        <a14:backgroundMark x1="4393" y1="46034" x2="4969" y2="45169"/>
                        <a14:backgroundMark x1="3009" y1="49306" x2="3009" y2="50694"/>
                        <a14:backgroundMark x1="2296" y1="49028" x2="2296" y2="49028"/>
                        <a14:backgroundMark x1="97387" y1="49028" x2="97150" y2="49028"/>
                        <a14:backgroundMark x1="25020" y1="2639" x2="25020" y2="2639"/>
                        <a14:backgroundMark x1="25257" y1="3194" x2="25257" y2="3194"/>
                        <a14:backgroundMark x1="27712" y1="1528" x2="27712" y2="1528"/>
                        <a14:backgroundMark x1="26762" y1="3472" x2="26762" y2="3472"/>
                        <a14:backgroundMark x1="21774" y1="1111" x2="21774" y2="1111"/>
                        <a14:backgroundMark x1="22724" y1="3194" x2="22724" y2="3194"/>
                        <a14:backgroundMark x1="26128" y1="278" x2="26128" y2="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09" y="964711"/>
            <a:ext cx="7631980" cy="43507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9A0AE4-9ADB-0C27-715F-D410D5D6DD63}"/>
              </a:ext>
            </a:extLst>
          </p:cNvPr>
          <p:cNvSpPr txBox="1"/>
          <p:nvPr/>
        </p:nvSpPr>
        <p:spPr>
          <a:xfrm>
            <a:off x="4359612" y="87548"/>
            <a:ext cx="347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>
                <a:latin typeface="Franklin Gothic Heavy" panose="020B0903020102020204" pitchFamily="34" charset="0"/>
              </a:rPr>
              <a:t>Régimen</a:t>
            </a:r>
          </a:p>
          <a:p>
            <a:pPr algn="ctr"/>
            <a:r>
              <a:rPr lang="es-PE" sz="4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General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E60CF9-584C-43E8-3509-2110CE1B5471}"/>
              </a:ext>
            </a:extLst>
          </p:cNvPr>
          <p:cNvSpPr txBox="1"/>
          <p:nvPr/>
        </p:nvSpPr>
        <p:spPr>
          <a:xfrm>
            <a:off x="1887794" y="5633884"/>
            <a:ext cx="9542206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0" i="0" dirty="0">
                <a:solidFill>
                  <a:schemeClr val="tx1"/>
                </a:solidFill>
                <a:effectLst/>
                <a:latin typeface="-apple-system"/>
              </a:rPr>
              <a:t>Es aquel régimen tributario de tercera categoría donde puede estar cualquier tipo de contribuyente,</a:t>
            </a:r>
          </a:p>
          <a:p>
            <a:pPr algn="ctr"/>
            <a:r>
              <a:rPr lang="es-MX" b="0" i="0" dirty="0">
                <a:solidFill>
                  <a:schemeClr val="tx1"/>
                </a:solidFill>
                <a:effectLst/>
                <a:latin typeface="-apple-system"/>
              </a:rPr>
              <a:t> ya que se puede realizar cualquier tipo de actividad económica y/o explotación comercial.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bg1">
                <a:lumMod val="95000"/>
                <a:lumOff val="5000"/>
              </a:schemeClr>
            </a:gs>
            <a:gs pos="0">
              <a:schemeClr val="bg1">
                <a:lumMod val="95000"/>
                <a:lumOff val="5000"/>
              </a:schemeClr>
            </a:gs>
            <a:gs pos="74000">
              <a:schemeClr val="bg1">
                <a:lumMod val="85000"/>
                <a:lumOff val="15000"/>
              </a:schemeClr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957B40-A4E8-C010-BFF4-5E6D8D171556}"/>
              </a:ext>
            </a:extLst>
          </p:cNvPr>
          <p:cNvGrpSpPr/>
          <p:nvPr/>
        </p:nvGrpSpPr>
        <p:grpSpPr>
          <a:xfrm>
            <a:off x="545691" y="671051"/>
            <a:ext cx="5944528" cy="5515897"/>
            <a:chOff x="353961" y="398206"/>
            <a:chExt cx="5742039" cy="6061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sx="101000" sy="101000" algn="ctr" rotWithShape="0">
              <a:srgbClr val="000000">
                <a:alpha val="93000"/>
              </a:srgb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DABB2B9-7D1F-0F22-B0D4-889FCBDDA018}"/>
                </a:ext>
              </a:extLst>
            </p:cNvPr>
            <p:cNvSpPr/>
            <p:nvPr/>
          </p:nvSpPr>
          <p:spPr>
            <a:xfrm>
              <a:off x="353961" y="398206"/>
              <a:ext cx="1386349" cy="34806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8A50CB6-2E79-5D95-CB35-40E517563C18}"/>
                </a:ext>
              </a:extLst>
            </p:cNvPr>
            <p:cNvSpPr/>
            <p:nvPr/>
          </p:nvSpPr>
          <p:spPr>
            <a:xfrm>
              <a:off x="2064775" y="3156155"/>
              <a:ext cx="1961536" cy="7226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47455DC-F458-8155-330C-BC27DDD318A9}"/>
                </a:ext>
              </a:extLst>
            </p:cNvPr>
            <p:cNvSpPr/>
            <p:nvPr/>
          </p:nvSpPr>
          <p:spPr>
            <a:xfrm>
              <a:off x="2064776" y="398207"/>
              <a:ext cx="1961536" cy="25809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DC0DAE0-3FB8-F979-3E59-05E2A8CDC494}"/>
                </a:ext>
              </a:extLst>
            </p:cNvPr>
            <p:cNvSpPr/>
            <p:nvPr/>
          </p:nvSpPr>
          <p:spPr>
            <a:xfrm>
              <a:off x="4321277" y="1725561"/>
              <a:ext cx="1774723" cy="21532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30394F5-0C4F-0037-34A9-315E6C68657D}"/>
                </a:ext>
              </a:extLst>
            </p:cNvPr>
            <p:cNvSpPr/>
            <p:nvPr/>
          </p:nvSpPr>
          <p:spPr>
            <a:xfrm>
              <a:off x="353961" y="4070555"/>
              <a:ext cx="5742038" cy="1209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CDB88E5-C8EA-ED75-3907-0655728DAA55}"/>
                </a:ext>
              </a:extLst>
            </p:cNvPr>
            <p:cNvSpPr/>
            <p:nvPr/>
          </p:nvSpPr>
          <p:spPr>
            <a:xfrm>
              <a:off x="4321277" y="398206"/>
              <a:ext cx="1774723" cy="11356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E76926B-F054-F79D-2255-D96F952185FF}"/>
                </a:ext>
              </a:extLst>
            </p:cNvPr>
            <p:cNvSpPr/>
            <p:nvPr/>
          </p:nvSpPr>
          <p:spPr>
            <a:xfrm>
              <a:off x="353961" y="5471652"/>
              <a:ext cx="3569110" cy="9881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A7811E7-3E8B-9B0E-3767-C7680FAB896B}"/>
                </a:ext>
              </a:extLst>
            </p:cNvPr>
            <p:cNvSpPr/>
            <p:nvPr/>
          </p:nvSpPr>
          <p:spPr>
            <a:xfrm>
              <a:off x="4188543" y="5471652"/>
              <a:ext cx="1907457" cy="9881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44726AF-898B-8A0D-6220-B831F75DB8A8}"/>
              </a:ext>
            </a:extLst>
          </p:cNvPr>
          <p:cNvSpPr txBox="1"/>
          <p:nvPr/>
        </p:nvSpPr>
        <p:spPr>
          <a:xfrm>
            <a:off x="7280786" y="914400"/>
            <a:ext cx="3662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b="1" dirty="0">
                <a:latin typeface="Franklin Gothic Heavy" panose="020B0903020102020204" pitchFamily="34" charset="0"/>
              </a:rPr>
              <a:t>Régimen</a:t>
            </a:r>
          </a:p>
          <a:p>
            <a:pPr algn="ctr"/>
            <a:r>
              <a:rPr lang="es-PE" sz="4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MYPE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DE9658-7230-1D4F-706C-F94C0F91CA63}"/>
              </a:ext>
            </a:extLst>
          </p:cNvPr>
          <p:cNvSpPr txBox="1"/>
          <p:nvPr/>
        </p:nvSpPr>
        <p:spPr>
          <a:xfrm>
            <a:off x="6887497" y="3180718"/>
            <a:ext cx="4925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Es un régimen especialmente creado para las micro y pequeñas empresas con el objetivo de promover su crecimiento. El Régimen MYPE Tributario (RMT) les exige condiciones más simples para cumplir con sus obligaciones tributarias.</a:t>
            </a:r>
            <a:endParaRPr lang="es-PE" b="1" i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bg1">
                <a:lumMod val="95000"/>
                <a:lumOff val="5000"/>
              </a:schemeClr>
            </a:gs>
            <a:gs pos="0">
              <a:schemeClr val="bg1">
                <a:lumMod val="95000"/>
                <a:lumOff val="5000"/>
              </a:schemeClr>
            </a:gs>
            <a:gs pos="74000">
              <a:schemeClr val="bg1">
                <a:lumMod val="85000"/>
                <a:lumOff val="15000"/>
              </a:schemeClr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88CF388-372A-2310-FB14-20017388168D}"/>
              </a:ext>
            </a:extLst>
          </p:cNvPr>
          <p:cNvSpPr txBox="1"/>
          <p:nvPr/>
        </p:nvSpPr>
        <p:spPr>
          <a:xfrm>
            <a:off x="2868341" y="-1"/>
            <a:ext cx="9323659" cy="6858000"/>
          </a:xfrm>
          <a:custGeom>
            <a:avLst/>
            <a:gdLst/>
            <a:ahLst/>
            <a:cxnLst/>
            <a:rect l="l" t="t" r="r" b="b"/>
            <a:pathLst>
              <a:path w="9323659" h="6858000">
                <a:moveTo>
                  <a:pt x="1113325" y="1255724"/>
                </a:moveTo>
                <a:cubicBezTo>
                  <a:pt x="1093520" y="1255724"/>
                  <a:pt x="1083617" y="1260987"/>
                  <a:pt x="1083617" y="1271514"/>
                </a:cubicBezTo>
                <a:cubicBezTo>
                  <a:pt x="1083617" y="1281878"/>
                  <a:pt x="1091934" y="1288854"/>
                  <a:pt x="1108569" y="1292443"/>
                </a:cubicBezTo>
                <a:cubicBezTo>
                  <a:pt x="1125204" y="1296032"/>
                  <a:pt x="1149261" y="1297826"/>
                  <a:pt x="1180739" y="1297826"/>
                </a:cubicBezTo>
                <a:cubicBezTo>
                  <a:pt x="1209482" y="1297826"/>
                  <a:pt x="1227269" y="1295805"/>
                  <a:pt x="1234102" y="1291763"/>
                </a:cubicBezTo>
                <a:cubicBezTo>
                  <a:pt x="1240935" y="1287720"/>
                  <a:pt x="1244352" y="1282624"/>
                  <a:pt x="1244352" y="1276473"/>
                </a:cubicBezTo>
                <a:cubicBezTo>
                  <a:pt x="1244352" y="1272210"/>
                  <a:pt x="1243049" y="1268653"/>
                  <a:pt x="1240442" y="1265802"/>
                </a:cubicBezTo>
                <a:cubicBezTo>
                  <a:pt x="1237836" y="1262951"/>
                  <a:pt x="1230291" y="1261214"/>
                  <a:pt x="1217807" y="1260590"/>
                </a:cubicBezTo>
                <a:lnTo>
                  <a:pt x="1128952" y="1256073"/>
                </a:lnTo>
                <a:cubicBezTo>
                  <a:pt x="1123611" y="1255840"/>
                  <a:pt x="1118402" y="1255724"/>
                  <a:pt x="1113325" y="1255724"/>
                </a:cubicBezTo>
                <a:close/>
                <a:moveTo>
                  <a:pt x="5989810" y="1086862"/>
                </a:moveTo>
                <a:lnTo>
                  <a:pt x="5989810" y="1097368"/>
                </a:lnTo>
                <a:cubicBezTo>
                  <a:pt x="5989810" y="1126831"/>
                  <a:pt x="5985130" y="1145530"/>
                  <a:pt x="5975771" y="1153466"/>
                </a:cubicBezTo>
                <a:cubicBezTo>
                  <a:pt x="5966411" y="1161401"/>
                  <a:pt x="5954845" y="1165369"/>
                  <a:pt x="5941075" y="1165369"/>
                </a:cubicBezTo>
                <a:cubicBezTo>
                  <a:pt x="5921723" y="1165369"/>
                  <a:pt x="5912047" y="1156618"/>
                  <a:pt x="5912047" y="1139115"/>
                </a:cubicBezTo>
                <a:cubicBezTo>
                  <a:pt x="5912047" y="1110372"/>
                  <a:pt x="5937969" y="1092955"/>
                  <a:pt x="5989810" y="1086862"/>
                </a:cubicBezTo>
                <a:close/>
                <a:moveTo>
                  <a:pt x="4426567" y="973009"/>
                </a:moveTo>
                <a:cubicBezTo>
                  <a:pt x="4438527" y="973009"/>
                  <a:pt x="4447834" y="979926"/>
                  <a:pt x="4454489" y="993760"/>
                </a:cubicBezTo>
                <a:cubicBezTo>
                  <a:pt x="4461144" y="1007595"/>
                  <a:pt x="4464471" y="1033276"/>
                  <a:pt x="4464471" y="1070805"/>
                </a:cubicBezTo>
                <a:cubicBezTo>
                  <a:pt x="4464471" y="1103326"/>
                  <a:pt x="4461572" y="1126721"/>
                  <a:pt x="4455774" y="1140990"/>
                </a:cubicBezTo>
                <a:cubicBezTo>
                  <a:pt x="4449976" y="1155258"/>
                  <a:pt x="4439996" y="1162393"/>
                  <a:pt x="4425834" y="1162393"/>
                </a:cubicBezTo>
                <a:cubicBezTo>
                  <a:pt x="4417067" y="1162393"/>
                  <a:pt x="4409595" y="1158659"/>
                  <a:pt x="4403417" y="1151193"/>
                </a:cubicBezTo>
                <a:cubicBezTo>
                  <a:pt x="4397239" y="1143726"/>
                  <a:pt x="4394150" y="1132522"/>
                  <a:pt x="4394150" y="1117581"/>
                </a:cubicBezTo>
                <a:lnTo>
                  <a:pt x="4394150" y="1010879"/>
                </a:lnTo>
                <a:cubicBezTo>
                  <a:pt x="4394150" y="997139"/>
                  <a:pt x="4397774" y="987393"/>
                  <a:pt x="4405021" y="981639"/>
                </a:cubicBezTo>
                <a:cubicBezTo>
                  <a:pt x="4412269" y="975886"/>
                  <a:pt x="4419451" y="973009"/>
                  <a:pt x="4426567" y="973009"/>
                </a:cubicBezTo>
                <a:close/>
                <a:moveTo>
                  <a:pt x="4881859" y="967428"/>
                </a:moveTo>
                <a:cubicBezTo>
                  <a:pt x="4894417" y="967428"/>
                  <a:pt x="4904880" y="971111"/>
                  <a:pt x="4913247" y="978477"/>
                </a:cubicBezTo>
                <a:cubicBezTo>
                  <a:pt x="4921615" y="985842"/>
                  <a:pt x="4925911" y="998406"/>
                  <a:pt x="4926136" y="1016169"/>
                </a:cubicBezTo>
                <a:lnTo>
                  <a:pt x="4837955" y="1016169"/>
                </a:lnTo>
                <a:cubicBezTo>
                  <a:pt x="4837955" y="983675"/>
                  <a:pt x="4852590" y="967428"/>
                  <a:pt x="4881859" y="967428"/>
                </a:cubicBezTo>
                <a:close/>
                <a:moveTo>
                  <a:pt x="2500610" y="967428"/>
                </a:moveTo>
                <a:cubicBezTo>
                  <a:pt x="2471340" y="967428"/>
                  <a:pt x="2456705" y="983675"/>
                  <a:pt x="2456705" y="1016169"/>
                </a:cubicBezTo>
                <a:lnTo>
                  <a:pt x="2544886" y="1016169"/>
                </a:lnTo>
                <a:cubicBezTo>
                  <a:pt x="2544661" y="998406"/>
                  <a:pt x="2540365" y="985842"/>
                  <a:pt x="2531997" y="978477"/>
                </a:cubicBezTo>
                <a:cubicBezTo>
                  <a:pt x="2523630" y="971111"/>
                  <a:pt x="2513167" y="967428"/>
                  <a:pt x="2500610" y="967428"/>
                </a:cubicBezTo>
                <a:close/>
                <a:moveTo>
                  <a:pt x="719435" y="967428"/>
                </a:moveTo>
                <a:cubicBezTo>
                  <a:pt x="690165" y="967428"/>
                  <a:pt x="675530" y="983675"/>
                  <a:pt x="675530" y="1016169"/>
                </a:cubicBezTo>
                <a:lnTo>
                  <a:pt x="763711" y="1016169"/>
                </a:lnTo>
                <a:cubicBezTo>
                  <a:pt x="763486" y="998406"/>
                  <a:pt x="759190" y="985842"/>
                  <a:pt x="750822" y="978477"/>
                </a:cubicBezTo>
                <a:cubicBezTo>
                  <a:pt x="742455" y="971111"/>
                  <a:pt x="731992" y="967428"/>
                  <a:pt x="719435" y="967428"/>
                </a:cubicBezTo>
                <a:close/>
                <a:moveTo>
                  <a:pt x="1165292" y="954033"/>
                </a:moveTo>
                <a:cubicBezTo>
                  <a:pt x="1141848" y="954033"/>
                  <a:pt x="1130126" y="967172"/>
                  <a:pt x="1130126" y="993449"/>
                </a:cubicBezTo>
                <a:cubicBezTo>
                  <a:pt x="1130126" y="1018022"/>
                  <a:pt x="1142212" y="1030308"/>
                  <a:pt x="1166386" y="1030308"/>
                </a:cubicBezTo>
                <a:cubicBezTo>
                  <a:pt x="1189590" y="1030308"/>
                  <a:pt x="1201192" y="1017777"/>
                  <a:pt x="1201192" y="992717"/>
                </a:cubicBezTo>
                <a:cubicBezTo>
                  <a:pt x="1201192" y="966928"/>
                  <a:pt x="1189225" y="954033"/>
                  <a:pt x="1165292" y="954033"/>
                </a:cubicBezTo>
                <a:close/>
                <a:moveTo>
                  <a:pt x="5538340" y="874782"/>
                </a:moveTo>
                <a:lnTo>
                  <a:pt x="5538340" y="1260619"/>
                </a:lnTo>
                <a:lnTo>
                  <a:pt x="5699075" y="1260619"/>
                </a:lnTo>
                <a:lnTo>
                  <a:pt x="5699075" y="874782"/>
                </a:lnTo>
                <a:close/>
                <a:moveTo>
                  <a:pt x="1433066" y="874782"/>
                </a:moveTo>
                <a:lnTo>
                  <a:pt x="1593800" y="874782"/>
                </a:lnTo>
                <a:lnTo>
                  <a:pt x="1593800" y="1260619"/>
                </a:lnTo>
                <a:lnTo>
                  <a:pt x="1433066" y="1260619"/>
                </a:lnTo>
                <a:close/>
                <a:moveTo>
                  <a:pt x="168175" y="868457"/>
                </a:moveTo>
                <a:lnTo>
                  <a:pt x="168175" y="948824"/>
                </a:lnTo>
                <a:lnTo>
                  <a:pt x="225643" y="948824"/>
                </a:lnTo>
                <a:cubicBezTo>
                  <a:pt x="243335" y="948824"/>
                  <a:pt x="257156" y="945402"/>
                  <a:pt x="267105" y="938557"/>
                </a:cubicBezTo>
                <a:cubicBezTo>
                  <a:pt x="277054" y="931713"/>
                  <a:pt x="282029" y="921801"/>
                  <a:pt x="282029" y="908821"/>
                </a:cubicBezTo>
                <a:cubicBezTo>
                  <a:pt x="282029" y="881912"/>
                  <a:pt x="264937" y="868457"/>
                  <a:pt x="230753" y="868457"/>
                </a:cubicBezTo>
                <a:close/>
                <a:moveTo>
                  <a:pt x="5958231" y="866969"/>
                </a:moveTo>
                <a:cubicBezTo>
                  <a:pt x="5844001" y="866969"/>
                  <a:pt x="5776889" y="910482"/>
                  <a:pt x="5756894" y="997507"/>
                </a:cubicBezTo>
                <a:lnTo>
                  <a:pt x="5903851" y="1010588"/>
                </a:lnTo>
                <a:cubicBezTo>
                  <a:pt x="5907811" y="983551"/>
                  <a:pt x="5924334" y="970032"/>
                  <a:pt x="5953417" y="970032"/>
                </a:cubicBezTo>
                <a:cubicBezTo>
                  <a:pt x="5966125" y="970032"/>
                  <a:pt x="5975368" y="972123"/>
                  <a:pt x="5981145" y="976305"/>
                </a:cubicBezTo>
                <a:cubicBezTo>
                  <a:pt x="5986922" y="980487"/>
                  <a:pt x="5989810" y="989477"/>
                  <a:pt x="5989810" y="1003274"/>
                </a:cubicBezTo>
                <a:lnTo>
                  <a:pt x="5989810" y="1004751"/>
                </a:lnTo>
                <a:cubicBezTo>
                  <a:pt x="5902413" y="1009441"/>
                  <a:pt x="5840069" y="1024455"/>
                  <a:pt x="5802781" y="1049795"/>
                </a:cubicBezTo>
                <a:cubicBezTo>
                  <a:pt x="5765493" y="1075134"/>
                  <a:pt x="5746848" y="1108669"/>
                  <a:pt x="5746848" y="1150399"/>
                </a:cubicBezTo>
                <a:cubicBezTo>
                  <a:pt x="5746848" y="1181409"/>
                  <a:pt x="5758445" y="1208834"/>
                  <a:pt x="5781639" y="1232673"/>
                </a:cubicBezTo>
                <a:cubicBezTo>
                  <a:pt x="5804834" y="1256513"/>
                  <a:pt x="5839399" y="1268433"/>
                  <a:pt x="5885334" y="1268433"/>
                </a:cubicBezTo>
                <a:cubicBezTo>
                  <a:pt x="5941497" y="1268433"/>
                  <a:pt x="5978803" y="1248635"/>
                  <a:pt x="5997251" y="1209041"/>
                </a:cubicBezTo>
                <a:cubicBezTo>
                  <a:pt x="5997251" y="1223463"/>
                  <a:pt x="5999455" y="1240655"/>
                  <a:pt x="6003861" y="1260619"/>
                </a:cubicBezTo>
                <a:lnTo>
                  <a:pt x="6156125" y="1260619"/>
                </a:lnTo>
                <a:cubicBezTo>
                  <a:pt x="6148684" y="1235094"/>
                  <a:pt x="6144963" y="1208529"/>
                  <a:pt x="6144963" y="1180926"/>
                </a:cubicBezTo>
                <a:lnTo>
                  <a:pt x="6144963" y="1032778"/>
                </a:lnTo>
                <a:cubicBezTo>
                  <a:pt x="6144963" y="991924"/>
                  <a:pt x="6142291" y="963943"/>
                  <a:pt x="6136947" y="948833"/>
                </a:cubicBezTo>
                <a:cubicBezTo>
                  <a:pt x="6131602" y="933723"/>
                  <a:pt x="6121113" y="919399"/>
                  <a:pt x="6105477" y="905859"/>
                </a:cubicBezTo>
                <a:cubicBezTo>
                  <a:pt x="6089843" y="892319"/>
                  <a:pt x="6069000" y="882452"/>
                  <a:pt x="6042949" y="876259"/>
                </a:cubicBezTo>
                <a:cubicBezTo>
                  <a:pt x="6016899" y="870065"/>
                  <a:pt x="5988659" y="866969"/>
                  <a:pt x="5958231" y="866969"/>
                </a:cubicBezTo>
                <a:close/>
                <a:moveTo>
                  <a:pt x="5315628" y="866969"/>
                </a:moveTo>
                <a:cubicBezTo>
                  <a:pt x="5257306" y="866969"/>
                  <a:pt x="5209883" y="886137"/>
                  <a:pt x="5173358" y="924474"/>
                </a:cubicBezTo>
                <a:cubicBezTo>
                  <a:pt x="5136833" y="962811"/>
                  <a:pt x="5118571" y="1011466"/>
                  <a:pt x="5118571" y="1070439"/>
                </a:cubicBezTo>
                <a:cubicBezTo>
                  <a:pt x="5118571" y="1128327"/>
                  <a:pt x="5136952" y="1175798"/>
                  <a:pt x="5173715" y="1212852"/>
                </a:cubicBezTo>
                <a:cubicBezTo>
                  <a:pt x="5210479" y="1249906"/>
                  <a:pt x="5258275" y="1268433"/>
                  <a:pt x="5317105" y="1268433"/>
                </a:cubicBezTo>
                <a:cubicBezTo>
                  <a:pt x="5369706" y="1268433"/>
                  <a:pt x="5411980" y="1254158"/>
                  <a:pt x="5443926" y="1225610"/>
                </a:cubicBezTo>
                <a:cubicBezTo>
                  <a:pt x="5475871" y="1197061"/>
                  <a:pt x="5494916" y="1157709"/>
                  <a:pt x="5501059" y="1107553"/>
                </a:cubicBezTo>
                <a:lnTo>
                  <a:pt x="5362835" y="1096164"/>
                </a:lnTo>
                <a:cubicBezTo>
                  <a:pt x="5357924" y="1132875"/>
                  <a:pt x="5344648" y="1151231"/>
                  <a:pt x="5323006" y="1151231"/>
                </a:cubicBezTo>
                <a:cubicBezTo>
                  <a:pt x="5308514" y="1151231"/>
                  <a:pt x="5298166" y="1144923"/>
                  <a:pt x="5291961" y="1132307"/>
                </a:cubicBezTo>
                <a:cubicBezTo>
                  <a:pt x="5285756" y="1119692"/>
                  <a:pt x="5282654" y="1098693"/>
                  <a:pt x="5282654" y="1069311"/>
                </a:cubicBezTo>
                <a:cubicBezTo>
                  <a:pt x="5282654" y="1035170"/>
                  <a:pt x="5285753" y="1011948"/>
                  <a:pt x="5291952" y="999647"/>
                </a:cubicBezTo>
                <a:cubicBezTo>
                  <a:pt x="5298151" y="987345"/>
                  <a:pt x="5307390" y="981194"/>
                  <a:pt x="5319669" y="981194"/>
                </a:cubicBezTo>
                <a:cubicBezTo>
                  <a:pt x="5339590" y="981194"/>
                  <a:pt x="5352250" y="1000790"/>
                  <a:pt x="5357649" y="1039981"/>
                </a:cubicBezTo>
                <a:lnTo>
                  <a:pt x="5499198" y="1028744"/>
                </a:lnTo>
                <a:cubicBezTo>
                  <a:pt x="5494299" y="979309"/>
                  <a:pt x="5475423" y="939987"/>
                  <a:pt x="5442568" y="910780"/>
                </a:cubicBezTo>
                <a:cubicBezTo>
                  <a:pt x="5409714" y="881572"/>
                  <a:pt x="5367400" y="866969"/>
                  <a:pt x="5315628" y="866969"/>
                </a:cubicBezTo>
                <a:close/>
                <a:moveTo>
                  <a:pt x="4880522" y="866969"/>
                </a:moveTo>
                <a:cubicBezTo>
                  <a:pt x="4817058" y="866969"/>
                  <a:pt x="4766253" y="886803"/>
                  <a:pt x="4728110" y="926471"/>
                </a:cubicBezTo>
                <a:cubicBezTo>
                  <a:pt x="4689967" y="966139"/>
                  <a:pt x="4670896" y="1014737"/>
                  <a:pt x="4670896" y="1072264"/>
                </a:cubicBezTo>
                <a:cubicBezTo>
                  <a:pt x="4670896" y="1127939"/>
                  <a:pt x="4690236" y="1174553"/>
                  <a:pt x="4728916" y="1212105"/>
                </a:cubicBezTo>
                <a:cubicBezTo>
                  <a:pt x="4767595" y="1249657"/>
                  <a:pt x="4819225" y="1268433"/>
                  <a:pt x="4883807" y="1268433"/>
                </a:cubicBezTo>
                <a:cubicBezTo>
                  <a:pt x="4941889" y="1268433"/>
                  <a:pt x="4988110" y="1255041"/>
                  <a:pt x="5022473" y="1228258"/>
                </a:cubicBezTo>
                <a:cubicBezTo>
                  <a:pt x="5056835" y="1201475"/>
                  <a:pt x="5078301" y="1166179"/>
                  <a:pt x="5086870" y="1122372"/>
                </a:cubicBezTo>
                <a:lnTo>
                  <a:pt x="4937118" y="1112535"/>
                </a:lnTo>
                <a:cubicBezTo>
                  <a:pt x="4931483" y="1143045"/>
                  <a:pt x="4914920" y="1158300"/>
                  <a:pt x="4887429" y="1158300"/>
                </a:cubicBezTo>
                <a:cubicBezTo>
                  <a:pt x="4868283" y="1158300"/>
                  <a:pt x="4855406" y="1153481"/>
                  <a:pt x="4848800" y="1143844"/>
                </a:cubicBezTo>
                <a:cubicBezTo>
                  <a:pt x="4842194" y="1134207"/>
                  <a:pt x="4838703" y="1120918"/>
                  <a:pt x="4838327" y="1103978"/>
                </a:cubicBezTo>
                <a:lnTo>
                  <a:pt x="5086550" y="1103978"/>
                </a:lnTo>
                <a:cubicBezTo>
                  <a:pt x="5087008" y="1087176"/>
                  <a:pt x="5087236" y="1077644"/>
                  <a:pt x="5087236" y="1075380"/>
                </a:cubicBezTo>
                <a:cubicBezTo>
                  <a:pt x="5087236" y="1011489"/>
                  <a:pt x="5068146" y="960781"/>
                  <a:pt x="5029964" y="923256"/>
                </a:cubicBezTo>
                <a:cubicBezTo>
                  <a:pt x="4991782" y="885731"/>
                  <a:pt x="4941968" y="866969"/>
                  <a:pt x="4880522" y="866969"/>
                </a:cubicBezTo>
                <a:close/>
                <a:moveTo>
                  <a:pt x="4479528" y="866969"/>
                </a:moveTo>
                <a:cubicBezTo>
                  <a:pt x="4425288" y="866969"/>
                  <a:pt x="4392983" y="887024"/>
                  <a:pt x="4382616" y="927134"/>
                </a:cubicBezTo>
                <a:lnTo>
                  <a:pt x="4382616" y="874782"/>
                </a:lnTo>
                <a:lnTo>
                  <a:pt x="4233416" y="874782"/>
                </a:lnTo>
                <a:lnTo>
                  <a:pt x="4233416" y="1377821"/>
                </a:lnTo>
                <a:lnTo>
                  <a:pt x="4394150" y="1377821"/>
                </a:lnTo>
                <a:lnTo>
                  <a:pt x="4394150" y="1221029"/>
                </a:lnTo>
                <a:cubicBezTo>
                  <a:pt x="4407932" y="1252631"/>
                  <a:pt x="4436851" y="1268433"/>
                  <a:pt x="4480906" y="1268433"/>
                </a:cubicBezTo>
                <a:cubicBezTo>
                  <a:pt x="4525690" y="1268433"/>
                  <a:pt x="4561557" y="1250045"/>
                  <a:pt x="4588504" y="1213270"/>
                </a:cubicBezTo>
                <a:cubicBezTo>
                  <a:pt x="4615452" y="1176495"/>
                  <a:pt x="4628926" y="1127668"/>
                  <a:pt x="4628926" y="1066788"/>
                </a:cubicBezTo>
                <a:cubicBezTo>
                  <a:pt x="4628926" y="1005997"/>
                  <a:pt x="4615753" y="957496"/>
                  <a:pt x="4589405" y="921285"/>
                </a:cubicBezTo>
                <a:cubicBezTo>
                  <a:pt x="4563058" y="885074"/>
                  <a:pt x="4526433" y="866969"/>
                  <a:pt x="4479528" y="866969"/>
                </a:cubicBezTo>
                <a:close/>
                <a:moveTo>
                  <a:pt x="3987929" y="866969"/>
                </a:moveTo>
                <a:cubicBezTo>
                  <a:pt x="3934921" y="866969"/>
                  <a:pt x="3891778" y="879323"/>
                  <a:pt x="3858501" y="904030"/>
                </a:cubicBezTo>
                <a:cubicBezTo>
                  <a:pt x="3825224" y="928738"/>
                  <a:pt x="3808586" y="961333"/>
                  <a:pt x="3808586" y="1001815"/>
                </a:cubicBezTo>
                <a:cubicBezTo>
                  <a:pt x="3808586" y="1030949"/>
                  <a:pt x="3818551" y="1057356"/>
                  <a:pt x="3838482" y="1081037"/>
                </a:cubicBezTo>
                <a:cubicBezTo>
                  <a:pt x="3858413" y="1104718"/>
                  <a:pt x="3907041" y="1121940"/>
                  <a:pt x="3984366" y="1132703"/>
                </a:cubicBezTo>
                <a:cubicBezTo>
                  <a:pt x="4010910" y="1136268"/>
                  <a:pt x="4026945" y="1139388"/>
                  <a:pt x="4032470" y="1142062"/>
                </a:cubicBezTo>
                <a:cubicBezTo>
                  <a:pt x="4037995" y="1144737"/>
                  <a:pt x="4040757" y="1147673"/>
                  <a:pt x="4040757" y="1150870"/>
                </a:cubicBezTo>
                <a:cubicBezTo>
                  <a:pt x="4040757" y="1160536"/>
                  <a:pt x="4024379" y="1165369"/>
                  <a:pt x="3991621" y="1165369"/>
                </a:cubicBezTo>
                <a:cubicBezTo>
                  <a:pt x="3950240" y="1165369"/>
                  <a:pt x="3926196" y="1151851"/>
                  <a:pt x="3919492" y="1124814"/>
                </a:cubicBezTo>
                <a:lnTo>
                  <a:pt x="3791098" y="1141818"/>
                </a:lnTo>
                <a:cubicBezTo>
                  <a:pt x="3816170" y="1226228"/>
                  <a:pt x="3880802" y="1268433"/>
                  <a:pt x="3984993" y="1268433"/>
                </a:cubicBezTo>
                <a:cubicBezTo>
                  <a:pt x="4046304" y="1268433"/>
                  <a:pt x="4094800" y="1255894"/>
                  <a:pt x="4130482" y="1230816"/>
                </a:cubicBezTo>
                <a:cubicBezTo>
                  <a:pt x="4166164" y="1205738"/>
                  <a:pt x="4184005" y="1171621"/>
                  <a:pt x="4184005" y="1128464"/>
                </a:cubicBezTo>
                <a:cubicBezTo>
                  <a:pt x="4184005" y="1100327"/>
                  <a:pt x="4175818" y="1076256"/>
                  <a:pt x="4159445" y="1056254"/>
                </a:cubicBezTo>
                <a:cubicBezTo>
                  <a:pt x="4143072" y="1036251"/>
                  <a:pt x="4123505" y="1022544"/>
                  <a:pt x="4100745" y="1015131"/>
                </a:cubicBezTo>
                <a:cubicBezTo>
                  <a:pt x="4077985" y="1007719"/>
                  <a:pt x="4035977" y="1000556"/>
                  <a:pt x="3974721" y="993641"/>
                </a:cubicBezTo>
                <a:cubicBezTo>
                  <a:pt x="3955989" y="991475"/>
                  <a:pt x="3946624" y="986471"/>
                  <a:pt x="3946624" y="978631"/>
                </a:cubicBezTo>
                <a:cubicBezTo>
                  <a:pt x="3946624" y="977336"/>
                  <a:pt x="3949516" y="975083"/>
                  <a:pt x="3955300" y="971872"/>
                </a:cubicBezTo>
                <a:cubicBezTo>
                  <a:pt x="3961085" y="968661"/>
                  <a:pt x="3971080" y="967056"/>
                  <a:pt x="3985284" y="967056"/>
                </a:cubicBezTo>
                <a:cubicBezTo>
                  <a:pt x="4014976" y="967056"/>
                  <a:pt x="4035097" y="978094"/>
                  <a:pt x="4045647" y="1000170"/>
                </a:cubicBezTo>
                <a:lnTo>
                  <a:pt x="4168006" y="977567"/>
                </a:lnTo>
                <a:cubicBezTo>
                  <a:pt x="4141538" y="903835"/>
                  <a:pt x="4081513" y="866969"/>
                  <a:pt x="3987929" y="866969"/>
                </a:cubicBezTo>
                <a:close/>
                <a:moveTo>
                  <a:pt x="3006473" y="866969"/>
                </a:moveTo>
                <a:cubicBezTo>
                  <a:pt x="3034746" y="866969"/>
                  <a:pt x="3058878" y="872521"/>
                  <a:pt x="3078867" y="883625"/>
                </a:cubicBezTo>
                <a:cubicBezTo>
                  <a:pt x="3098856" y="894729"/>
                  <a:pt x="3113161" y="909097"/>
                  <a:pt x="3121783" y="926730"/>
                </a:cubicBezTo>
                <a:cubicBezTo>
                  <a:pt x="3130404" y="944362"/>
                  <a:pt x="3134715" y="973995"/>
                  <a:pt x="3134715" y="1015628"/>
                </a:cubicBezTo>
                <a:lnTo>
                  <a:pt x="3134715" y="1260619"/>
                </a:lnTo>
                <a:lnTo>
                  <a:pt x="2973981" y="1260619"/>
                </a:lnTo>
                <a:lnTo>
                  <a:pt x="2973981" y="1019733"/>
                </a:lnTo>
                <a:cubicBezTo>
                  <a:pt x="2973981" y="1002792"/>
                  <a:pt x="2971742" y="992320"/>
                  <a:pt x="2967263" y="988316"/>
                </a:cubicBezTo>
                <a:cubicBezTo>
                  <a:pt x="2962785" y="984312"/>
                  <a:pt x="2956999" y="982311"/>
                  <a:pt x="2949907" y="982311"/>
                </a:cubicBezTo>
                <a:cubicBezTo>
                  <a:pt x="2928485" y="982311"/>
                  <a:pt x="2917775" y="998311"/>
                  <a:pt x="2917775" y="1030313"/>
                </a:cubicBezTo>
                <a:lnTo>
                  <a:pt x="2917775" y="1260619"/>
                </a:lnTo>
                <a:lnTo>
                  <a:pt x="2757040" y="1260619"/>
                </a:lnTo>
                <a:lnTo>
                  <a:pt x="2757040" y="874782"/>
                </a:lnTo>
                <a:lnTo>
                  <a:pt x="2907357" y="874782"/>
                </a:lnTo>
                <a:lnTo>
                  <a:pt x="2907357" y="927314"/>
                </a:lnTo>
                <a:cubicBezTo>
                  <a:pt x="2918984" y="887084"/>
                  <a:pt x="2952023" y="866969"/>
                  <a:pt x="3006473" y="866969"/>
                </a:cubicBezTo>
                <a:close/>
                <a:moveTo>
                  <a:pt x="2499272" y="866969"/>
                </a:moveTo>
                <a:cubicBezTo>
                  <a:pt x="2560718" y="866969"/>
                  <a:pt x="2610532" y="885731"/>
                  <a:pt x="2648714" y="923256"/>
                </a:cubicBezTo>
                <a:cubicBezTo>
                  <a:pt x="2686896" y="960781"/>
                  <a:pt x="2705987" y="1011489"/>
                  <a:pt x="2705987" y="1075380"/>
                </a:cubicBezTo>
                <a:cubicBezTo>
                  <a:pt x="2705987" y="1077644"/>
                  <a:pt x="2705758" y="1087176"/>
                  <a:pt x="2705301" y="1103978"/>
                </a:cubicBezTo>
                <a:lnTo>
                  <a:pt x="2457077" y="1103978"/>
                </a:lnTo>
                <a:cubicBezTo>
                  <a:pt x="2457453" y="1120918"/>
                  <a:pt x="2460945" y="1134207"/>
                  <a:pt x="2467551" y="1143844"/>
                </a:cubicBezTo>
                <a:cubicBezTo>
                  <a:pt x="2474157" y="1153481"/>
                  <a:pt x="2487033" y="1158300"/>
                  <a:pt x="2506179" y="1158300"/>
                </a:cubicBezTo>
                <a:cubicBezTo>
                  <a:pt x="2533670" y="1158300"/>
                  <a:pt x="2550233" y="1143045"/>
                  <a:pt x="2555868" y="1112535"/>
                </a:cubicBezTo>
                <a:lnTo>
                  <a:pt x="2705620" y="1122372"/>
                </a:lnTo>
                <a:cubicBezTo>
                  <a:pt x="2697051" y="1166179"/>
                  <a:pt x="2675586" y="1201475"/>
                  <a:pt x="2641223" y="1228258"/>
                </a:cubicBezTo>
                <a:cubicBezTo>
                  <a:pt x="2606861" y="1255041"/>
                  <a:pt x="2560639" y="1268433"/>
                  <a:pt x="2502557" y="1268433"/>
                </a:cubicBezTo>
                <a:cubicBezTo>
                  <a:pt x="2437976" y="1268433"/>
                  <a:pt x="2386345" y="1249657"/>
                  <a:pt x="2347665" y="1212105"/>
                </a:cubicBezTo>
                <a:cubicBezTo>
                  <a:pt x="2308986" y="1174553"/>
                  <a:pt x="2289646" y="1127939"/>
                  <a:pt x="2289646" y="1072264"/>
                </a:cubicBezTo>
                <a:cubicBezTo>
                  <a:pt x="2289646" y="1014737"/>
                  <a:pt x="2308717" y="966139"/>
                  <a:pt x="2346860" y="926471"/>
                </a:cubicBezTo>
                <a:cubicBezTo>
                  <a:pt x="2385003" y="886803"/>
                  <a:pt x="2435807" y="866969"/>
                  <a:pt x="2499272" y="866969"/>
                </a:cubicBezTo>
                <a:close/>
                <a:moveTo>
                  <a:pt x="1901610" y="866969"/>
                </a:moveTo>
                <a:cubicBezTo>
                  <a:pt x="1952611" y="866969"/>
                  <a:pt x="1987574" y="886214"/>
                  <a:pt x="2006499" y="924704"/>
                </a:cubicBezTo>
                <a:cubicBezTo>
                  <a:pt x="2027502" y="886214"/>
                  <a:pt x="2064290" y="866969"/>
                  <a:pt x="2116864" y="866969"/>
                </a:cubicBezTo>
                <a:cubicBezTo>
                  <a:pt x="2141995" y="866969"/>
                  <a:pt x="2164252" y="872309"/>
                  <a:pt x="2183637" y="882991"/>
                </a:cubicBezTo>
                <a:cubicBezTo>
                  <a:pt x="2203021" y="893673"/>
                  <a:pt x="2217114" y="907497"/>
                  <a:pt x="2225916" y="924465"/>
                </a:cubicBezTo>
                <a:cubicBezTo>
                  <a:pt x="2234718" y="941433"/>
                  <a:pt x="2239119" y="966833"/>
                  <a:pt x="2239119" y="1000664"/>
                </a:cubicBezTo>
                <a:lnTo>
                  <a:pt x="2239119" y="1260619"/>
                </a:lnTo>
                <a:lnTo>
                  <a:pt x="2082849" y="1260619"/>
                </a:lnTo>
                <a:lnTo>
                  <a:pt x="2082849" y="1020953"/>
                </a:lnTo>
                <a:cubicBezTo>
                  <a:pt x="2082849" y="1007036"/>
                  <a:pt x="2081199" y="997798"/>
                  <a:pt x="2077899" y="993240"/>
                </a:cubicBezTo>
                <a:cubicBezTo>
                  <a:pt x="2074599" y="988682"/>
                  <a:pt x="2068524" y="986403"/>
                  <a:pt x="2059676" y="986403"/>
                </a:cubicBezTo>
                <a:cubicBezTo>
                  <a:pt x="2037670" y="986403"/>
                  <a:pt x="2026667" y="1003763"/>
                  <a:pt x="2026667" y="1038482"/>
                </a:cubicBezTo>
                <a:lnTo>
                  <a:pt x="2026667" y="1260619"/>
                </a:lnTo>
                <a:lnTo>
                  <a:pt x="1871513" y="1260619"/>
                </a:lnTo>
                <a:lnTo>
                  <a:pt x="1871513" y="1021221"/>
                </a:lnTo>
                <a:cubicBezTo>
                  <a:pt x="1871513" y="996521"/>
                  <a:pt x="1862580" y="984171"/>
                  <a:pt x="1844713" y="984171"/>
                </a:cubicBezTo>
                <a:cubicBezTo>
                  <a:pt x="1826365" y="984171"/>
                  <a:pt x="1817191" y="996521"/>
                  <a:pt x="1817191" y="1021221"/>
                </a:cubicBezTo>
                <a:lnTo>
                  <a:pt x="1817191" y="1260619"/>
                </a:lnTo>
                <a:lnTo>
                  <a:pt x="1661665" y="1260619"/>
                </a:lnTo>
                <a:lnTo>
                  <a:pt x="1661665" y="874782"/>
                </a:lnTo>
                <a:lnTo>
                  <a:pt x="1807517" y="874782"/>
                </a:lnTo>
                <a:lnTo>
                  <a:pt x="1807517" y="924704"/>
                </a:lnTo>
                <a:cubicBezTo>
                  <a:pt x="1822881" y="886214"/>
                  <a:pt x="1854245" y="866969"/>
                  <a:pt x="1901610" y="866969"/>
                </a:cubicBezTo>
                <a:close/>
                <a:moveTo>
                  <a:pt x="718098" y="866969"/>
                </a:moveTo>
                <a:cubicBezTo>
                  <a:pt x="779543" y="866969"/>
                  <a:pt x="829357" y="885731"/>
                  <a:pt x="867539" y="923256"/>
                </a:cubicBezTo>
                <a:cubicBezTo>
                  <a:pt x="905721" y="960781"/>
                  <a:pt x="924812" y="1011489"/>
                  <a:pt x="924812" y="1075380"/>
                </a:cubicBezTo>
                <a:cubicBezTo>
                  <a:pt x="924812" y="1077644"/>
                  <a:pt x="924583" y="1087176"/>
                  <a:pt x="924126" y="1103978"/>
                </a:cubicBezTo>
                <a:lnTo>
                  <a:pt x="675903" y="1103978"/>
                </a:lnTo>
                <a:cubicBezTo>
                  <a:pt x="676278" y="1120918"/>
                  <a:pt x="679770" y="1134207"/>
                  <a:pt x="686376" y="1143844"/>
                </a:cubicBezTo>
                <a:cubicBezTo>
                  <a:pt x="692982" y="1153481"/>
                  <a:pt x="705858" y="1158300"/>
                  <a:pt x="725004" y="1158300"/>
                </a:cubicBezTo>
                <a:cubicBezTo>
                  <a:pt x="752495" y="1158300"/>
                  <a:pt x="769058" y="1143045"/>
                  <a:pt x="774693" y="1112535"/>
                </a:cubicBezTo>
                <a:lnTo>
                  <a:pt x="924445" y="1122372"/>
                </a:lnTo>
                <a:cubicBezTo>
                  <a:pt x="915876" y="1166179"/>
                  <a:pt x="894411" y="1201475"/>
                  <a:pt x="860048" y="1228258"/>
                </a:cubicBezTo>
                <a:cubicBezTo>
                  <a:pt x="825686" y="1255041"/>
                  <a:pt x="779464" y="1268433"/>
                  <a:pt x="721382" y="1268433"/>
                </a:cubicBezTo>
                <a:cubicBezTo>
                  <a:pt x="656801" y="1268433"/>
                  <a:pt x="605170" y="1249657"/>
                  <a:pt x="566490" y="1212105"/>
                </a:cubicBezTo>
                <a:cubicBezTo>
                  <a:pt x="527811" y="1174553"/>
                  <a:pt x="508471" y="1127939"/>
                  <a:pt x="508471" y="1072264"/>
                </a:cubicBezTo>
                <a:cubicBezTo>
                  <a:pt x="508471" y="1014737"/>
                  <a:pt x="527543" y="966139"/>
                  <a:pt x="565685" y="926471"/>
                </a:cubicBezTo>
                <a:cubicBezTo>
                  <a:pt x="603828" y="886803"/>
                  <a:pt x="654633" y="866969"/>
                  <a:pt x="718098" y="866969"/>
                </a:cubicBezTo>
                <a:close/>
                <a:moveTo>
                  <a:pt x="1327963" y="787346"/>
                </a:moveTo>
                <a:cubicBezTo>
                  <a:pt x="1339668" y="787346"/>
                  <a:pt x="1359422" y="788596"/>
                  <a:pt x="1387227" y="791095"/>
                </a:cubicBezTo>
                <a:lnTo>
                  <a:pt x="1383105" y="904920"/>
                </a:lnTo>
                <a:lnTo>
                  <a:pt x="1368297" y="904548"/>
                </a:lnTo>
                <a:cubicBezTo>
                  <a:pt x="1355143" y="903804"/>
                  <a:pt x="1345942" y="903432"/>
                  <a:pt x="1340695" y="903432"/>
                </a:cubicBezTo>
                <a:cubicBezTo>
                  <a:pt x="1321289" y="903432"/>
                  <a:pt x="1310282" y="904815"/>
                  <a:pt x="1307673" y="907583"/>
                </a:cubicBezTo>
                <a:cubicBezTo>
                  <a:pt x="1335408" y="929496"/>
                  <a:pt x="1349275" y="957733"/>
                  <a:pt x="1349275" y="992292"/>
                </a:cubicBezTo>
                <a:cubicBezTo>
                  <a:pt x="1349275" y="1032899"/>
                  <a:pt x="1333347" y="1063339"/>
                  <a:pt x="1301491" y="1083613"/>
                </a:cubicBezTo>
                <a:cubicBezTo>
                  <a:pt x="1269634" y="1103886"/>
                  <a:pt x="1227163" y="1114023"/>
                  <a:pt x="1174077" y="1114023"/>
                </a:cubicBezTo>
                <a:cubicBezTo>
                  <a:pt x="1172627" y="1114023"/>
                  <a:pt x="1166190" y="1113781"/>
                  <a:pt x="1154764" y="1113297"/>
                </a:cubicBezTo>
                <a:cubicBezTo>
                  <a:pt x="1144183" y="1112808"/>
                  <a:pt x="1138709" y="1112564"/>
                  <a:pt x="1138341" y="1112564"/>
                </a:cubicBezTo>
                <a:cubicBezTo>
                  <a:pt x="1119966" y="1112564"/>
                  <a:pt x="1110778" y="1116142"/>
                  <a:pt x="1110778" y="1123296"/>
                </a:cubicBezTo>
                <a:cubicBezTo>
                  <a:pt x="1110778" y="1129245"/>
                  <a:pt x="1118710" y="1132497"/>
                  <a:pt x="1134574" y="1133051"/>
                </a:cubicBezTo>
                <a:lnTo>
                  <a:pt x="1253839" y="1138162"/>
                </a:lnTo>
                <a:cubicBezTo>
                  <a:pt x="1299709" y="1140212"/>
                  <a:pt x="1333469" y="1153168"/>
                  <a:pt x="1355121" y="1177031"/>
                </a:cubicBezTo>
                <a:cubicBezTo>
                  <a:pt x="1376773" y="1200894"/>
                  <a:pt x="1387599" y="1228687"/>
                  <a:pt x="1387599" y="1260410"/>
                </a:cubicBezTo>
                <a:cubicBezTo>
                  <a:pt x="1387599" y="1298377"/>
                  <a:pt x="1371621" y="1329235"/>
                  <a:pt x="1339665" y="1352986"/>
                </a:cubicBezTo>
                <a:cubicBezTo>
                  <a:pt x="1307710" y="1376736"/>
                  <a:pt x="1247045" y="1388611"/>
                  <a:pt x="1157671" y="1388611"/>
                </a:cubicBezTo>
                <a:cubicBezTo>
                  <a:pt x="1017764" y="1388611"/>
                  <a:pt x="947812" y="1355139"/>
                  <a:pt x="947812" y="1288193"/>
                </a:cubicBezTo>
                <a:cubicBezTo>
                  <a:pt x="947812" y="1251017"/>
                  <a:pt x="965712" y="1226790"/>
                  <a:pt x="1001512" y="1215511"/>
                </a:cubicBezTo>
                <a:cubicBezTo>
                  <a:pt x="978362" y="1203159"/>
                  <a:pt x="966787" y="1184484"/>
                  <a:pt x="966787" y="1159486"/>
                </a:cubicBezTo>
                <a:cubicBezTo>
                  <a:pt x="966787" y="1119659"/>
                  <a:pt x="990493" y="1092081"/>
                  <a:pt x="1037905" y="1076752"/>
                </a:cubicBezTo>
                <a:cubicBezTo>
                  <a:pt x="998182" y="1062978"/>
                  <a:pt x="978321" y="1034362"/>
                  <a:pt x="978321" y="990903"/>
                </a:cubicBezTo>
                <a:cubicBezTo>
                  <a:pt x="978321" y="951464"/>
                  <a:pt x="995268" y="920948"/>
                  <a:pt x="1029161" y="899356"/>
                </a:cubicBezTo>
                <a:cubicBezTo>
                  <a:pt x="1063054" y="877765"/>
                  <a:pt x="1108656" y="866969"/>
                  <a:pt x="1165967" y="866969"/>
                </a:cubicBezTo>
                <a:cubicBezTo>
                  <a:pt x="1192086" y="866969"/>
                  <a:pt x="1213226" y="869521"/>
                  <a:pt x="1229387" y="874625"/>
                </a:cubicBezTo>
                <a:cubicBezTo>
                  <a:pt x="1237732" y="816439"/>
                  <a:pt x="1270591" y="787346"/>
                  <a:pt x="1327963" y="787346"/>
                </a:cubicBezTo>
                <a:close/>
                <a:moveTo>
                  <a:pt x="6214615" y="747906"/>
                </a:moveTo>
                <a:lnTo>
                  <a:pt x="6214615" y="1260619"/>
                </a:lnTo>
                <a:lnTo>
                  <a:pt x="6373117" y="1260619"/>
                </a:lnTo>
                <a:lnTo>
                  <a:pt x="6373117" y="747906"/>
                </a:lnTo>
                <a:close/>
                <a:moveTo>
                  <a:pt x="3371849" y="747906"/>
                </a:moveTo>
                <a:lnTo>
                  <a:pt x="3371849" y="1260619"/>
                </a:lnTo>
                <a:lnTo>
                  <a:pt x="3761779" y="1260619"/>
                </a:lnTo>
                <a:lnTo>
                  <a:pt x="3761779" y="1126674"/>
                </a:lnTo>
                <a:lnTo>
                  <a:pt x="3537049" y="1126674"/>
                </a:lnTo>
                <a:lnTo>
                  <a:pt x="3537049" y="1060445"/>
                </a:lnTo>
                <a:lnTo>
                  <a:pt x="3718619" y="1060445"/>
                </a:lnTo>
                <a:lnTo>
                  <a:pt x="3718619" y="935058"/>
                </a:lnTo>
                <a:lnTo>
                  <a:pt x="3537049" y="935058"/>
                </a:lnTo>
                <a:lnTo>
                  <a:pt x="3537049" y="877759"/>
                </a:lnTo>
                <a:lnTo>
                  <a:pt x="3761779" y="877759"/>
                </a:lnTo>
                <a:lnTo>
                  <a:pt x="3761779" y="747906"/>
                </a:lnTo>
                <a:close/>
                <a:moveTo>
                  <a:pt x="0" y="747906"/>
                </a:moveTo>
                <a:lnTo>
                  <a:pt x="267466" y="747906"/>
                </a:lnTo>
                <a:cubicBezTo>
                  <a:pt x="326714" y="747906"/>
                  <a:pt x="373037" y="762041"/>
                  <a:pt x="406434" y="790311"/>
                </a:cubicBezTo>
                <a:cubicBezTo>
                  <a:pt x="439831" y="818580"/>
                  <a:pt x="456530" y="855779"/>
                  <a:pt x="456530" y="901909"/>
                </a:cubicBezTo>
                <a:cubicBezTo>
                  <a:pt x="456530" y="931686"/>
                  <a:pt x="450345" y="958232"/>
                  <a:pt x="437976" y="981546"/>
                </a:cubicBezTo>
                <a:cubicBezTo>
                  <a:pt x="425606" y="1004860"/>
                  <a:pt x="402374" y="1024248"/>
                  <a:pt x="368280" y="1039708"/>
                </a:cubicBezTo>
                <a:lnTo>
                  <a:pt x="458390" y="1260619"/>
                </a:lnTo>
                <a:lnTo>
                  <a:pt x="275977" y="1260619"/>
                </a:lnTo>
                <a:lnTo>
                  <a:pt x="202952" y="1070119"/>
                </a:lnTo>
                <a:lnTo>
                  <a:pt x="168175" y="1070119"/>
                </a:lnTo>
                <a:lnTo>
                  <a:pt x="168175" y="1260619"/>
                </a:lnTo>
                <a:lnTo>
                  <a:pt x="0" y="1260619"/>
                </a:lnTo>
                <a:close/>
                <a:moveTo>
                  <a:pt x="5538340" y="731907"/>
                </a:moveTo>
                <a:lnTo>
                  <a:pt x="5538340" y="862132"/>
                </a:lnTo>
                <a:lnTo>
                  <a:pt x="5699075" y="862132"/>
                </a:lnTo>
                <a:lnTo>
                  <a:pt x="5699075" y="731907"/>
                </a:lnTo>
                <a:close/>
                <a:moveTo>
                  <a:pt x="1433066" y="731907"/>
                </a:moveTo>
                <a:lnTo>
                  <a:pt x="1593800" y="731907"/>
                </a:lnTo>
                <a:lnTo>
                  <a:pt x="1593800" y="862132"/>
                </a:lnTo>
                <a:lnTo>
                  <a:pt x="1433066" y="862132"/>
                </a:lnTo>
                <a:close/>
                <a:moveTo>
                  <a:pt x="816888" y="690607"/>
                </a:moveTo>
                <a:lnTo>
                  <a:pt x="847055" y="773713"/>
                </a:lnTo>
                <a:lnTo>
                  <a:pt x="660334" y="837203"/>
                </a:lnTo>
                <a:lnTo>
                  <a:pt x="638323" y="776102"/>
                </a:lnTo>
                <a:close/>
                <a:moveTo>
                  <a:pt x="3227659" y="0"/>
                </a:moveTo>
                <a:lnTo>
                  <a:pt x="9323659" y="0"/>
                </a:lnTo>
                <a:lnTo>
                  <a:pt x="9323659" y="6858000"/>
                </a:lnTo>
                <a:lnTo>
                  <a:pt x="3227659" y="68580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PE" sz="6000" b="1" dirty="0">
              <a:latin typeface="Franklin Gothic Heavy" panose="020B09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7BF595F-D17B-6853-D59C-3BEF6BBA29E4}"/>
              </a:ext>
            </a:extLst>
          </p:cNvPr>
          <p:cNvSpPr txBox="1"/>
          <p:nvPr/>
        </p:nvSpPr>
        <p:spPr>
          <a:xfrm>
            <a:off x="3524865" y="3170902"/>
            <a:ext cx="6164825" cy="258532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s-MX" b="1" i="0" dirty="0">
                <a:effectLst/>
                <a:latin typeface="Roboto" panose="02000000000000000000" pitchFamily="2" charset="0"/>
              </a:rPr>
              <a:t>En este régimen tributario se encuentran las personas con negocio y personas jurídicas que obtengan rentas provenientes de actividades de comercio o industria, y actividades de servicios.</a:t>
            </a:r>
          </a:p>
          <a:p>
            <a:endParaRPr lang="es-MX" b="1" dirty="0">
              <a:latin typeface="Roboto" panose="02000000000000000000" pitchFamily="2" charset="0"/>
            </a:endParaRPr>
          </a:p>
          <a:p>
            <a:r>
              <a:rPr lang="es-MX" b="1" i="0" dirty="0">
                <a:effectLst/>
                <a:latin typeface="Roboto" panose="02000000000000000000" pitchFamily="2" charset="0"/>
              </a:rPr>
              <a:t>Este régimen solo lleva 2 registros contables (compras y ventas), emiten todo tipo de comprobantes de pago, solo presentan declaraciones mensuales y no están obligados a presentar declaraciones anuales.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3961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8C25AF-FE32-D19E-C313-BD9DB25AEBAF}"/>
              </a:ext>
            </a:extLst>
          </p:cNvPr>
          <p:cNvSpPr txBox="1"/>
          <p:nvPr/>
        </p:nvSpPr>
        <p:spPr>
          <a:xfrm>
            <a:off x="2187363" y="1671569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Nuevo Régimen Único Simplificado</a:t>
            </a:r>
          </a:p>
        </p:txBody>
      </p:sp>
      <p:pic>
        <p:nvPicPr>
          <p:cNvPr id="13" name="Graphic 12" descr="Comprar">
            <a:extLst>
              <a:ext uri="{FF2B5EF4-FFF2-40B4-BE49-F238E27FC236}">
                <a16:creationId xmlns:a16="http://schemas.microsoft.com/office/drawing/2014/main" id="{DB29346A-CE3C-19ED-F5A8-97E8915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994CE42-B1E6-D604-AD06-4A5B133A176B}"/>
              </a:ext>
            </a:extLst>
          </p:cNvPr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>
                <a:effectLst/>
              </a:rPr>
              <a:t>Este régimen solo lleva 2 registros contables (compras y ventas), emiten todo tipo de comprobantes de pago, solo presentan declaraciones mensuales y no están obligados a presentar declaraciones anuales.</a:t>
            </a:r>
            <a:endParaRPr lang="en-US" sz="2000" b="1" i="1"/>
          </a:p>
        </p:txBody>
      </p:sp>
      <p:pic>
        <p:nvPicPr>
          <p:cNvPr id="15" name="Graphic 14" descr="Comprar">
            <a:extLst>
              <a:ext uri="{FF2B5EF4-FFF2-40B4-BE49-F238E27FC236}">
                <a16:creationId xmlns:a16="http://schemas.microsoft.com/office/drawing/2014/main" id="{9AFDD3C4-60D6-4C82-9A73-D2C2C2E6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9666116-71F9-47F5-AB3E-53EABBC3FB91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213</Words>
  <Application>Microsoft Office PowerPoint</Application>
  <PresentationFormat>Panorámica</PresentationFormat>
  <Paragraphs>16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-apple-system</vt:lpstr>
      <vt:lpstr>ADLaM Display</vt:lpstr>
      <vt:lpstr>Aptos</vt:lpstr>
      <vt:lpstr>Aptos Display</vt:lpstr>
      <vt:lpstr>Arial</vt:lpstr>
      <vt:lpstr>Franklin Gothic Heavy</vt:lpstr>
      <vt:lpstr>Roboto</vt:lpstr>
      <vt:lpstr>Sans Serif Collection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Fanny Rojas LL.</dc:creator>
  <cp:lastModifiedBy>Fanny Rojas LL.</cp:lastModifiedBy>
  <cp:revision>1</cp:revision>
  <dcterms:created xsi:type="dcterms:W3CDTF">2025-03-28T07:54:16Z</dcterms:created>
  <dcterms:modified xsi:type="dcterms:W3CDTF">2025-03-28T10:14:39Z</dcterms:modified>
</cp:coreProperties>
</file>