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(Slides)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4c99d600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4c99d600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4c99d6003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4c99d600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Strong data &amp; service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have made almost 600 food cards for dishes served from Calvin’s dining halls.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User subsystem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Every user’s profile data is securely stored in our database.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Users can easily change their email, password, and dietary restrictions associated with their account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KnightBites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Users can browse dishes and write reviews for them 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 a sandwich based on Calvin’s UpperCrust dining hall and share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Database changes don’t update in real time.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There is a small delay when reviews are posted.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example, the overall score of a dish gets updated daily at midnight.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can be fixed with a more pricey database plan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Ethical implications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 to next slide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4c99d6003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4c99d600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implications: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does this affect Calvin Dining Services staff?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Feedback is helpful, but too much negative feedback could be overwhelming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Does this affect allergen friendly, cultural, or unpopular foods?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Certain dishes could be review </a:t>
            </a:r>
            <a:r>
              <a:rPr lang="en"/>
              <a:t>bombed</a:t>
            </a:r>
            <a:r>
              <a:rPr lang="en"/>
              <a:t>, potentially getting special dishes removed.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Idea #1: Technology taketh and given away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KnightBites enhances food awareness and aims to reduce waste, but may unintentionally get dishes removed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Idea #4: Technology is not just additive, it’s ecological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this app, students aren’t just eating at the dining halls, they are eating with the mind of a critic, potentially changing how they rate their food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4c99d6003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4c99d6003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Functionality: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Expand dietary restrictions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Dairy/gluten free, etc.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More voting power to people with dietary restrictions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unified image collection?????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Hopes: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Partner with Calvin Dining Services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 that we can give real feedback and have real change in the dining halls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5e1d52a2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5e1d52a2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Advanced search and filtering options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Users can now sort by dining hall, mealtime, &amp; dietary restrictions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FAQ page with helpful tips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Easier access per request from users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Prayer Page implemented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Started as a joke, but we added a page to give you a prayer before you 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with that, let’s go ahead and move onto any questions from the audience…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4c99d6003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4c99d6003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4c99d600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4c99d600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4c99d600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4c99d600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Lily (narration)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Lujia (operator)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4c99d600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4c99d600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4c99d600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4c99d600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4c99d600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4c99d600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4c99d600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4c99d600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4c99d600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4c99d600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we’ve seen throughout the demo…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user can have many ratings and comments for one dish.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dish can have many ratings and comments from many users.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5e1d52a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5e1d52a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9800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200"/>
              <a:buNone/>
              <a:defRPr>
                <a:solidFill>
                  <a:srgbClr val="98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600"/>
              <a:buNone/>
              <a:defRPr sz="3600">
                <a:solidFill>
                  <a:srgbClr val="98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4200"/>
              <a:buNone/>
              <a:defRPr sz="4200">
                <a:solidFill>
                  <a:srgbClr val="98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00" y="1402325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Playfair Display"/>
                <a:ea typeface="Playfair Display"/>
                <a:cs typeface="Playfair Display"/>
                <a:sym typeface="Playfair Display"/>
              </a:rPr>
              <a:t>KnightBites</a:t>
            </a:r>
            <a:endParaRPr sz="35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0" lang="en" sz="1360">
                <a:latin typeface="Lato"/>
                <a:ea typeface="Lato"/>
                <a:cs typeface="Lato"/>
                <a:sym typeface="Lato"/>
              </a:rPr>
              <a:t>David Barry, Kenny Howes, </a:t>
            </a:r>
            <a:endParaRPr b="0" sz="136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0" lang="en" sz="1360">
                <a:latin typeface="Lato"/>
                <a:ea typeface="Lato"/>
                <a:cs typeface="Lato"/>
                <a:sym typeface="Lato"/>
              </a:rPr>
              <a:t>Lujia Li, Peter Lund, Lily McAboy, Jacob Tocila</a:t>
            </a:r>
            <a:endParaRPr b="0" sz="136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Playfair Display"/>
                <a:ea typeface="Playfair Display"/>
                <a:cs typeface="Playfair Display"/>
                <a:sym typeface="Playfair Display"/>
              </a:rPr>
              <a:t>Assessment</a:t>
            </a:r>
            <a:endParaRPr sz="6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</a:rPr>
              <a:t>Strengths &amp; Weaknesses</a:t>
            </a:r>
            <a:endParaRPr sz="3600">
              <a:solidFill>
                <a:srgbClr val="980000"/>
              </a:solidFill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8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Strengths</a:t>
            </a:r>
            <a:endParaRPr b="1" sz="2500">
              <a:solidFill>
                <a:srgbClr val="98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Strong data and service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User subsystem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Multipurpose app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○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Food ranking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○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Sandwich sharing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○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Prayers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5" name="Google Shape;125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8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Weaknesses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Database changes don’t update in real time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Ethical implications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Social/Ethical Implications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8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Ethical Implications</a:t>
            </a:r>
            <a:endParaRPr b="1" sz="2500">
              <a:solidFill>
                <a:srgbClr val="98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How does this affect Calvin Dining Services staff?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Does this affect allergen friendly, cultural, or unpopular foods?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Char char="○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Aren’t dishes more than 1-5 stars?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8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Postman</a:t>
            </a:r>
            <a:endParaRPr b="1" sz="2500">
              <a:solidFill>
                <a:srgbClr val="98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Idea #1: Technology giveth and technology taketh away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Idea #3: Embedded in every technology is a philosophy.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447250" y="4665400"/>
            <a:ext cx="8235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“Five Things We Need to Know About Technological Change” by Neil Postman talk delivered in Denver Colorado March 28, 1998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Future Work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8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Functionality</a:t>
            </a:r>
            <a:endParaRPr b="1" sz="2500">
              <a:solidFill>
                <a:srgbClr val="98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Expand dietary restrictions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○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Dairy/gluten free, etc.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○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Large database rework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More voting power to people with dietary restrictions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8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Future Hopes</a:t>
            </a:r>
            <a:endParaRPr b="1" sz="2500">
              <a:solidFill>
                <a:srgbClr val="98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Partner with Calvin Dining Services database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○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Real feedback, real change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Usability Tests</a:t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586550" y="1319725"/>
            <a:ext cx="75123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Advanced search and filtering options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○"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Greater sorting features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Better UpperCrust user interface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FAQ page with helpful tips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Prayer Page implemented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○"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With special prayers from devs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Playfair Display"/>
                <a:ea typeface="Playfair Display"/>
                <a:cs typeface="Playfair Display"/>
                <a:sym typeface="Playfair Display"/>
              </a:rPr>
              <a:t>Questions</a:t>
            </a:r>
            <a:endParaRPr sz="6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</a:rPr>
              <a:t>The Vision</a:t>
            </a:r>
            <a:endParaRPr sz="3600">
              <a:solidFill>
                <a:srgbClr val="980000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200"/>
              <a:buFont typeface="Playfair Display"/>
              <a:buAutoNum type="arabicPeriod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Platform to make informed meal choices.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200"/>
              <a:buFont typeface="Playfair Display"/>
              <a:buAutoNum type="arabicPeriod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Dining halls adjust offerings based on feedback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200"/>
              <a:buFont typeface="Playfair Display"/>
              <a:buAutoNum type="arabicPeriod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Improves campus dining experience through real-time feedback.</a:t>
            </a:r>
            <a:endParaRPr sz="2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30338"/>
            <a:ext cx="4282825" cy="42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121150" y="1326000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Playfair Display"/>
                <a:ea typeface="Playfair Display"/>
                <a:cs typeface="Playfair Display"/>
                <a:sym typeface="Playfair Display"/>
              </a:rPr>
              <a:t>Demonstration</a:t>
            </a:r>
            <a:endParaRPr sz="6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443775" y="2628675"/>
            <a:ext cx="4609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With online help!</a:t>
            </a: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00" y="528099"/>
            <a:ext cx="2684301" cy="40873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Playfair Display"/>
                <a:ea typeface="Playfair Display"/>
                <a:cs typeface="Playfair Display"/>
                <a:sym typeface="Playfair Display"/>
              </a:rPr>
              <a:t>Technologies</a:t>
            </a:r>
            <a:endParaRPr sz="6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React Native</a:t>
            </a:r>
            <a:endParaRPr sz="36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Mobile app development framework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Component based architecture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○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Less time rewriting same code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</a:rPr>
              <a:t>Azure</a:t>
            </a:r>
            <a:endParaRPr sz="3600">
              <a:solidFill>
                <a:srgbClr val="980000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8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Service</a:t>
            </a:r>
            <a:endParaRPr b="1" sz="2500">
              <a:solidFill>
                <a:srgbClr val="98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Web service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Node.js 20 stack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Proxies</a:t>
            </a: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database with REST API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8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Database</a:t>
            </a:r>
            <a:endParaRPr b="1" sz="2500">
              <a:solidFill>
                <a:srgbClr val="98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PostgreSQL DBMS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Schema based on domain model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Playfair Display"/>
                <a:ea typeface="Playfair Display"/>
                <a:cs typeface="Playfair Display"/>
                <a:sym typeface="Playfair Display"/>
              </a:rPr>
              <a:t>Design</a:t>
            </a:r>
            <a:endParaRPr sz="6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Information System</a:t>
            </a:r>
            <a:endParaRPr sz="360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389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100"/>
              <a:buFont typeface="Playfair Display"/>
              <a:buChar char="●"/>
            </a:pPr>
            <a:r>
              <a:rPr lang="en" sz="21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Relational database</a:t>
            </a:r>
            <a:endParaRPr sz="21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100"/>
              <a:buFont typeface="Playfair Display"/>
              <a:buChar char="●"/>
            </a:pPr>
            <a:r>
              <a:rPr lang="en" sz="21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Supports the 3 major “applets”</a:t>
            </a:r>
            <a:endParaRPr sz="21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Char char="○"/>
            </a:pPr>
            <a:r>
              <a:rPr lang="en" sz="21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Centered around user</a:t>
            </a:r>
            <a:endParaRPr sz="21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150" y="984775"/>
            <a:ext cx="4631400" cy="39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Diagram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35625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Keeps database </a:t>
            </a: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separated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900"/>
              <a:buFont typeface="Playfair Display"/>
              <a:buChar char="●"/>
            </a:pPr>
            <a:r>
              <a:rPr lang="en" sz="1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Utilize HTTP(S) infrastructure</a:t>
            </a:r>
            <a:endParaRPr sz="19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111" name="Google Shape;111;p21"/>
          <p:cNvGrpSpPr/>
          <p:nvPr/>
        </p:nvGrpSpPr>
        <p:grpSpPr>
          <a:xfrm>
            <a:off x="4134440" y="780022"/>
            <a:ext cx="4526259" cy="4068006"/>
            <a:chOff x="5565225" y="918750"/>
            <a:chExt cx="2959500" cy="2839200"/>
          </a:xfrm>
        </p:grpSpPr>
        <p:sp>
          <p:nvSpPr>
            <p:cNvPr id="112" name="Google Shape;112;p21"/>
            <p:cNvSpPr/>
            <p:nvPr/>
          </p:nvSpPr>
          <p:spPr>
            <a:xfrm>
              <a:off x="5565225" y="918750"/>
              <a:ext cx="2959500" cy="28392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13" name="Google Shape;113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52157" y="1006369"/>
              <a:ext cx="2800626" cy="2650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