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e1d52a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e1d52a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c99d600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4c99d600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5e1d52a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5e1d52a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c99d600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c99d600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Clear layout and organized d</a:t>
            </a:r>
            <a:r>
              <a:rPr lang="en"/>
              <a:t>esign</a:t>
            </a:r>
            <a:r>
              <a:rPr lang="en"/>
              <a:t> make it easy for user to find and use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Calvin Maroon and Gold, </a:t>
            </a:r>
            <a:r>
              <a:rPr lang="en"/>
              <a:t>reflecting Calvin’s brand, creating familiarity for students.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Standardized styles for buttons and text improve navigation and understanding.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</a:t>
            </a:r>
            <a:r>
              <a:rPr lang="en"/>
              <a:t> clear and relatable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Redesign for a cleaner, more engaging layout that’s easy to navigate.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Add images for each food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4c99d600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4c99d600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c99d600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c99d600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4c99d60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4c99d60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c99d60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c99d60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c99d60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c99d60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c99d60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c99d60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4c99d600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4c99d600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4c99d600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4c99d600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4c99d60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4c99d60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4c99d60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4c99d60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we’ve seen throughout the demo…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user can have many ratings and comments for one dish.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dish can have many ratings and comments from many users.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5e1d52a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5e1d52a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8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200"/>
              <a:buNone/>
              <a:defRPr>
                <a:solidFill>
                  <a:srgbClr val="98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600"/>
              <a:buNone/>
              <a:defRPr sz="3600">
                <a:solidFill>
                  <a:srgbClr val="98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200"/>
              <a:buNone/>
              <a:defRPr sz="4200">
                <a:solidFill>
                  <a:srgbClr val="98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4023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KnightBites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0" lang="en" sz="1360">
                <a:latin typeface="Lato"/>
                <a:ea typeface="Lato"/>
                <a:cs typeface="Lato"/>
                <a:sym typeface="Lato"/>
              </a:rPr>
              <a:t>David Barry, Kenny Howes, </a:t>
            </a:r>
            <a:endParaRPr b="0" sz="136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0" lang="en" sz="1360">
                <a:latin typeface="Lato"/>
                <a:ea typeface="Lato"/>
                <a:cs typeface="Lato"/>
                <a:sym typeface="Lato"/>
              </a:rPr>
              <a:t>Lujia Li, Peter Lund, Lily McAboy, Jacob Tocila</a:t>
            </a:r>
            <a:endParaRPr b="0" sz="136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Changes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49" y="1017450"/>
            <a:ext cx="2509562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798" y="1017486"/>
            <a:ext cx="2509551" cy="382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Assessment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Usability Tests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586550" y="1319725"/>
            <a:ext cx="75123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Prayer Page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FAQ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Having a filter to sort by dining hall, meal time, and blah blah blah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Jacob finish this slide ok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Strengths and Weaknesses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Strengths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Strong data and service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subsystem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Essentially 2 apps in one (View and Rank, UpperCrust Sandwiches) 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Weaknesses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changes don’t update in real time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layfair Display"/>
              <a:buChar char="●"/>
            </a:pPr>
            <a:r>
              <a:t/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Future Work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Functionality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Would like our dietary restriction list expansion (gluten free, dairy free, nut free)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weight to people with dietary restrictions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more unified image collection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Future Prospects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Connect our database to Calvin Dining Services database for immediate updates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Social/Ethical Implications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Ethical Implications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 does this affect the dining hall workers? 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this affect allergen friendly, cultural, or unpopular foods? 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Postman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Idea #1: Technology giveth and technology taketh away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Idea #3: Every dish is being boiled down 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Questions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The Vision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Playfair Display"/>
              <a:buAutoNum type="arabicPeriod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Platform to make informed meal choices.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Playfair Display"/>
              <a:buAutoNum type="arabicPeriod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Dining halls adjust offerings based on feedback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Playfair Display"/>
              <a:buAutoNum type="arabicPeriod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Improves campus dining experience through real-time feedback.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30338"/>
            <a:ext cx="4282825" cy="4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Demonstration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67400" y="2854575"/>
            <a:ext cx="4609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online help!</a:t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Technologies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React Native</a:t>
            </a:r>
            <a:endParaRPr sz="36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Mobile app development framework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Component based architecture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Less time rewriting same code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Tested with Expo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Azure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service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Node.js 20 stack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Proxies</a:t>
            </a: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database with REST API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PostgreSQL DBMS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Schema based on domain model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Analysis &amp; </a:t>
            </a: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Design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Information System</a:t>
            </a:r>
            <a:endParaRPr sz="36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34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500"/>
              <a:buFont typeface="Playfair Display"/>
              <a:buChar char="●"/>
            </a:pPr>
            <a:r>
              <a:rPr lang="en" sz="2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Relational database</a:t>
            </a:r>
            <a:endParaRPr sz="25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500"/>
              <a:buFont typeface="Playfair Display"/>
              <a:buChar char="●"/>
            </a:pPr>
            <a:r>
              <a:rPr lang="en" sz="2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Schema developed from domain diagram</a:t>
            </a:r>
            <a:endParaRPr sz="25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050" y="1017450"/>
            <a:ext cx="4436549" cy="38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5625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Mobile Client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Service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75" y="453213"/>
            <a:ext cx="4476450" cy="42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