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D5793-71B3-0641-9167-AE7B39AF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29F9AA-25EE-8343-B4D4-F4741D97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DBFBD-CA99-7F4F-A3D5-FF20F618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314D1-227A-574B-93E1-02FD3CD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B0A32-4388-F040-ACB7-037D666A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0993-06AC-6D44-A47B-42B4D6DF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3AD236-43CF-2945-8835-CB755E9C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CA12C-700B-A547-BFB3-8D3A2C69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50C42-F33E-9840-A77F-A3B6A47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28161-AA38-0745-9CA1-6B6B696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CF838A-3464-694D-81E0-D84D50A32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6D040-782A-FD4F-97E2-59541F2B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A3AE8-A18C-FD42-9B8C-286A911C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A78E2-DBFE-4C4B-8E38-6382AF7A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9BA65-99D2-A249-86DF-E820C82A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1FDF-FF9C-124B-AE26-794549C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46078-2DC0-7F45-85D7-2EB71602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52D2C-96C5-D142-ADC3-536A0D6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7A323-3911-0B40-B2EE-CA8569DC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F71E7-1C7B-6648-B88B-D15D005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9C3-53CC-B941-9841-6733099F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1A5BB-58B5-0D47-B170-33FEEF18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E8C26-EEEA-F54D-A1E0-2A9C0504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6537A-9C13-0F4E-AAA3-32F9BE96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525A0-7474-334F-A943-32ED2013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6740C-2771-BA4C-A8B3-61D0BB2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679D1-5CB3-1A49-8064-29053C18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843D4A-79F2-F241-8DB9-39456F7E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F81B8D-0A54-9D46-A8F2-B525CB18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705E9-0ACE-4E4B-B3D9-EAD85351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E559A6-5A56-554B-A0ED-E3B3203B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A7074-0F04-6340-9846-418F66B9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FA8C0A-502E-2745-9DED-AC9044CA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920E4-9DCE-E446-A3FC-AC5CE5F2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DEBC81-62F5-EC41-9E1A-27E9E222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F2EAA8-1A76-534D-9C16-E744B4DC0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E44F02-33D9-3940-AC3F-57F0264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12C43D-3BFE-1048-B4BF-1FDD87EC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A1E953-5FF0-8042-AFD1-4276A092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9A1CF-52CB-A14B-AB8E-A764E96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89853A-B1B3-6D48-BEEE-B9AF6ED4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003D89-EC1A-2A4F-B494-20D9F160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9FE441-120A-B54A-93AA-B244D7D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89B222-04F5-404C-88BC-198C6B2F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FC7409-D298-9A48-8FB5-ED9C510E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E26FC-C746-1649-B0C9-476A82E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CDF21-A2AF-8C4A-8AA1-9C9A606B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1C1432-9F04-634E-A8AF-FE5DEEFD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E71C8B-C559-6348-8EC2-3A5F426D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6534DA-946E-1E46-A1A9-7F4E1CD6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D9F825-3C05-DD40-8E8F-32E0DB3E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248CBC-A97A-4941-A3B4-C7293358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4CB95-E174-CB4C-82AD-150EBAFB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4D21E1-AC4F-B54A-978A-81ADBBE4B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DCB147-E391-464C-96A8-CCBFCCC2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1A1C73-3F98-BB44-BFE0-145125D6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7C5BCB-5EF2-6741-AFF5-D1CABE70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6A166-DAEA-064B-8B65-84E12EB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5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4CF3BA-E1EE-FE4F-ABF4-A6325D6F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BD74E-E445-844B-8471-458F699B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99143-DA79-2143-B52D-76C7F625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A5C6-C03B-794B-BA36-1656175D974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400F5-BC0F-B343-A1D5-3C6D97746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4F05F-1450-7349-8041-CFB657BFA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21BB-A8FC-9E46-A4B5-622A5E0C9A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8E24C-3DB1-FC4E-ACFC-8CB67495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57164"/>
            <a:ext cx="11670631" cy="4571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/>
              <a:t>Modèle relationnel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79D408A-9F30-1541-985C-E440FC8C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8" y="626670"/>
            <a:ext cx="10211002" cy="62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4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DONIKIAN</dc:creator>
  <cp:lastModifiedBy>Louis DONIKIAN</cp:lastModifiedBy>
  <cp:revision>1</cp:revision>
  <dcterms:created xsi:type="dcterms:W3CDTF">2020-04-18T11:10:32Z</dcterms:created>
  <dcterms:modified xsi:type="dcterms:W3CDTF">2020-04-18T11:14:07Z</dcterms:modified>
</cp:coreProperties>
</file>