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90" r:id="rId2"/>
    <p:sldId id="257" r:id="rId3"/>
    <p:sldId id="291" r:id="rId4"/>
    <p:sldId id="292" r:id="rId5"/>
    <p:sldId id="293" r:id="rId6"/>
    <p:sldId id="297" r:id="rId7"/>
    <p:sldId id="295" r:id="rId8"/>
    <p:sldId id="298" r:id="rId9"/>
    <p:sldId id="296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73"/>
    <p:restoredTop sz="94693"/>
  </p:normalViewPr>
  <p:slideViewPr>
    <p:cSldViewPr snapToGrid="0">
      <p:cViewPr varScale="1">
        <p:scale>
          <a:sx n="80" d="100"/>
          <a:sy n="80" d="100"/>
        </p:scale>
        <p:origin x="21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152AE-B43D-2849-90D3-C6EF5213262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A87F4222-1C60-5E44-A325-D012B95F1E23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06D806D5-840C-2C4E-9367-761C7DC4269F}" type="parTrans" cxnId="{FD5739CA-605F-3240-B323-7C0759B50B1E}">
      <dgm:prSet/>
      <dgm:spPr/>
      <dgm:t>
        <a:bodyPr/>
        <a:lstStyle/>
        <a:p>
          <a:endParaRPr lang="en-US"/>
        </a:p>
      </dgm:t>
    </dgm:pt>
    <dgm:pt modelId="{1C02F4C9-0CA4-264F-934D-4C00A57A4CFF}" type="sibTrans" cxnId="{FD5739CA-605F-3240-B323-7C0759B50B1E}">
      <dgm:prSet/>
      <dgm:spPr/>
      <dgm:t>
        <a:bodyPr/>
        <a:lstStyle/>
        <a:p>
          <a:endParaRPr lang="en-US"/>
        </a:p>
      </dgm:t>
    </dgm:pt>
    <dgm:pt modelId="{81F48389-BB75-6941-865A-C4E38479C58F}">
      <dgm:prSet phldrT="[Text]"/>
      <dgm:spPr/>
      <dgm:t>
        <a:bodyPr/>
        <a:lstStyle/>
        <a:p>
          <a:r>
            <a:rPr lang="en-US" dirty="0"/>
            <a:t>Request</a:t>
          </a:r>
        </a:p>
      </dgm:t>
    </dgm:pt>
    <dgm:pt modelId="{1E4882E7-43D3-F143-AC5E-5B05B1E84F2F}" type="parTrans" cxnId="{130DF71D-5E42-5347-9F05-A1A7F223D78D}">
      <dgm:prSet/>
      <dgm:spPr/>
      <dgm:t>
        <a:bodyPr/>
        <a:lstStyle/>
        <a:p>
          <a:endParaRPr lang="en-US"/>
        </a:p>
      </dgm:t>
    </dgm:pt>
    <dgm:pt modelId="{807FF1AF-720D-1342-AB25-11388E9CD000}" type="sibTrans" cxnId="{130DF71D-5E42-5347-9F05-A1A7F223D78D}">
      <dgm:prSet/>
      <dgm:spPr/>
      <dgm:t>
        <a:bodyPr/>
        <a:lstStyle/>
        <a:p>
          <a:endParaRPr lang="en-US"/>
        </a:p>
      </dgm:t>
    </dgm:pt>
    <dgm:pt modelId="{A70F1C0B-4766-2F46-834A-39BC9C934C1A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96DFC56A-8941-CB4F-8EEC-C4985B95FA3A}" type="parTrans" cxnId="{FEFEB9E3-9CFF-0040-80DB-F6B01AF6E4E5}">
      <dgm:prSet/>
      <dgm:spPr/>
      <dgm:t>
        <a:bodyPr/>
        <a:lstStyle/>
        <a:p>
          <a:endParaRPr lang="en-US"/>
        </a:p>
      </dgm:t>
    </dgm:pt>
    <dgm:pt modelId="{917B2C9D-42DC-2C45-A4AA-14601322C294}" type="sibTrans" cxnId="{FEFEB9E3-9CFF-0040-80DB-F6B01AF6E4E5}">
      <dgm:prSet/>
      <dgm:spPr/>
      <dgm:t>
        <a:bodyPr/>
        <a:lstStyle/>
        <a:p>
          <a:endParaRPr lang="en-US"/>
        </a:p>
      </dgm:t>
    </dgm:pt>
    <dgm:pt modelId="{F214F149-E57F-1643-B66E-24D2A1338342}">
      <dgm:prSet phldrT="[Text]"/>
      <dgm:spPr/>
      <dgm:t>
        <a:bodyPr/>
        <a:lstStyle/>
        <a:p>
          <a:r>
            <a:rPr lang="en-US" dirty="0"/>
            <a:t>The current server sends a request</a:t>
          </a:r>
        </a:p>
      </dgm:t>
    </dgm:pt>
    <dgm:pt modelId="{B4EA845B-2820-9046-8031-EB843190BB68}" type="parTrans" cxnId="{12802D34-66B4-AC41-9C6D-95C576A433B2}">
      <dgm:prSet/>
      <dgm:spPr/>
      <dgm:t>
        <a:bodyPr/>
        <a:lstStyle/>
        <a:p>
          <a:endParaRPr lang="en-US"/>
        </a:p>
      </dgm:t>
    </dgm:pt>
    <dgm:pt modelId="{EA796402-F1F1-0743-9059-87781C77ECC8}" type="sibTrans" cxnId="{12802D34-66B4-AC41-9C6D-95C576A433B2}">
      <dgm:prSet/>
      <dgm:spPr/>
      <dgm:t>
        <a:bodyPr/>
        <a:lstStyle/>
        <a:p>
          <a:endParaRPr lang="en-US"/>
        </a:p>
      </dgm:t>
    </dgm:pt>
    <dgm:pt modelId="{592D907E-7E03-6A42-AFB8-BEC2897F378E}">
      <dgm:prSet phldrT="[Text]"/>
      <dgm:spPr/>
      <dgm:t>
        <a:bodyPr/>
        <a:lstStyle/>
        <a:p>
          <a:r>
            <a:rPr lang="en-US" dirty="0"/>
            <a:t>The request is received, and its behavior will vary depending on the type	</a:t>
          </a:r>
        </a:p>
      </dgm:t>
    </dgm:pt>
    <dgm:pt modelId="{EE3DDDD7-0F8E-2E44-A4AA-5BDEDD2F4136}" type="parTrans" cxnId="{29BA9DFE-85BC-3D4B-B965-420E11E28B65}">
      <dgm:prSet/>
      <dgm:spPr/>
      <dgm:t>
        <a:bodyPr/>
        <a:lstStyle/>
        <a:p>
          <a:endParaRPr lang="en-US"/>
        </a:p>
      </dgm:t>
    </dgm:pt>
    <dgm:pt modelId="{E8E5A06F-7F6C-B04A-B722-0786865F1520}" type="sibTrans" cxnId="{29BA9DFE-85BC-3D4B-B965-420E11E28B65}">
      <dgm:prSet/>
      <dgm:spPr/>
      <dgm:t>
        <a:bodyPr/>
        <a:lstStyle/>
        <a:p>
          <a:endParaRPr lang="en-US"/>
        </a:p>
      </dgm:t>
    </dgm:pt>
    <dgm:pt modelId="{0A3A81AE-E6CA-1F4A-A516-AD67D0E030DF}">
      <dgm:prSet phldrT="[Text]"/>
      <dgm:spPr/>
      <dgm:t>
        <a:bodyPr/>
        <a:lstStyle/>
        <a:p>
          <a:r>
            <a:rPr lang="en-US" dirty="0"/>
            <a:t>The server receives the request and generates a response</a:t>
          </a:r>
        </a:p>
      </dgm:t>
    </dgm:pt>
    <dgm:pt modelId="{D6B1111E-65D6-0A45-ACE5-99B8CBBB4726}" type="parTrans" cxnId="{EAEFF375-9432-9E49-9878-6537DA0EF171}">
      <dgm:prSet/>
      <dgm:spPr/>
      <dgm:t>
        <a:bodyPr/>
        <a:lstStyle/>
        <a:p>
          <a:endParaRPr lang="en-US"/>
        </a:p>
      </dgm:t>
    </dgm:pt>
    <dgm:pt modelId="{BDC9D66A-1825-0B45-B799-CDC8CA10DC25}" type="sibTrans" cxnId="{EAEFF375-9432-9E49-9878-6537DA0EF171}">
      <dgm:prSet/>
      <dgm:spPr/>
      <dgm:t>
        <a:bodyPr/>
        <a:lstStyle/>
        <a:p>
          <a:endParaRPr lang="en-US"/>
        </a:p>
      </dgm:t>
    </dgm:pt>
    <dgm:pt modelId="{CF5290BA-99AD-C74B-ABA8-45EDED568BC6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FB7CBA15-DF2B-AA4B-BDF2-94AF80F9A4D6}" type="parTrans" cxnId="{1188E648-7221-7742-9BC4-9786F3E5795B}">
      <dgm:prSet/>
      <dgm:spPr/>
      <dgm:t>
        <a:bodyPr/>
        <a:lstStyle/>
        <a:p>
          <a:endParaRPr lang="en-US"/>
        </a:p>
      </dgm:t>
    </dgm:pt>
    <dgm:pt modelId="{62570A28-9328-5A43-B711-56129A794B6E}" type="sibTrans" cxnId="{1188E648-7221-7742-9BC4-9786F3E5795B}">
      <dgm:prSet/>
      <dgm:spPr/>
      <dgm:t>
        <a:bodyPr/>
        <a:lstStyle/>
        <a:p>
          <a:endParaRPr lang="en-US"/>
        </a:p>
      </dgm:t>
    </dgm:pt>
    <dgm:pt modelId="{1F4E0532-0F0D-C941-8BF4-5F948B2F481B}">
      <dgm:prSet phldrT="[Text]"/>
      <dgm:spPr/>
      <dgm:t>
        <a:bodyPr/>
        <a:lstStyle/>
        <a:p>
          <a:endParaRPr lang="en-US" dirty="0"/>
        </a:p>
      </dgm:t>
    </dgm:pt>
    <dgm:pt modelId="{B9EF6681-BF17-A640-A324-E96B9F8ECDD7}" type="parTrans" cxnId="{7A958218-138A-D043-96BC-CF4BEED2CAF1}">
      <dgm:prSet/>
      <dgm:spPr/>
      <dgm:t>
        <a:bodyPr/>
        <a:lstStyle/>
        <a:p>
          <a:endParaRPr lang="en-US"/>
        </a:p>
      </dgm:t>
    </dgm:pt>
    <dgm:pt modelId="{920F9F18-0F5A-DE47-9D77-29F25656A6E7}" type="sibTrans" cxnId="{7A958218-138A-D043-96BC-CF4BEED2CAF1}">
      <dgm:prSet/>
      <dgm:spPr/>
      <dgm:t>
        <a:bodyPr/>
        <a:lstStyle/>
        <a:p>
          <a:endParaRPr lang="en-US"/>
        </a:p>
      </dgm:t>
    </dgm:pt>
    <dgm:pt modelId="{3A57FC38-0C01-8941-82C1-E5A98DB6473B}">
      <dgm:prSet phldrT="[Text]"/>
      <dgm:spPr/>
      <dgm:t>
        <a:bodyPr/>
        <a:lstStyle/>
        <a:p>
          <a:r>
            <a:rPr lang="en-US" dirty="0"/>
            <a:t>The API response will generally include a status code, a header, and a body.</a:t>
          </a:r>
        </a:p>
      </dgm:t>
    </dgm:pt>
    <dgm:pt modelId="{A0C6C92E-4982-E94D-8A51-8769C0AB9ECA}" type="parTrans" cxnId="{6E9814D4-4072-C642-8981-CE3D783D8E85}">
      <dgm:prSet/>
      <dgm:spPr/>
      <dgm:t>
        <a:bodyPr/>
        <a:lstStyle/>
        <a:p>
          <a:endParaRPr lang="en-US"/>
        </a:p>
      </dgm:t>
    </dgm:pt>
    <dgm:pt modelId="{4CBA158C-38CD-7041-AEFB-70CCE7166544}" type="sibTrans" cxnId="{6E9814D4-4072-C642-8981-CE3D783D8E85}">
      <dgm:prSet/>
      <dgm:spPr/>
      <dgm:t>
        <a:bodyPr/>
        <a:lstStyle/>
        <a:p>
          <a:endParaRPr lang="en-US"/>
        </a:p>
      </dgm:t>
    </dgm:pt>
    <dgm:pt modelId="{983B0B54-6784-CB44-8D51-0573A9D68184}" type="pres">
      <dgm:prSet presAssocID="{4E2152AE-B43D-2849-90D3-C6EF5213262A}" presName="CompostProcess" presStyleCnt="0">
        <dgm:presLayoutVars>
          <dgm:dir/>
          <dgm:resizeHandles val="exact"/>
        </dgm:presLayoutVars>
      </dgm:prSet>
      <dgm:spPr/>
    </dgm:pt>
    <dgm:pt modelId="{D60A9A4D-02D4-2745-87A5-DB018C82E363}" type="pres">
      <dgm:prSet presAssocID="{4E2152AE-B43D-2849-90D3-C6EF5213262A}" presName="arrow" presStyleLbl="bgShp" presStyleIdx="0" presStyleCnt="1" custScaleX="117647"/>
      <dgm:spPr/>
    </dgm:pt>
    <dgm:pt modelId="{E7B2970B-0719-764A-B96E-46B99BAF4EC6}" type="pres">
      <dgm:prSet presAssocID="{4E2152AE-B43D-2849-90D3-C6EF5213262A}" presName="linearProcess" presStyleCnt="0"/>
      <dgm:spPr/>
    </dgm:pt>
    <dgm:pt modelId="{917B1C22-C6AF-FA49-9EE5-9F036F1D2EB5}" type="pres">
      <dgm:prSet presAssocID="{A87F4222-1C60-5E44-A325-D012B95F1E23}" presName="textNode" presStyleLbl="node1" presStyleIdx="0" presStyleCnt="4">
        <dgm:presLayoutVars>
          <dgm:bulletEnabled val="1"/>
        </dgm:presLayoutVars>
      </dgm:prSet>
      <dgm:spPr/>
    </dgm:pt>
    <dgm:pt modelId="{6C0D9306-CE99-FA45-8211-B2D1EA339F41}" type="pres">
      <dgm:prSet presAssocID="{1C02F4C9-0CA4-264F-934D-4C00A57A4CFF}" presName="sibTrans" presStyleCnt="0"/>
      <dgm:spPr/>
    </dgm:pt>
    <dgm:pt modelId="{E2B4D5FE-D951-0647-825D-7D6859DEF188}" type="pres">
      <dgm:prSet presAssocID="{81F48389-BB75-6941-865A-C4E38479C58F}" presName="textNode" presStyleLbl="node1" presStyleIdx="1" presStyleCnt="4">
        <dgm:presLayoutVars>
          <dgm:bulletEnabled val="1"/>
        </dgm:presLayoutVars>
      </dgm:prSet>
      <dgm:spPr/>
    </dgm:pt>
    <dgm:pt modelId="{0A6BAEAF-B576-3940-8DF7-016121B9F5AF}" type="pres">
      <dgm:prSet presAssocID="{807FF1AF-720D-1342-AB25-11388E9CD000}" presName="sibTrans" presStyleCnt="0"/>
      <dgm:spPr/>
    </dgm:pt>
    <dgm:pt modelId="{85BF7A10-4985-8A4F-86F0-C47BFF043BF4}" type="pres">
      <dgm:prSet presAssocID="{A70F1C0B-4766-2F46-834A-39BC9C934C1A}" presName="textNode" presStyleLbl="node1" presStyleIdx="2" presStyleCnt="4">
        <dgm:presLayoutVars>
          <dgm:bulletEnabled val="1"/>
        </dgm:presLayoutVars>
      </dgm:prSet>
      <dgm:spPr/>
    </dgm:pt>
    <dgm:pt modelId="{D83E4EDC-A176-D84E-8577-B91874E26C33}" type="pres">
      <dgm:prSet presAssocID="{917B2C9D-42DC-2C45-A4AA-14601322C294}" presName="sibTrans" presStyleCnt="0"/>
      <dgm:spPr/>
    </dgm:pt>
    <dgm:pt modelId="{18AE0D7F-A075-EB49-82AC-9EBACB0D3851}" type="pres">
      <dgm:prSet presAssocID="{CF5290BA-99AD-C74B-ABA8-45EDED568BC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7A958218-138A-D043-96BC-CF4BEED2CAF1}" srcId="{CF5290BA-99AD-C74B-ABA8-45EDED568BC6}" destId="{1F4E0532-0F0D-C941-8BF4-5F948B2F481B}" srcOrd="1" destOrd="0" parTransId="{B9EF6681-BF17-A640-A324-E96B9F8ECDD7}" sibTransId="{920F9F18-0F5A-DE47-9D77-29F25656A6E7}"/>
    <dgm:cxn modelId="{130DF71D-5E42-5347-9F05-A1A7F223D78D}" srcId="{4E2152AE-B43D-2849-90D3-C6EF5213262A}" destId="{81F48389-BB75-6941-865A-C4E38479C58F}" srcOrd="1" destOrd="0" parTransId="{1E4882E7-43D3-F143-AC5E-5B05B1E84F2F}" sibTransId="{807FF1AF-720D-1342-AB25-11388E9CD000}"/>
    <dgm:cxn modelId="{12802D34-66B4-AC41-9C6D-95C576A433B2}" srcId="{A87F4222-1C60-5E44-A325-D012B95F1E23}" destId="{F214F149-E57F-1643-B66E-24D2A1338342}" srcOrd="0" destOrd="0" parTransId="{B4EA845B-2820-9046-8031-EB843190BB68}" sibTransId="{EA796402-F1F1-0743-9059-87781C77ECC8}"/>
    <dgm:cxn modelId="{B4BFC03B-36BE-9A4D-B2FA-9DA6CA563970}" type="presOf" srcId="{A87F4222-1C60-5E44-A325-D012B95F1E23}" destId="{917B1C22-C6AF-FA49-9EE5-9F036F1D2EB5}" srcOrd="0" destOrd="0" presId="urn:microsoft.com/office/officeart/2005/8/layout/hProcess9"/>
    <dgm:cxn modelId="{53FB1047-3F2F-4C43-826F-E0E9CFD1CB64}" type="presOf" srcId="{4E2152AE-B43D-2849-90D3-C6EF5213262A}" destId="{983B0B54-6784-CB44-8D51-0573A9D68184}" srcOrd="0" destOrd="0" presId="urn:microsoft.com/office/officeart/2005/8/layout/hProcess9"/>
    <dgm:cxn modelId="{1188E648-7221-7742-9BC4-9786F3E5795B}" srcId="{4E2152AE-B43D-2849-90D3-C6EF5213262A}" destId="{CF5290BA-99AD-C74B-ABA8-45EDED568BC6}" srcOrd="3" destOrd="0" parTransId="{FB7CBA15-DF2B-AA4B-BDF2-94AF80F9A4D6}" sibTransId="{62570A28-9328-5A43-B711-56129A794B6E}"/>
    <dgm:cxn modelId="{8FB08C69-2D1F-3245-BA81-25D2A3D3837D}" type="presOf" srcId="{81F48389-BB75-6941-865A-C4E38479C58F}" destId="{E2B4D5FE-D951-0647-825D-7D6859DEF188}" srcOrd="0" destOrd="0" presId="urn:microsoft.com/office/officeart/2005/8/layout/hProcess9"/>
    <dgm:cxn modelId="{EAEFF375-9432-9E49-9878-6537DA0EF171}" srcId="{A70F1C0B-4766-2F46-834A-39BC9C934C1A}" destId="{0A3A81AE-E6CA-1F4A-A516-AD67D0E030DF}" srcOrd="0" destOrd="0" parTransId="{D6B1111E-65D6-0A45-ACE5-99B8CBBB4726}" sibTransId="{BDC9D66A-1825-0B45-B799-CDC8CA10DC25}"/>
    <dgm:cxn modelId="{F9B82A7F-D824-6E4B-B3F3-3C683EDC6FF5}" type="presOf" srcId="{A70F1C0B-4766-2F46-834A-39BC9C934C1A}" destId="{85BF7A10-4985-8A4F-86F0-C47BFF043BF4}" srcOrd="0" destOrd="0" presId="urn:microsoft.com/office/officeart/2005/8/layout/hProcess9"/>
    <dgm:cxn modelId="{596BDA92-509B-524E-9DD7-250E7E8F1A79}" type="presOf" srcId="{CF5290BA-99AD-C74B-ABA8-45EDED568BC6}" destId="{18AE0D7F-A075-EB49-82AC-9EBACB0D3851}" srcOrd="0" destOrd="0" presId="urn:microsoft.com/office/officeart/2005/8/layout/hProcess9"/>
    <dgm:cxn modelId="{7908C697-DF46-0040-8E41-938D28ED2620}" type="presOf" srcId="{592D907E-7E03-6A42-AFB8-BEC2897F378E}" destId="{E2B4D5FE-D951-0647-825D-7D6859DEF188}" srcOrd="0" destOrd="1" presId="urn:microsoft.com/office/officeart/2005/8/layout/hProcess9"/>
    <dgm:cxn modelId="{7C65B2B7-A7C8-374C-99D8-6BB2696FEB6E}" type="presOf" srcId="{0A3A81AE-E6CA-1F4A-A516-AD67D0E030DF}" destId="{85BF7A10-4985-8A4F-86F0-C47BFF043BF4}" srcOrd="0" destOrd="1" presId="urn:microsoft.com/office/officeart/2005/8/layout/hProcess9"/>
    <dgm:cxn modelId="{787086C9-B613-B94B-BD0E-9F198DBA2401}" type="presOf" srcId="{F214F149-E57F-1643-B66E-24D2A1338342}" destId="{917B1C22-C6AF-FA49-9EE5-9F036F1D2EB5}" srcOrd="0" destOrd="1" presId="urn:microsoft.com/office/officeart/2005/8/layout/hProcess9"/>
    <dgm:cxn modelId="{FD5739CA-605F-3240-B323-7C0759B50B1E}" srcId="{4E2152AE-B43D-2849-90D3-C6EF5213262A}" destId="{A87F4222-1C60-5E44-A325-D012B95F1E23}" srcOrd="0" destOrd="0" parTransId="{06D806D5-840C-2C4E-9367-761C7DC4269F}" sibTransId="{1C02F4C9-0CA4-264F-934D-4C00A57A4CFF}"/>
    <dgm:cxn modelId="{6E9814D4-4072-C642-8981-CE3D783D8E85}" srcId="{CF5290BA-99AD-C74B-ABA8-45EDED568BC6}" destId="{3A57FC38-0C01-8941-82C1-E5A98DB6473B}" srcOrd="0" destOrd="0" parTransId="{A0C6C92E-4982-E94D-8A51-8769C0AB9ECA}" sibTransId="{4CBA158C-38CD-7041-AEFB-70CCE7166544}"/>
    <dgm:cxn modelId="{FEFEB9E3-9CFF-0040-80DB-F6B01AF6E4E5}" srcId="{4E2152AE-B43D-2849-90D3-C6EF5213262A}" destId="{A70F1C0B-4766-2F46-834A-39BC9C934C1A}" srcOrd="2" destOrd="0" parTransId="{96DFC56A-8941-CB4F-8EEC-C4985B95FA3A}" sibTransId="{917B2C9D-42DC-2C45-A4AA-14601322C294}"/>
    <dgm:cxn modelId="{9BE7AAEA-F728-2F42-B625-2C5AE4A06E60}" type="presOf" srcId="{1F4E0532-0F0D-C941-8BF4-5F948B2F481B}" destId="{18AE0D7F-A075-EB49-82AC-9EBACB0D3851}" srcOrd="0" destOrd="2" presId="urn:microsoft.com/office/officeart/2005/8/layout/hProcess9"/>
    <dgm:cxn modelId="{90B0A7FA-13B9-5441-805D-B53C1AA312BA}" type="presOf" srcId="{3A57FC38-0C01-8941-82C1-E5A98DB6473B}" destId="{18AE0D7F-A075-EB49-82AC-9EBACB0D3851}" srcOrd="0" destOrd="1" presId="urn:microsoft.com/office/officeart/2005/8/layout/hProcess9"/>
    <dgm:cxn modelId="{29BA9DFE-85BC-3D4B-B965-420E11E28B65}" srcId="{81F48389-BB75-6941-865A-C4E38479C58F}" destId="{592D907E-7E03-6A42-AFB8-BEC2897F378E}" srcOrd="0" destOrd="0" parTransId="{EE3DDDD7-0F8E-2E44-A4AA-5BDEDD2F4136}" sibTransId="{E8E5A06F-7F6C-B04A-B722-0786865F1520}"/>
    <dgm:cxn modelId="{1954F954-36C7-3A4E-A99A-701630E9A5C1}" type="presParOf" srcId="{983B0B54-6784-CB44-8D51-0573A9D68184}" destId="{D60A9A4D-02D4-2745-87A5-DB018C82E363}" srcOrd="0" destOrd="0" presId="urn:microsoft.com/office/officeart/2005/8/layout/hProcess9"/>
    <dgm:cxn modelId="{42F3B2CA-5C0B-D14A-84B4-7E8D8802F945}" type="presParOf" srcId="{983B0B54-6784-CB44-8D51-0573A9D68184}" destId="{E7B2970B-0719-764A-B96E-46B99BAF4EC6}" srcOrd="1" destOrd="0" presId="urn:microsoft.com/office/officeart/2005/8/layout/hProcess9"/>
    <dgm:cxn modelId="{2803CE0D-3A32-414F-8104-9262B80B0096}" type="presParOf" srcId="{E7B2970B-0719-764A-B96E-46B99BAF4EC6}" destId="{917B1C22-C6AF-FA49-9EE5-9F036F1D2EB5}" srcOrd="0" destOrd="0" presId="urn:microsoft.com/office/officeart/2005/8/layout/hProcess9"/>
    <dgm:cxn modelId="{65B99516-0C5C-EE4C-9CE0-969FF49A0195}" type="presParOf" srcId="{E7B2970B-0719-764A-B96E-46B99BAF4EC6}" destId="{6C0D9306-CE99-FA45-8211-B2D1EA339F41}" srcOrd="1" destOrd="0" presId="urn:microsoft.com/office/officeart/2005/8/layout/hProcess9"/>
    <dgm:cxn modelId="{0FC72521-0951-E44E-AEB9-D03257B93F78}" type="presParOf" srcId="{E7B2970B-0719-764A-B96E-46B99BAF4EC6}" destId="{E2B4D5FE-D951-0647-825D-7D6859DEF188}" srcOrd="2" destOrd="0" presId="urn:microsoft.com/office/officeart/2005/8/layout/hProcess9"/>
    <dgm:cxn modelId="{42B8DBB0-42C6-6E4E-B28E-95A172D5CDE3}" type="presParOf" srcId="{E7B2970B-0719-764A-B96E-46B99BAF4EC6}" destId="{0A6BAEAF-B576-3940-8DF7-016121B9F5AF}" srcOrd="3" destOrd="0" presId="urn:microsoft.com/office/officeart/2005/8/layout/hProcess9"/>
    <dgm:cxn modelId="{F2C8A9BF-CFE6-1E4C-804A-2528ECD4A2AC}" type="presParOf" srcId="{E7B2970B-0719-764A-B96E-46B99BAF4EC6}" destId="{85BF7A10-4985-8A4F-86F0-C47BFF043BF4}" srcOrd="4" destOrd="0" presId="urn:microsoft.com/office/officeart/2005/8/layout/hProcess9"/>
    <dgm:cxn modelId="{068F6242-149B-9149-90BA-31DA8429096D}" type="presParOf" srcId="{E7B2970B-0719-764A-B96E-46B99BAF4EC6}" destId="{D83E4EDC-A176-D84E-8577-B91874E26C33}" srcOrd="5" destOrd="0" presId="urn:microsoft.com/office/officeart/2005/8/layout/hProcess9"/>
    <dgm:cxn modelId="{F2F2E115-F984-ED41-BC39-C9F7CF8325A4}" type="presParOf" srcId="{E7B2970B-0719-764A-B96E-46B99BAF4EC6}" destId="{18AE0D7F-A075-EB49-82AC-9EBACB0D385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4FD29-B061-4AA8-8850-985C403139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F789FC-C499-42DA-9BBC-9344684D2C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GET</a:t>
          </a:r>
          <a:r>
            <a:rPr lang="en-US"/>
            <a:t>: Retrieves data from the server (e.g., fetching a resource or information). </a:t>
          </a:r>
        </a:p>
      </dgm:t>
    </dgm:pt>
    <dgm:pt modelId="{885139ED-1A2F-4C26-BD6A-ABD33C76515D}" type="parTrans" cxnId="{70ACFAB2-8500-44CF-93F0-BC575CDE886D}">
      <dgm:prSet/>
      <dgm:spPr/>
      <dgm:t>
        <a:bodyPr/>
        <a:lstStyle/>
        <a:p>
          <a:endParaRPr lang="en-US"/>
        </a:p>
      </dgm:t>
    </dgm:pt>
    <dgm:pt modelId="{F3F1AE37-9119-4671-BA03-9E8187A4AE91}" type="sibTrans" cxnId="{70ACFAB2-8500-44CF-93F0-BC575CDE886D}">
      <dgm:prSet/>
      <dgm:spPr/>
      <dgm:t>
        <a:bodyPr/>
        <a:lstStyle/>
        <a:p>
          <a:endParaRPr lang="en-US"/>
        </a:p>
      </dgm:t>
    </dgm:pt>
    <dgm:pt modelId="{739F8FDF-5E64-445E-8197-944AC4EA8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POST</a:t>
          </a:r>
          <a:r>
            <a:rPr lang="en-US"/>
            <a:t>: Sends data to the server to create a new resource (e.g., submitting a form or uploading data). </a:t>
          </a:r>
        </a:p>
      </dgm:t>
    </dgm:pt>
    <dgm:pt modelId="{EB35D08F-8248-4D2B-B318-BD325E5FA872}" type="parTrans" cxnId="{6D60B6A1-0A84-4D79-AEEA-5DE3087A1558}">
      <dgm:prSet/>
      <dgm:spPr/>
      <dgm:t>
        <a:bodyPr/>
        <a:lstStyle/>
        <a:p>
          <a:endParaRPr lang="en-US"/>
        </a:p>
      </dgm:t>
    </dgm:pt>
    <dgm:pt modelId="{81111591-FF6E-46FF-8FDF-6C96DC590730}" type="sibTrans" cxnId="{6D60B6A1-0A84-4D79-AEEA-5DE3087A1558}">
      <dgm:prSet/>
      <dgm:spPr/>
      <dgm:t>
        <a:bodyPr/>
        <a:lstStyle/>
        <a:p>
          <a:endParaRPr lang="en-US"/>
        </a:p>
      </dgm:t>
    </dgm:pt>
    <dgm:pt modelId="{CE72E676-270A-47D5-9CA6-0819D7C345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PUT</a:t>
          </a:r>
          <a:r>
            <a:rPr lang="en-US"/>
            <a:t>: Updates an existing resource on the server with new data (e.g., editing a profile). </a:t>
          </a:r>
        </a:p>
      </dgm:t>
    </dgm:pt>
    <dgm:pt modelId="{060B6752-7520-4098-B801-36BD5E24DE1B}" type="parTrans" cxnId="{83B25CB9-24D3-468E-A95E-A33FA852E71F}">
      <dgm:prSet/>
      <dgm:spPr/>
      <dgm:t>
        <a:bodyPr/>
        <a:lstStyle/>
        <a:p>
          <a:endParaRPr lang="en-US"/>
        </a:p>
      </dgm:t>
    </dgm:pt>
    <dgm:pt modelId="{901BD49E-B815-49E1-9EE6-59033F21DB9A}" type="sibTrans" cxnId="{83B25CB9-24D3-468E-A95E-A33FA852E71F}">
      <dgm:prSet/>
      <dgm:spPr/>
      <dgm:t>
        <a:bodyPr/>
        <a:lstStyle/>
        <a:p>
          <a:endParaRPr lang="en-US"/>
        </a:p>
      </dgm:t>
    </dgm:pt>
    <dgm:pt modelId="{CD451384-B9EA-459B-9C81-C9FD4435AC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DELETE</a:t>
          </a:r>
          <a:r>
            <a:rPr lang="en-US"/>
            <a:t>: Removes a resource from the server (e.g., deleting a record or file). </a:t>
          </a:r>
        </a:p>
      </dgm:t>
    </dgm:pt>
    <dgm:pt modelId="{FD668FCF-FD3A-4BE1-A770-0B1E59698C64}" type="parTrans" cxnId="{42A2A6FC-1EFA-4539-99DA-0F64DCA6438F}">
      <dgm:prSet/>
      <dgm:spPr/>
      <dgm:t>
        <a:bodyPr/>
        <a:lstStyle/>
        <a:p>
          <a:endParaRPr lang="en-US"/>
        </a:p>
      </dgm:t>
    </dgm:pt>
    <dgm:pt modelId="{CCCE3EBC-0CD7-4950-9E9F-A22D77EACC0E}" type="sibTrans" cxnId="{42A2A6FC-1EFA-4539-99DA-0F64DCA6438F}">
      <dgm:prSet/>
      <dgm:spPr/>
      <dgm:t>
        <a:bodyPr/>
        <a:lstStyle/>
        <a:p>
          <a:endParaRPr lang="en-US"/>
        </a:p>
      </dgm:t>
    </dgm:pt>
    <dgm:pt modelId="{C0FDA5B3-0F6A-4EE0-A747-06FC499527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PATCH</a:t>
          </a:r>
          <a:r>
            <a:rPr lang="en-US"/>
            <a:t>: Partially updates a resource on the server (e.g., updating one field of a record). </a:t>
          </a:r>
        </a:p>
      </dgm:t>
    </dgm:pt>
    <dgm:pt modelId="{1BA83F6F-8FEE-4FC8-9B5E-85CA94965A2A}" type="parTrans" cxnId="{4F6C0174-4333-4C58-8712-8ACF60487CFE}">
      <dgm:prSet/>
      <dgm:spPr/>
      <dgm:t>
        <a:bodyPr/>
        <a:lstStyle/>
        <a:p>
          <a:endParaRPr lang="en-US"/>
        </a:p>
      </dgm:t>
    </dgm:pt>
    <dgm:pt modelId="{4A8BFC52-3461-405F-B1A6-27B0B01DBD34}" type="sibTrans" cxnId="{4F6C0174-4333-4C58-8712-8ACF60487CFE}">
      <dgm:prSet/>
      <dgm:spPr/>
      <dgm:t>
        <a:bodyPr/>
        <a:lstStyle/>
        <a:p>
          <a:endParaRPr lang="en-US"/>
        </a:p>
      </dgm:t>
    </dgm:pt>
    <dgm:pt modelId="{E5F14092-643D-440F-94DF-8EC530FBE5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HEAD</a:t>
          </a:r>
          <a:r>
            <a:rPr lang="en-US"/>
            <a:t>: Retrieves metadata (headers) about a resource without fetching the actual content. </a:t>
          </a:r>
        </a:p>
      </dgm:t>
    </dgm:pt>
    <dgm:pt modelId="{2169CFD0-AADD-4977-8EA3-2D1EAF545B9E}" type="parTrans" cxnId="{663C741E-A697-4F37-B47C-340D2A0DAD07}">
      <dgm:prSet/>
      <dgm:spPr/>
      <dgm:t>
        <a:bodyPr/>
        <a:lstStyle/>
        <a:p>
          <a:endParaRPr lang="en-US"/>
        </a:p>
      </dgm:t>
    </dgm:pt>
    <dgm:pt modelId="{96494081-4370-41D7-9891-EFFFEA287F7B}" type="sibTrans" cxnId="{663C741E-A697-4F37-B47C-340D2A0DAD07}">
      <dgm:prSet/>
      <dgm:spPr/>
      <dgm:t>
        <a:bodyPr/>
        <a:lstStyle/>
        <a:p>
          <a:endParaRPr lang="en-US"/>
        </a:p>
      </dgm:t>
    </dgm:pt>
    <dgm:pt modelId="{88A1550F-E29C-4373-82DE-74F995D0A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OPTIONS</a:t>
          </a:r>
          <a:r>
            <a:rPr lang="en-US"/>
            <a:t>: Requests the supported HTTP methods and other options for a specific resource or server.</a:t>
          </a:r>
        </a:p>
      </dgm:t>
    </dgm:pt>
    <dgm:pt modelId="{4193A502-D7AB-4274-A284-0B4034DDDCB0}" type="parTrans" cxnId="{E2D0A045-7200-42F3-AB94-D820846EF8E6}">
      <dgm:prSet/>
      <dgm:spPr/>
      <dgm:t>
        <a:bodyPr/>
        <a:lstStyle/>
        <a:p>
          <a:endParaRPr lang="en-US"/>
        </a:p>
      </dgm:t>
    </dgm:pt>
    <dgm:pt modelId="{2E32BC9C-9842-48CB-BF13-37E50A1C4262}" type="sibTrans" cxnId="{E2D0A045-7200-42F3-AB94-D820846EF8E6}">
      <dgm:prSet/>
      <dgm:spPr/>
      <dgm:t>
        <a:bodyPr/>
        <a:lstStyle/>
        <a:p>
          <a:endParaRPr lang="en-US"/>
        </a:p>
      </dgm:t>
    </dgm:pt>
    <dgm:pt modelId="{5CD3AADF-5E26-42D3-92A5-A564381C62CE}" type="pres">
      <dgm:prSet presAssocID="{8484FD29-B061-4AA8-8850-985C40313967}" presName="root" presStyleCnt="0">
        <dgm:presLayoutVars>
          <dgm:dir/>
          <dgm:resizeHandles val="exact"/>
        </dgm:presLayoutVars>
      </dgm:prSet>
      <dgm:spPr/>
    </dgm:pt>
    <dgm:pt modelId="{433E1E53-F683-4B08-88CB-47524CFCF9F8}" type="pres">
      <dgm:prSet presAssocID="{04F789FC-C499-42DA-9BBC-9344684D2C78}" presName="compNode" presStyleCnt="0"/>
      <dgm:spPr/>
    </dgm:pt>
    <dgm:pt modelId="{40CFB4FB-54E5-4D6C-BE2E-12D9B747A7E8}" type="pres">
      <dgm:prSet presAssocID="{04F789FC-C499-42DA-9BBC-9344684D2C78}" presName="bgRect" presStyleLbl="bgShp" presStyleIdx="0" presStyleCnt="7"/>
      <dgm:spPr/>
    </dgm:pt>
    <dgm:pt modelId="{63884DF9-F429-48CD-A397-F15E98C38F3C}" type="pres">
      <dgm:prSet presAssocID="{04F789FC-C499-42DA-9BBC-9344684D2C7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A4CA82B-57CB-463C-B84D-70948278C3B9}" type="pres">
      <dgm:prSet presAssocID="{04F789FC-C499-42DA-9BBC-9344684D2C78}" presName="spaceRect" presStyleCnt="0"/>
      <dgm:spPr/>
    </dgm:pt>
    <dgm:pt modelId="{3C1209A8-9D57-4BC3-B2F8-973EA5A31CAE}" type="pres">
      <dgm:prSet presAssocID="{04F789FC-C499-42DA-9BBC-9344684D2C78}" presName="parTx" presStyleLbl="revTx" presStyleIdx="0" presStyleCnt="7">
        <dgm:presLayoutVars>
          <dgm:chMax val="0"/>
          <dgm:chPref val="0"/>
        </dgm:presLayoutVars>
      </dgm:prSet>
      <dgm:spPr/>
    </dgm:pt>
    <dgm:pt modelId="{F58EB937-8627-4FF5-ABEF-E29EAA3BB723}" type="pres">
      <dgm:prSet presAssocID="{F3F1AE37-9119-4671-BA03-9E8187A4AE91}" presName="sibTrans" presStyleCnt="0"/>
      <dgm:spPr/>
    </dgm:pt>
    <dgm:pt modelId="{B307D0ED-18CD-4BC7-8800-996F226FDB0D}" type="pres">
      <dgm:prSet presAssocID="{739F8FDF-5E64-445E-8197-944AC4EA86A2}" presName="compNode" presStyleCnt="0"/>
      <dgm:spPr/>
    </dgm:pt>
    <dgm:pt modelId="{3D790F6B-A65D-41FD-9EE7-A8EE917FEE96}" type="pres">
      <dgm:prSet presAssocID="{739F8FDF-5E64-445E-8197-944AC4EA86A2}" presName="bgRect" presStyleLbl="bgShp" presStyleIdx="1" presStyleCnt="7"/>
      <dgm:spPr/>
    </dgm:pt>
    <dgm:pt modelId="{F6A499AD-9E56-452F-A157-A84330105015}" type="pres">
      <dgm:prSet presAssocID="{739F8FDF-5E64-445E-8197-944AC4EA86A2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FBF5DE6-C48B-4DD8-BC50-8174123420F8}" type="pres">
      <dgm:prSet presAssocID="{739F8FDF-5E64-445E-8197-944AC4EA86A2}" presName="spaceRect" presStyleCnt="0"/>
      <dgm:spPr/>
    </dgm:pt>
    <dgm:pt modelId="{F897D2F0-2210-461B-AB73-7AD41D5D717C}" type="pres">
      <dgm:prSet presAssocID="{739F8FDF-5E64-445E-8197-944AC4EA86A2}" presName="parTx" presStyleLbl="revTx" presStyleIdx="1" presStyleCnt="7">
        <dgm:presLayoutVars>
          <dgm:chMax val="0"/>
          <dgm:chPref val="0"/>
        </dgm:presLayoutVars>
      </dgm:prSet>
      <dgm:spPr/>
    </dgm:pt>
    <dgm:pt modelId="{52EF3793-52FC-4AC4-92DF-B92B4F009636}" type="pres">
      <dgm:prSet presAssocID="{81111591-FF6E-46FF-8FDF-6C96DC590730}" presName="sibTrans" presStyleCnt="0"/>
      <dgm:spPr/>
    </dgm:pt>
    <dgm:pt modelId="{0D092C0E-2414-4060-BB34-AF44DD53804A}" type="pres">
      <dgm:prSet presAssocID="{CE72E676-270A-47D5-9CA6-0819D7C34555}" presName="compNode" presStyleCnt="0"/>
      <dgm:spPr/>
    </dgm:pt>
    <dgm:pt modelId="{3B040F9D-63A8-4283-9AC3-EAB783FF5408}" type="pres">
      <dgm:prSet presAssocID="{CE72E676-270A-47D5-9CA6-0819D7C34555}" presName="bgRect" presStyleLbl="bgShp" presStyleIdx="2" presStyleCnt="7"/>
      <dgm:spPr/>
    </dgm:pt>
    <dgm:pt modelId="{16E82149-CC83-4CFE-9456-603E168E4BA8}" type="pres">
      <dgm:prSet presAssocID="{CE72E676-270A-47D5-9CA6-0819D7C3455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46CE3626-A41C-4213-84A0-02DA8FB70E9F}" type="pres">
      <dgm:prSet presAssocID="{CE72E676-270A-47D5-9CA6-0819D7C34555}" presName="spaceRect" presStyleCnt="0"/>
      <dgm:spPr/>
    </dgm:pt>
    <dgm:pt modelId="{C202F993-AC64-428C-BDDB-685676706B64}" type="pres">
      <dgm:prSet presAssocID="{CE72E676-270A-47D5-9CA6-0819D7C34555}" presName="parTx" presStyleLbl="revTx" presStyleIdx="2" presStyleCnt="7">
        <dgm:presLayoutVars>
          <dgm:chMax val="0"/>
          <dgm:chPref val="0"/>
        </dgm:presLayoutVars>
      </dgm:prSet>
      <dgm:spPr/>
    </dgm:pt>
    <dgm:pt modelId="{601982B3-005A-49AF-BA05-3DD2C76A7AA7}" type="pres">
      <dgm:prSet presAssocID="{901BD49E-B815-49E1-9EE6-59033F21DB9A}" presName="sibTrans" presStyleCnt="0"/>
      <dgm:spPr/>
    </dgm:pt>
    <dgm:pt modelId="{BAEEE1DA-126A-4A32-880D-708C4A3FFFE3}" type="pres">
      <dgm:prSet presAssocID="{CD451384-B9EA-459B-9C81-C9FD4435ACED}" presName="compNode" presStyleCnt="0"/>
      <dgm:spPr/>
    </dgm:pt>
    <dgm:pt modelId="{4A3A15F2-C569-4264-A4AD-10B4EE056402}" type="pres">
      <dgm:prSet presAssocID="{CD451384-B9EA-459B-9C81-C9FD4435ACED}" presName="bgRect" presStyleLbl="bgShp" presStyleIdx="3" presStyleCnt="7"/>
      <dgm:spPr/>
    </dgm:pt>
    <dgm:pt modelId="{74169609-D4B8-431F-91B2-82D89AA852BC}" type="pres">
      <dgm:prSet presAssocID="{CD451384-B9EA-459B-9C81-C9FD4435ACE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8453267C-CF0F-4490-A54A-8096534E0B4B}" type="pres">
      <dgm:prSet presAssocID="{CD451384-B9EA-459B-9C81-C9FD4435ACED}" presName="spaceRect" presStyleCnt="0"/>
      <dgm:spPr/>
    </dgm:pt>
    <dgm:pt modelId="{F174839D-ECB2-480A-9DB6-DA74D882BEDF}" type="pres">
      <dgm:prSet presAssocID="{CD451384-B9EA-459B-9C81-C9FD4435ACED}" presName="parTx" presStyleLbl="revTx" presStyleIdx="3" presStyleCnt="7">
        <dgm:presLayoutVars>
          <dgm:chMax val="0"/>
          <dgm:chPref val="0"/>
        </dgm:presLayoutVars>
      </dgm:prSet>
      <dgm:spPr/>
    </dgm:pt>
    <dgm:pt modelId="{CBA1FF05-E928-4107-B6B8-97F089DA41C3}" type="pres">
      <dgm:prSet presAssocID="{CCCE3EBC-0CD7-4950-9E9F-A22D77EACC0E}" presName="sibTrans" presStyleCnt="0"/>
      <dgm:spPr/>
    </dgm:pt>
    <dgm:pt modelId="{2BFFF143-1B9F-414E-8F31-4CA7D5CAC4D7}" type="pres">
      <dgm:prSet presAssocID="{C0FDA5B3-0F6A-4EE0-A747-06FC499527A0}" presName="compNode" presStyleCnt="0"/>
      <dgm:spPr/>
    </dgm:pt>
    <dgm:pt modelId="{24189596-404F-4CE7-BB81-693A2E1EEA3D}" type="pres">
      <dgm:prSet presAssocID="{C0FDA5B3-0F6A-4EE0-A747-06FC499527A0}" presName="bgRect" presStyleLbl="bgShp" presStyleIdx="4" presStyleCnt="7"/>
      <dgm:spPr/>
    </dgm:pt>
    <dgm:pt modelId="{C077A1C1-8129-4A10-A994-F0DE63E5DC9F}" type="pres">
      <dgm:prSet presAssocID="{C0FDA5B3-0F6A-4EE0-A747-06FC499527A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2801626-6312-4E2F-BBAB-62599A6109CD}" type="pres">
      <dgm:prSet presAssocID="{C0FDA5B3-0F6A-4EE0-A747-06FC499527A0}" presName="spaceRect" presStyleCnt="0"/>
      <dgm:spPr/>
    </dgm:pt>
    <dgm:pt modelId="{42EC857C-FA03-4FEC-8650-F55798339823}" type="pres">
      <dgm:prSet presAssocID="{C0FDA5B3-0F6A-4EE0-A747-06FC499527A0}" presName="parTx" presStyleLbl="revTx" presStyleIdx="4" presStyleCnt="7">
        <dgm:presLayoutVars>
          <dgm:chMax val="0"/>
          <dgm:chPref val="0"/>
        </dgm:presLayoutVars>
      </dgm:prSet>
      <dgm:spPr/>
    </dgm:pt>
    <dgm:pt modelId="{C1FCF0BD-F96F-42E6-99F0-18E8F1A89B74}" type="pres">
      <dgm:prSet presAssocID="{4A8BFC52-3461-405F-B1A6-27B0B01DBD34}" presName="sibTrans" presStyleCnt="0"/>
      <dgm:spPr/>
    </dgm:pt>
    <dgm:pt modelId="{5A361651-240E-4E46-A863-BC6EB83D1447}" type="pres">
      <dgm:prSet presAssocID="{E5F14092-643D-440F-94DF-8EC530FBE511}" presName="compNode" presStyleCnt="0"/>
      <dgm:spPr/>
    </dgm:pt>
    <dgm:pt modelId="{2D8C635D-E334-415A-9352-579C1A37299C}" type="pres">
      <dgm:prSet presAssocID="{E5F14092-643D-440F-94DF-8EC530FBE511}" presName="bgRect" presStyleLbl="bgShp" presStyleIdx="5" presStyleCnt="7"/>
      <dgm:spPr/>
    </dgm:pt>
    <dgm:pt modelId="{404E444F-C6F3-40F0-9FA8-2AB643B5151B}" type="pres">
      <dgm:prSet presAssocID="{E5F14092-643D-440F-94DF-8EC530FBE51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25A4C4-19B7-4822-98B2-31582FA7B339}" type="pres">
      <dgm:prSet presAssocID="{E5F14092-643D-440F-94DF-8EC530FBE511}" presName="spaceRect" presStyleCnt="0"/>
      <dgm:spPr/>
    </dgm:pt>
    <dgm:pt modelId="{1D5F6ADF-2294-47FF-9173-A31D12947562}" type="pres">
      <dgm:prSet presAssocID="{E5F14092-643D-440F-94DF-8EC530FBE511}" presName="parTx" presStyleLbl="revTx" presStyleIdx="5" presStyleCnt="7">
        <dgm:presLayoutVars>
          <dgm:chMax val="0"/>
          <dgm:chPref val="0"/>
        </dgm:presLayoutVars>
      </dgm:prSet>
      <dgm:spPr/>
    </dgm:pt>
    <dgm:pt modelId="{269220B3-17C7-41EE-BA5C-9C18E19A0414}" type="pres">
      <dgm:prSet presAssocID="{96494081-4370-41D7-9891-EFFFEA287F7B}" presName="sibTrans" presStyleCnt="0"/>
      <dgm:spPr/>
    </dgm:pt>
    <dgm:pt modelId="{600B28B9-2B24-4EDB-BE15-6F1103063677}" type="pres">
      <dgm:prSet presAssocID="{88A1550F-E29C-4373-82DE-74F995D0AAA4}" presName="compNode" presStyleCnt="0"/>
      <dgm:spPr/>
    </dgm:pt>
    <dgm:pt modelId="{FBAEEF34-88E7-4391-A1E0-444E284E7748}" type="pres">
      <dgm:prSet presAssocID="{88A1550F-E29C-4373-82DE-74F995D0AAA4}" presName="bgRect" presStyleLbl="bgShp" presStyleIdx="6" presStyleCnt="7"/>
      <dgm:spPr/>
    </dgm:pt>
    <dgm:pt modelId="{9895396F-A8A5-43FE-9841-CC402C353825}" type="pres">
      <dgm:prSet presAssocID="{88A1550F-E29C-4373-82DE-74F995D0AAA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57B2DAB-3D7B-4E7C-8FAB-0F8A2A5AFF71}" type="pres">
      <dgm:prSet presAssocID="{88A1550F-E29C-4373-82DE-74F995D0AAA4}" presName="spaceRect" presStyleCnt="0"/>
      <dgm:spPr/>
    </dgm:pt>
    <dgm:pt modelId="{EFE5941F-322C-4DA8-899C-176ACFBD1F54}" type="pres">
      <dgm:prSet presAssocID="{88A1550F-E29C-4373-82DE-74F995D0AAA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955850B-AA26-4AD2-A21D-40801768C968}" type="presOf" srcId="{8484FD29-B061-4AA8-8850-985C40313967}" destId="{5CD3AADF-5E26-42D3-92A5-A564381C62CE}" srcOrd="0" destOrd="0" presId="urn:microsoft.com/office/officeart/2018/2/layout/IconVerticalSolidList"/>
    <dgm:cxn modelId="{663C741E-A697-4F37-B47C-340D2A0DAD07}" srcId="{8484FD29-B061-4AA8-8850-985C40313967}" destId="{E5F14092-643D-440F-94DF-8EC530FBE511}" srcOrd="5" destOrd="0" parTransId="{2169CFD0-AADD-4977-8EA3-2D1EAF545B9E}" sibTransId="{96494081-4370-41D7-9891-EFFFEA287F7B}"/>
    <dgm:cxn modelId="{E2D0A045-7200-42F3-AB94-D820846EF8E6}" srcId="{8484FD29-B061-4AA8-8850-985C40313967}" destId="{88A1550F-E29C-4373-82DE-74F995D0AAA4}" srcOrd="6" destOrd="0" parTransId="{4193A502-D7AB-4274-A284-0B4034DDDCB0}" sibTransId="{2E32BC9C-9842-48CB-BF13-37E50A1C4262}"/>
    <dgm:cxn modelId="{57E97060-09C0-4117-BC6F-CECB00E746AF}" type="presOf" srcId="{88A1550F-E29C-4373-82DE-74F995D0AAA4}" destId="{EFE5941F-322C-4DA8-899C-176ACFBD1F54}" srcOrd="0" destOrd="0" presId="urn:microsoft.com/office/officeart/2018/2/layout/IconVerticalSolidList"/>
    <dgm:cxn modelId="{4F6C0174-4333-4C58-8712-8ACF60487CFE}" srcId="{8484FD29-B061-4AA8-8850-985C40313967}" destId="{C0FDA5B3-0F6A-4EE0-A747-06FC499527A0}" srcOrd="4" destOrd="0" parTransId="{1BA83F6F-8FEE-4FC8-9B5E-85CA94965A2A}" sibTransId="{4A8BFC52-3461-405F-B1A6-27B0B01DBD34}"/>
    <dgm:cxn modelId="{826AB584-9558-4461-B206-914F1EFE55D5}" type="presOf" srcId="{CD451384-B9EA-459B-9C81-C9FD4435ACED}" destId="{F174839D-ECB2-480A-9DB6-DA74D882BEDF}" srcOrd="0" destOrd="0" presId="urn:microsoft.com/office/officeart/2018/2/layout/IconVerticalSolidList"/>
    <dgm:cxn modelId="{E11B4386-4E07-4D42-8590-0E74A6778236}" type="presOf" srcId="{739F8FDF-5E64-445E-8197-944AC4EA86A2}" destId="{F897D2F0-2210-461B-AB73-7AD41D5D717C}" srcOrd="0" destOrd="0" presId="urn:microsoft.com/office/officeart/2018/2/layout/IconVerticalSolidList"/>
    <dgm:cxn modelId="{5C10E68A-4DBF-4881-9125-65EFA1F71B76}" type="presOf" srcId="{C0FDA5B3-0F6A-4EE0-A747-06FC499527A0}" destId="{42EC857C-FA03-4FEC-8650-F55798339823}" srcOrd="0" destOrd="0" presId="urn:microsoft.com/office/officeart/2018/2/layout/IconVerticalSolidList"/>
    <dgm:cxn modelId="{B7B1349D-1C31-45EB-99F2-15EFD1DA9581}" type="presOf" srcId="{CE72E676-270A-47D5-9CA6-0819D7C34555}" destId="{C202F993-AC64-428C-BDDB-685676706B64}" srcOrd="0" destOrd="0" presId="urn:microsoft.com/office/officeart/2018/2/layout/IconVerticalSolidList"/>
    <dgm:cxn modelId="{6D60B6A1-0A84-4D79-AEEA-5DE3087A1558}" srcId="{8484FD29-B061-4AA8-8850-985C40313967}" destId="{739F8FDF-5E64-445E-8197-944AC4EA86A2}" srcOrd="1" destOrd="0" parTransId="{EB35D08F-8248-4D2B-B318-BD325E5FA872}" sibTransId="{81111591-FF6E-46FF-8FDF-6C96DC590730}"/>
    <dgm:cxn modelId="{F9C71FAC-3EBD-4744-BA4A-B44EA1F4967E}" type="presOf" srcId="{E5F14092-643D-440F-94DF-8EC530FBE511}" destId="{1D5F6ADF-2294-47FF-9173-A31D12947562}" srcOrd="0" destOrd="0" presId="urn:microsoft.com/office/officeart/2018/2/layout/IconVerticalSolidList"/>
    <dgm:cxn modelId="{70ACFAB2-8500-44CF-93F0-BC575CDE886D}" srcId="{8484FD29-B061-4AA8-8850-985C40313967}" destId="{04F789FC-C499-42DA-9BBC-9344684D2C78}" srcOrd="0" destOrd="0" parTransId="{885139ED-1A2F-4C26-BD6A-ABD33C76515D}" sibTransId="{F3F1AE37-9119-4671-BA03-9E8187A4AE91}"/>
    <dgm:cxn modelId="{83B25CB9-24D3-468E-A95E-A33FA852E71F}" srcId="{8484FD29-B061-4AA8-8850-985C40313967}" destId="{CE72E676-270A-47D5-9CA6-0819D7C34555}" srcOrd="2" destOrd="0" parTransId="{060B6752-7520-4098-B801-36BD5E24DE1B}" sibTransId="{901BD49E-B815-49E1-9EE6-59033F21DB9A}"/>
    <dgm:cxn modelId="{A5BEA8EB-E0EE-44CC-A12C-1DF0A89B07EE}" type="presOf" srcId="{04F789FC-C499-42DA-9BBC-9344684D2C78}" destId="{3C1209A8-9D57-4BC3-B2F8-973EA5A31CAE}" srcOrd="0" destOrd="0" presId="urn:microsoft.com/office/officeart/2018/2/layout/IconVerticalSolidList"/>
    <dgm:cxn modelId="{42A2A6FC-1EFA-4539-99DA-0F64DCA6438F}" srcId="{8484FD29-B061-4AA8-8850-985C40313967}" destId="{CD451384-B9EA-459B-9C81-C9FD4435ACED}" srcOrd="3" destOrd="0" parTransId="{FD668FCF-FD3A-4BE1-A770-0B1E59698C64}" sibTransId="{CCCE3EBC-0CD7-4950-9E9F-A22D77EACC0E}"/>
    <dgm:cxn modelId="{273269D0-302E-40A9-B950-6596FFEE09BD}" type="presParOf" srcId="{5CD3AADF-5E26-42D3-92A5-A564381C62CE}" destId="{433E1E53-F683-4B08-88CB-47524CFCF9F8}" srcOrd="0" destOrd="0" presId="urn:microsoft.com/office/officeart/2018/2/layout/IconVerticalSolidList"/>
    <dgm:cxn modelId="{AF524C9B-AB32-4B13-A17E-FA668D204F9E}" type="presParOf" srcId="{433E1E53-F683-4B08-88CB-47524CFCF9F8}" destId="{40CFB4FB-54E5-4D6C-BE2E-12D9B747A7E8}" srcOrd="0" destOrd="0" presId="urn:microsoft.com/office/officeart/2018/2/layout/IconVerticalSolidList"/>
    <dgm:cxn modelId="{DD0D812E-7493-4A49-9C70-BFED1DC76F48}" type="presParOf" srcId="{433E1E53-F683-4B08-88CB-47524CFCF9F8}" destId="{63884DF9-F429-48CD-A397-F15E98C38F3C}" srcOrd="1" destOrd="0" presId="urn:microsoft.com/office/officeart/2018/2/layout/IconVerticalSolidList"/>
    <dgm:cxn modelId="{B9EED1EC-80C0-4BB4-B06E-617569E005D6}" type="presParOf" srcId="{433E1E53-F683-4B08-88CB-47524CFCF9F8}" destId="{BA4CA82B-57CB-463C-B84D-70948278C3B9}" srcOrd="2" destOrd="0" presId="urn:microsoft.com/office/officeart/2018/2/layout/IconVerticalSolidList"/>
    <dgm:cxn modelId="{275794C2-8C03-4391-AE2A-979609770BC3}" type="presParOf" srcId="{433E1E53-F683-4B08-88CB-47524CFCF9F8}" destId="{3C1209A8-9D57-4BC3-B2F8-973EA5A31CAE}" srcOrd="3" destOrd="0" presId="urn:microsoft.com/office/officeart/2018/2/layout/IconVerticalSolidList"/>
    <dgm:cxn modelId="{6E684F61-047D-45F0-ADD6-21047581BE15}" type="presParOf" srcId="{5CD3AADF-5E26-42D3-92A5-A564381C62CE}" destId="{F58EB937-8627-4FF5-ABEF-E29EAA3BB723}" srcOrd="1" destOrd="0" presId="urn:microsoft.com/office/officeart/2018/2/layout/IconVerticalSolidList"/>
    <dgm:cxn modelId="{41B1A9F3-F14B-45CC-AE77-3EB0F3886BB8}" type="presParOf" srcId="{5CD3AADF-5E26-42D3-92A5-A564381C62CE}" destId="{B307D0ED-18CD-4BC7-8800-996F226FDB0D}" srcOrd="2" destOrd="0" presId="urn:microsoft.com/office/officeart/2018/2/layout/IconVerticalSolidList"/>
    <dgm:cxn modelId="{47FB1DD3-A5D5-40DD-B109-33DB1B10CE31}" type="presParOf" srcId="{B307D0ED-18CD-4BC7-8800-996F226FDB0D}" destId="{3D790F6B-A65D-41FD-9EE7-A8EE917FEE96}" srcOrd="0" destOrd="0" presId="urn:microsoft.com/office/officeart/2018/2/layout/IconVerticalSolidList"/>
    <dgm:cxn modelId="{1FE00F4F-3215-447D-A1EA-9575AA7CEC3A}" type="presParOf" srcId="{B307D0ED-18CD-4BC7-8800-996F226FDB0D}" destId="{F6A499AD-9E56-452F-A157-A84330105015}" srcOrd="1" destOrd="0" presId="urn:microsoft.com/office/officeart/2018/2/layout/IconVerticalSolidList"/>
    <dgm:cxn modelId="{BBD783D0-C2FF-4074-B84D-C1E853B3B755}" type="presParOf" srcId="{B307D0ED-18CD-4BC7-8800-996F226FDB0D}" destId="{1FBF5DE6-C48B-4DD8-BC50-8174123420F8}" srcOrd="2" destOrd="0" presId="urn:microsoft.com/office/officeart/2018/2/layout/IconVerticalSolidList"/>
    <dgm:cxn modelId="{B8F4351F-F509-44DD-84BD-995BD13B2323}" type="presParOf" srcId="{B307D0ED-18CD-4BC7-8800-996F226FDB0D}" destId="{F897D2F0-2210-461B-AB73-7AD41D5D717C}" srcOrd="3" destOrd="0" presId="urn:microsoft.com/office/officeart/2018/2/layout/IconVerticalSolidList"/>
    <dgm:cxn modelId="{94049FEB-E08A-44CA-8BEC-026D4BCE1512}" type="presParOf" srcId="{5CD3AADF-5E26-42D3-92A5-A564381C62CE}" destId="{52EF3793-52FC-4AC4-92DF-B92B4F009636}" srcOrd="3" destOrd="0" presId="urn:microsoft.com/office/officeart/2018/2/layout/IconVerticalSolidList"/>
    <dgm:cxn modelId="{8E86CAD1-2D71-4369-ADAB-1A4E035788DF}" type="presParOf" srcId="{5CD3AADF-5E26-42D3-92A5-A564381C62CE}" destId="{0D092C0E-2414-4060-BB34-AF44DD53804A}" srcOrd="4" destOrd="0" presId="urn:microsoft.com/office/officeart/2018/2/layout/IconVerticalSolidList"/>
    <dgm:cxn modelId="{A15AFE83-8256-45F5-B060-08A67818A427}" type="presParOf" srcId="{0D092C0E-2414-4060-BB34-AF44DD53804A}" destId="{3B040F9D-63A8-4283-9AC3-EAB783FF5408}" srcOrd="0" destOrd="0" presId="urn:microsoft.com/office/officeart/2018/2/layout/IconVerticalSolidList"/>
    <dgm:cxn modelId="{C3D5BD31-4973-4522-BD2A-E5C801E88C82}" type="presParOf" srcId="{0D092C0E-2414-4060-BB34-AF44DD53804A}" destId="{16E82149-CC83-4CFE-9456-603E168E4BA8}" srcOrd="1" destOrd="0" presId="urn:microsoft.com/office/officeart/2018/2/layout/IconVerticalSolidList"/>
    <dgm:cxn modelId="{21D6EEE5-4AC0-48EE-83D7-B2E4E3AD39BA}" type="presParOf" srcId="{0D092C0E-2414-4060-BB34-AF44DD53804A}" destId="{46CE3626-A41C-4213-84A0-02DA8FB70E9F}" srcOrd="2" destOrd="0" presId="urn:microsoft.com/office/officeart/2018/2/layout/IconVerticalSolidList"/>
    <dgm:cxn modelId="{78E66AF5-7531-4A2D-B560-39AD431DC72D}" type="presParOf" srcId="{0D092C0E-2414-4060-BB34-AF44DD53804A}" destId="{C202F993-AC64-428C-BDDB-685676706B64}" srcOrd="3" destOrd="0" presId="urn:microsoft.com/office/officeart/2018/2/layout/IconVerticalSolidList"/>
    <dgm:cxn modelId="{76A0D9CE-A79E-4FDD-B3BF-D4C1596BC6E7}" type="presParOf" srcId="{5CD3AADF-5E26-42D3-92A5-A564381C62CE}" destId="{601982B3-005A-49AF-BA05-3DD2C76A7AA7}" srcOrd="5" destOrd="0" presId="urn:microsoft.com/office/officeart/2018/2/layout/IconVerticalSolidList"/>
    <dgm:cxn modelId="{C0716972-E0B0-487C-9E4D-93F361F4D353}" type="presParOf" srcId="{5CD3AADF-5E26-42D3-92A5-A564381C62CE}" destId="{BAEEE1DA-126A-4A32-880D-708C4A3FFFE3}" srcOrd="6" destOrd="0" presId="urn:microsoft.com/office/officeart/2018/2/layout/IconVerticalSolidList"/>
    <dgm:cxn modelId="{B912F5DA-06F1-45CB-B325-ACC0BEFBB208}" type="presParOf" srcId="{BAEEE1DA-126A-4A32-880D-708C4A3FFFE3}" destId="{4A3A15F2-C569-4264-A4AD-10B4EE056402}" srcOrd="0" destOrd="0" presId="urn:microsoft.com/office/officeart/2018/2/layout/IconVerticalSolidList"/>
    <dgm:cxn modelId="{FED051F7-EAA1-4856-812D-34F8C8DFB46D}" type="presParOf" srcId="{BAEEE1DA-126A-4A32-880D-708C4A3FFFE3}" destId="{74169609-D4B8-431F-91B2-82D89AA852BC}" srcOrd="1" destOrd="0" presId="urn:microsoft.com/office/officeart/2018/2/layout/IconVerticalSolidList"/>
    <dgm:cxn modelId="{985C0C6D-E560-4A15-975F-1BDFDC99ED1A}" type="presParOf" srcId="{BAEEE1DA-126A-4A32-880D-708C4A3FFFE3}" destId="{8453267C-CF0F-4490-A54A-8096534E0B4B}" srcOrd="2" destOrd="0" presId="urn:microsoft.com/office/officeart/2018/2/layout/IconVerticalSolidList"/>
    <dgm:cxn modelId="{5DFDF332-8F50-4944-9A2B-80934B63C0AA}" type="presParOf" srcId="{BAEEE1DA-126A-4A32-880D-708C4A3FFFE3}" destId="{F174839D-ECB2-480A-9DB6-DA74D882BEDF}" srcOrd="3" destOrd="0" presId="urn:microsoft.com/office/officeart/2018/2/layout/IconVerticalSolidList"/>
    <dgm:cxn modelId="{8AFEC093-BD2F-444A-9DEA-C58D03C27445}" type="presParOf" srcId="{5CD3AADF-5E26-42D3-92A5-A564381C62CE}" destId="{CBA1FF05-E928-4107-B6B8-97F089DA41C3}" srcOrd="7" destOrd="0" presId="urn:microsoft.com/office/officeart/2018/2/layout/IconVerticalSolidList"/>
    <dgm:cxn modelId="{C33B98B8-DAAC-4E2A-A1A1-ED1B0652BFCA}" type="presParOf" srcId="{5CD3AADF-5E26-42D3-92A5-A564381C62CE}" destId="{2BFFF143-1B9F-414E-8F31-4CA7D5CAC4D7}" srcOrd="8" destOrd="0" presId="urn:microsoft.com/office/officeart/2018/2/layout/IconVerticalSolidList"/>
    <dgm:cxn modelId="{42211CC0-0C5F-4434-9AF2-A4E1A640B8CD}" type="presParOf" srcId="{2BFFF143-1B9F-414E-8F31-4CA7D5CAC4D7}" destId="{24189596-404F-4CE7-BB81-693A2E1EEA3D}" srcOrd="0" destOrd="0" presId="urn:microsoft.com/office/officeart/2018/2/layout/IconVerticalSolidList"/>
    <dgm:cxn modelId="{46B6CAAB-C007-42C6-9DC2-78D83147269F}" type="presParOf" srcId="{2BFFF143-1B9F-414E-8F31-4CA7D5CAC4D7}" destId="{C077A1C1-8129-4A10-A994-F0DE63E5DC9F}" srcOrd="1" destOrd="0" presId="urn:microsoft.com/office/officeart/2018/2/layout/IconVerticalSolidList"/>
    <dgm:cxn modelId="{DC31249A-3E04-48E1-B56B-BB2CB556CF4F}" type="presParOf" srcId="{2BFFF143-1B9F-414E-8F31-4CA7D5CAC4D7}" destId="{62801626-6312-4E2F-BBAB-62599A6109CD}" srcOrd="2" destOrd="0" presId="urn:microsoft.com/office/officeart/2018/2/layout/IconVerticalSolidList"/>
    <dgm:cxn modelId="{37E15375-AF7A-491F-8E34-A51C8FC8B9D3}" type="presParOf" srcId="{2BFFF143-1B9F-414E-8F31-4CA7D5CAC4D7}" destId="{42EC857C-FA03-4FEC-8650-F55798339823}" srcOrd="3" destOrd="0" presId="urn:microsoft.com/office/officeart/2018/2/layout/IconVerticalSolidList"/>
    <dgm:cxn modelId="{23DE38BB-AA2B-4CF8-8CFF-8C22B677F6C6}" type="presParOf" srcId="{5CD3AADF-5E26-42D3-92A5-A564381C62CE}" destId="{C1FCF0BD-F96F-42E6-99F0-18E8F1A89B74}" srcOrd="9" destOrd="0" presId="urn:microsoft.com/office/officeart/2018/2/layout/IconVerticalSolidList"/>
    <dgm:cxn modelId="{9CEB9998-6062-4E9E-BDD3-61FA8AF92E80}" type="presParOf" srcId="{5CD3AADF-5E26-42D3-92A5-A564381C62CE}" destId="{5A361651-240E-4E46-A863-BC6EB83D1447}" srcOrd="10" destOrd="0" presId="urn:microsoft.com/office/officeart/2018/2/layout/IconVerticalSolidList"/>
    <dgm:cxn modelId="{7A5E5453-0969-434E-BA75-8F7071E7FBC5}" type="presParOf" srcId="{5A361651-240E-4E46-A863-BC6EB83D1447}" destId="{2D8C635D-E334-415A-9352-579C1A37299C}" srcOrd="0" destOrd="0" presId="urn:microsoft.com/office/officeart/2018/2/layout/IconVerticalSolidList"/>
    <dgm:cxn modelId="{54477BEC-B67A-4119-AE52-A208C6CA6DDA}" type="presParOf" srcId="{5A361651-240E-4E46-A863-BC6EB83D1447}" destId="{404E444F-C6F3-40F0-9FA8-2AB643B5151B}" srcOrd="1" destOrd="0" presId="urn:microsoft.com/office/officeart/2018/2/layout/IconVerticalSolidList"/>
    <dgm:cxn modelId="{DEEB72BF-DB37-4EB1-9BAA-6AC02D0E17CB}" type="presParOf" srcId="{5A361651-240E-4E46-A863-BC6EB83D1447}" destId="{1E25A4C4-19B7-4822-98B2-31582FA7B339}" srcOrd="2" destOrd="0" presId="urn:microsoft.com/office/officeart/2018/2/layout/IconVerticalSolidList"/>
    <dgm:cxn modelId="{4BD5D6D6-76D9-4B4A-962B-3A89FD1AA047}" type="presParOf" srcId="{5A361651-240E-4E46-A863-BC6EB83D1447}" destId="{1D5F6ADF-2294-47FF-9173-A31D12947562}" srcOrd="3" destOrd="0" presId="urn:microsoft.com/office/officeart/2018/2/layout/IconVerticalSolidList"/>
    <dgm:cxn modelId="{5985E7DE-E675-416C-B4D3-A6A275571C4B}" type="presParOf" srcId="{5CD3AADF-5E26-42D3-92A5-A564381C62CE}" destId="{269220B3-17C7-41EE-BA5C-9C18E19A0414}" srcOrd="11" destOrd="0" presId="urn:microsoft.com/office/officeart/2018/2/layout/IconVerticalSolidList"/>
    <dgm:cxn modelId="{9DFC4156-344D-4CB6-A42B-FA30DA4339DD}" type="presParOf" srcId="{5CD3AADF-5E26-42D3-92A5-A564381C62CE}" destId="{600B28B9-2B24-4EDB-BE15-6F1103063677}" srcOrd="12" destOrd="0" presId="urn:microsoft.com/office/officeart/2018/2/layout/IconVerticalSolidList"/>
    <dgm:cxn modelId="{B4A409E5-40ED-4944-90F4-A383EEF33BE3}" type="presParOf" srcId="{600B28B9-2B24-4EDB-BE15-6F1103063677}" destId="{FBAEEF34-88E7-4391-A1E0-444E284E7748}" srcOrd="0" destOrd="0" presId="urn:microsoft.com/office/officeart/2018/2/layout/IconVerticalSolidList"/>
    <dgm:cxn modelId="{40147848-3C11-4B65-AA27-44F33239B9F9}" type="presParOf" srcId="{600B28B9-2B24-4EDB-BE15-6F1103063677}" destId="{9895396F-A8A5-43FE-9841-CC402C353825}" srcOrd="1" destOrd="0" presId="urn:microsoft.com/office/officeart/2018/2/layout/IconVerticalSolidList"/>
    <dgm:cxn modelId="{EA3AAA6D-7AE8-4210-AD3D-A35341F94AB0}" type="presParOf" srcId="{600B28B9-2B24-4EDB-BE15-6F1103063677}" destId="{E57B2DAB-3D7B-4E7C-8FAB-0F8A2A5AFF71}" srcOrd="2" destOrd="0" presId="urn:microsoft.com/office/officeart/2018/2/layout/IconVerticalSolidList"/>
    <dgm:cxn modelId="{17D00F1D-5E3E-48DC-A24B-145A4CF11756}" type="presParOf" srcId="{600B28B9-2B24-4EDB-BE15-6F1103063677}" destId="{EFE5941F-322C-4DA8-899C-176ACFBD1F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A9A4D-02D4-2745-87A5-DB018C82E363}">
      <dsp:nvSpPr>
        <dsp:cNvPr id="0" name=""/>
        <dsp:cNvSpPr/>
      </dsp:nvSpPr>
      <dsp:spPr>
        <a:xfrm>
          <a:off x="2" y="0"/>
          <a:ext cx="11146414" cy="356443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B1C22-C6AF-FA49-9EE5-9F036F1D2EB5}">
      <dsp:nvSpPr>
        <dsp:cNvPr id="0" name=""/>
        <dsp:cNvSpPr/>
      </dsp:nvSpPr>
      <dsp:spPr>
        <a:xfrm>
          <a:off x="5578" y="1069330"/>
          <a:ext cx="2683195" cy="142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current server sends a request</a:t>
          </a:r>
        </a:p>
      </dsp:txBody>
      <dsp:txXfrm>
        <a:off x="75179" y="1138931"/>
        <a:ext cx="2543993" cy="1286572"/>
      </dsp:txXfrm>
    </dsp:sp>
    <dsp:sp modelId="{E2B4D5FE-D951-0647-825D-7D6859DEF188}">
      <dsp:nvSpPr>
        <dsp:cNvPr id="0" name=""/>
        <dsp:cNvSpPr/>
      </dsp:nvSpPr>
      <dsp:spPr>
        <a:xfrm>
          <a:off x="2822934" y="1069330"/>
          <a:ext cx="2683195" cy="142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Request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request is received, and its behavior will vary depending on the type	</a:t>
          </a:r>
        </a:p>
      </dsp:txBody>
      <dsp:txXfrm>
        <a:off x="2892535" y="1138931"/>
        <a:ext cx="2543993" cy="1286572"/>
      </dsp:txXfrm>
    </dsp:sp>
    <dsp:sp modelId="{85BF7A10-4985-8A4F-86F0-C47BFF043BF4}">
      <dsp:nvSpPr>
        <dsp:cNvPr id="0" name=""/>
        <dsp:cNvSpPr/>
      </dsp:nvSpPr>
      <dsp:spPr>
        <a:xfrm>
          <a:off x="5640289" y="1069330"/>
          <a:ext cx="2683195" cy="142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Server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server receives the request and generates a response</a:t>
          </a:r>
        </a:p>
      </dsp:txBody>
      <dsp:txXfrm>
        <a:off x="5709890" y="1138931"/>
        <a:ext cx="2543993" cy="1286572"/>
      </dsp:txXfrm>
    </dsp:sp>
    <dsp:sp modelId="{18AE0D7F-A075-EB49-82AC-9EBACB0D3851}">
      <dsp:nvSpPr>
        <dsp:cNvPr id="0" name=""/>
        <dsp:cNvSpPr/>
      </dsp:nvSpPr>
      <dsp:spPr>
        <a:xfrm>
          <a:off x="8457645" y="1069330"/>
          <a:ext cx="2683195" cy="1425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Response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The API response will generally include a status code, a header, and a body.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</dsp:txBody>
      <dsp:txXfrm>
        <a:off x="8527246" y="1138931"/>
        <a:ext cx="2543993" cy="12865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FB4FB-54E5-4D6C-BE2E-12D9B747A7E8}">
      <dsp:nvSpPr>
        <dsp:cNvPr id="0" name=""/>
        <dsp:cNvSpPr/>
      </dsp:nvSpPr>
      <dsp:spPr>
        <a:xfrm>
          <a:off x="0" y="304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84DF9-F429-48CD-A397-F15E98C38F3C}">
      <dsp:nvSpPr>
        <dsp:cNvPr id="0" name=""/>
        <dsp:cNvSpPr/>
      </dsp:nvSpPr>
      <dsp:spPr>
        <a:xfrm>
          <a:off x="126830" y="94641"/>
          <a:ext cx="230600" cy="230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209A8-9D57-4BC3-B2F8-973EA5A31CAE}">
      <dsp:nvSpPr>
        <dsp:cNvPr id="0" name=""/>
        <dsp:cNvSpPr/>
      </dsp:nvSpPr>
      <dsp:spPr>
        <a:xfrm>
          <a:off x="484261" y="304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GET</a:t>
          </a:r>
          <a:r>
            <a:rPr lang="en-US" sz="1600" kern="1200"/>
            <a:t>: Retrieves data from the server (e.g., fetching a resource or information). </a:t>
          </a:r>
        </a:p>
      </dsp:txBody>
      <dsp:txXfrm>
        <a:off x="484261" y="304"/>
        <a:ext cx="9840738" cy="419273"/>
      </dsp:txXfrm>
    </dsp:sp>
    <dsp:sp modelId="{3D790F6B-A65D-41FD-9EE7-A8EE917FEE96}">
      <dsp:nvSpPr>
        <dsp:cNvPr id="0" name=""/>
        <dsp:cNvSpPr/>
      </dsp:nvSpPr>
      <dsp:spPr>
        <a:xfrm>
          <a:off x="0" y="524396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A499AD-9E56-452F-A157-A84330105015}">
      <dsp:nvSpPr>
        <dsp:cNvPr id="0" name=""/>
        <dsp:cNvSpPr/>
      </dsp:nvSpPr>
      <dsp:spPr>
        <a:xfrm>
          <a:off x="126830" y="618733"/>
          <a:ext cx="230600" cy="230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7D2F0-2210-461B-AB73-7AD41D5D717C}">
      <dsp:nvSpPr>
        <dsp:cNvPr id="0" name=""/>
        <dsp:cNvSpPr/>
      </dsp:nvSpPr>
      <dsp:spPr>
        <a:xfrm>
          <a:off x="484261" y="524396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POST</a:t>
          </a:r>
          <a:r>
            <a:rPr lang="en-US" sz="1600" kern="1200"/>
            <a:t>: Sends data to the server to create a new resource (e.g., submitting a form or uploading data). </a:t>
          </a:r>
        </a:p>
      </dsp:txBody>
      <dsp:txXfrm>
        <a:off x="484261" y="524396"/>
        <a:ext cx="9840738" cy="419273"/>
      </dsp:txXfrm>
    </dsp:sp>
    <dsp:sp modelId="{3B040F9D-63A8-4283-9AC3-EAB783FF5408}">
      <dsp:nvSpPr>
        <dsp:cNvPr id="0" name=""/>
        <dsp:cNvSpPr/>
      </dsp:nvSpPr>
      <dsp:spPr>
        <a:xfrm>
          <a:off x="0" y="1048488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82149-CC83-4CFE-9456-603E168E4BA8}">
      <dsp:nvSpPr>
        <dsp:cNvPr id="0" name=""/>
        <dsp:cNvSpPr/>
      </dsp:nvSpPr>
      <dsp:spPr>
        <a:xfrm>
          <a:off x="126830" y="1142825"/>
          <a:ext cx="230600" cy="230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2F993-AC64-428C-BDDB-685676706B64}">
      <dsp:nvSpPr>
        <dsp:cNvPr id="0" name=""/>
        <dsp:cNvSpPr/>
      </dsp:nvSpPr>
      <dsp:spPr>
        <a:xfrm>
          <a:off x="484261" y="1048488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PUT</a:t>
          </a:r>
          <a:r>
            <a:rPr lang="en-US" sz="1600" kern="1200"/>
            <a:t>: Updates an existing resource on the server with new data (e.g., editing a profile). </a:t>
          </a:r>
        </a:p>
      </dsp:txBody>
      <dsp:txXfrm>
        <a:off x="484261" y="1048488"/>
        <a:ext cx="9840738" cy="419273"/>
      </dsp:txXfrm>
    </dsp:sp>
    <dsp:sp modelId="{4A3A15F2-C569-4264-A4AD-10B4EE056402}">
      <dsp:nvSpPr>
        <dsp:cNvPr id="0" name=""/>
        <dsp:cNvSpPr/>
      </dsp:nvSpPr>
      <dsp:spPr>
        <a:xfrm>
          <a:off x="0" y="1572581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69609-D4B8-431F-91B2-82D89AA852BC}">
      <dsp:nvSpPr>
        <dsp:cNvPr id="0" name=""/>
        <dsp:cNvSpPr/>
      </dsp:nvSpPr>
      <dsp:spPr>
        <a:xfrm>
          <a:off x="126830" y="1666917"/>
          <a:ext cx="230600" cy="230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839D-ECB2-480A-9DB6-DA74D882BEDF}">
      <dsp:nvSpPr>
        <dsp:cNvPr id="0" name=""/>
        <dsp:cNvSpPr/>
      </dsp:nvSpPr>
      <dsp:spPr>
        <a:xfrm>
          <a:off x="484261" y="1572581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DELETE</a:t>
          </a:r>
          <a:r>
            <a:rPr lang="en-US" sz="1600" kern="1200"/>
            <a:t>: Removes a resource from the server (e.g., deleting a record or file). </a:t>
          </a:r>
        </a:p>
      </dsp:txBody>
      <dsp:txXfrm>
        <a:off x="484261" y="1572581"/>
        <a:ext cx="9840738" cy="419273"/>
      </dsp:txXfrm>
    </dsp:sp>
    <dsp:sp modelId="{24189596-404F-4CE7-BB81-693A2E1EEA3D}">
      <dsp:nvSpPr>
        <dsp:cNvPr id="0" name=""/>
        <dsp:cNvSpPr/>
      </dsp:nvSpPr>
      <dsp:spPr>
        <a:xfrm>
          <a:off x="0" y="2096673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1C1-8129-4A10-A994-F0DE63E5DC9F}">
      <dsp:nvSpPr>
        <dsp:cNvPr id="0" name=""/>
        <dsp:cNvSpPr/>
      </dsp:nvSpPr>
      <dsp:spPr>
        <a:xfrm>
          <a:off x="126830" y="2191009"/>
          <a:ext cx="230600" cy="230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C857C-FA03-4FEC-8650-F55798339823}">
      <dsp:nvSpPr>
        <dsp:cNvPr id="0" name=""/>
        <dsp:cNvSpPr/>
      </dsp:nvSpPr>
      <dsp:spPr>
        <a:xfrm>
          <a:off x="484261" y="2096673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PATCH</a:t>
          </a:r>
          <a:r>
            <a:rPr lang="en-US" sz="1600" kern="1200"/>
            <a:t>: Partially updates a resource on the server (e.g., updating one field of a record). </a:t>
          </a:r>
        </a:p>
      </dsp:txBody>
      <dsp:txXfrm>
        <a:off x="484261" y="2096673"/>
        <a:ext cx="9840738" cy="419273"/>
      </dsp:txXfrm>
    </dsp:sp>
    <dsp:sp modelId="{2D8C635D-E334-415A-9352-579C1A37299C}">
      <dsp:nvSpPr>
        <dsp:cNvPr id="0" name=""/>
        <dsp:cNvSpPr/>
      </dsp:nvSpPr>
      <dsp:spPr>
        <a:xfrm>
          <a:off x="0" y="2620765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E444F-C6F3-40F0-9FA8-2AB643B5151B}">
      <dsp:nvSpPr>
        <dsp:cNvPr id="0" name=""/>
        <dsp:cNvSpPr/>
      </dsp:nvSpPr>
      <dsp:spPr>
        <a:xfrm>
          <a:off x="126830" y="2715102"/>
          <a:ext cx="230600" cy="2306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F6ADF-2294-47FF-9173-A31D12947562}">
      <dsp:nvSpPr>
        <dsp:cNvPr id="0" name=""/>
        <dsp:cNvSpPr/>
      </dsp:nvSpPr>
      <dsp:spPr>
        <a:xfrm>
          <a:off x="484261" y="2620765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HEAD</a:t>
          </a:r>
          <a:r>
            <a:rPr lang="en-US" sz="1600" kern="1200"/>
            <a:t>: Retrieves metadata (headers) about a resource without fetching the actual content. </a:t>
          </a:r>
        </a:p>
      </dsp:txBody>
      <dsp:txXfrm>
        <a:off x="484261" y="2620765"/>
        <a:ext cx="9840738" cy="419273"/>
      </dsp:txXfrm>
    </dsp:sp>
    <dsp:sp modelId="{FBAEEF34-88E7-4391-A1E0-444E284E7748}">
      <dsp:nvSpPr>
        <dsp:cNvPr id="0" name=""/>
        <dsp:cNvSpPr/>
      </dsp:nvSpPr>
      <dsp:spPr>
        <a:xfrm>
          <a:off x="0" y="3144857"/>
          <a:ext cx="10325000" cy="4192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5396F-A8A5-43FE-9841-CC402C353825}">
      <dsp:nvSpPr>
        <dsp:cNvPr id="0" name=""/>
        <dsp:cNvSpPr/>
      </dsp:nvSpPr>
      <dsp:spPr>
        <a:xfrm>
          <a:off x="126830" y="3239194"/>
          <a:ext cx="230600" cy="2306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5941F-322C-4DA8-899C-176ACFBD1F54}">
      <dsp:nvSpPr>
        <dsp:cNvPr id="0" name=""/>
        <dsp:cNvSpPr/>
      </dsp:nvSpPr>
      <dsp:spPr>
        <a:xfrm>
          <a:off x="484261" y="3144857"/>
          <a:ext cx="9840738" cy="41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73" tIns="44373" rIns="44373" bIns="443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OPTIONS</a:t>
          </a:r>
          <a:r>
            <a:rPr lang="en-US" sz="1600" kern="1200"/>
            <a:t>: Requests the supported HTTP methods and other options for a specific resource or server.</a:t>
          </a:r>
        </a:p>
      </dsp:txBody>
      <dsp:txXfrm>
        <a:off x="484261" y="3144857"/>
        <a:ext cx="9840738" cy="419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DD03-5DCE-0A4B-8840-415259323CD1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5B33E-C5E5-B44C-B14C-030964A7D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4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3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7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6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5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9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5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8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7135-B702-6242-8520-EAE366FD0D05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0B1CA-FC38-AC49-B8DB-AC8E706115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98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aneX1/API-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aneX1/API-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man.com/what-is-an-api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postman.com/what-is-grpc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4ACA-1738-3486-8234-2575994F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ucherie Block"/>
              </a:rPr>
              <a:t>BEFORE WE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A441-C727-E440-F1A7-5C1F1A27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431" y="2340131"/>
            <a:ext cx="7392019" cy="35644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>
                <a:latin typeface="Grandview"/>
                <a:cs typeface="Lucida Sans Unicode"/>
              </a:rPr>
              <a:t>This is what you need to have installed before we start (If you want to follow along):</a:t>
            </a:r>
          </a:p>
          <a:p>
            <a:pPr lvl="1"/>
            <a:r>
              <a:rPr lang="en-US" sz="2400" dirty="0">
                <a:latin typeface="Grandview"/>
                <a:cs typeface="Lucida Sans Unicode"/>
              </a:rPr>
              <a:t>Node.js + express - </a:t>
            </a:r>
            <a:r>
              <a:rPr lang="en-US" sz="2400" i="1" dirty="0" err="1">
                <a:latin typeface="Grandview"/>
                <a:cs typeface="Lucida Sans Unicode"/>
              </a:rPr>
              <a:t>npm</a:t>
            </a:r>
            <a:r>
              <a:rPr lang="en-US" sz="2400" i="1" dirty="0">
                <a:latin typeface="Grandview"/>
                <a:cs typeface="Lucida Sans Unicode"/>
              </a:rPr>
              <a:t> install express</a:t>
            </a:r>
          </a:p>
          <a:p>
            <a:pPr lvl="1"/>
            <a:r>
              <a:rPr lang="en-US" sz="2400" dirty="0">
                <a:latin typeface="Grandview"/>
                <a:cs typeface="Lucida Sans Unicode"/>
              </a:rPr>
              <a:t>Postman</a:t>
            </a:r>
          </a:p>
          <a:p>
            <a:pPr lvl="1"/>
            <a:r>
              <a:rPr lang="en-US" sz="2400" dirty="0">
                <a:latin typeface="Grandview"/>
                <a:cs typeface="Lucida Sans Unicode"/>
              </a:rPr>
              <a:t>Code Editor (VS Code)</a:t>
            </a:r>
          </a:p>
          <a:p>
            <a:pPr lvl="1"/>
            <a:endParaRPr lang="en-US" sz="2400" dirty="0">
              <a:latin typeface="Grandview"/>
              <a:cs typeface="Lucida Sans Unicode"/>
            </a:endParaRPr>
          </a:p>
          <a:p>
            <a:pPr lvl="1"/>
            <a:r>
              <a:rPr lang="en-US" sz="2400" dirty="0">
                <a:latin typeface="Grandview"/>
                <a:cs typeface="Lucida Sans Unicode"/>
              </a:rPr>
              <a:t>You’ll also need this repo on your local machine</a:t>
            </a:r>
          </a:p>
          <a:p>
            <a:pPr lvl="1"/>
            <a:r>
              <a:rPr lang="en-US" sz="2400" dirty="0">
                <a:latin typeface="Grandview"/>
                <a:cs typeface="Lucida Sans Unicode"/>
                <a:hlinkClick r:id="rId2"/>
              </a:rPr>
              <a:t>https://github.com/JuaneX1/API-workshop</a:t>
            </a:r>
            <a:r>
              <a:rPr lang="en-US" sz="2400" dirty="0">
                <a:latin typeface="Grandview"/>
                <a:cs typeface="Lucida Sans Unicode"/>
              </a:rPr>
              <a:t> </a:t>
            </a:r>
          </a:p>
          <a:p>
            <a:pPr lvl="1"/>
            <a:endParaRPr lang="en-US" sz="2400" dirty="0">
              <a:latin typeface="Grandview"/>
              <a:cs typeface="Lucida Sans Unicod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312C1-49FF-68CF-5B51-8A34D9FD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File:Visual Studio Code 1.35 icon.svg - Wikipedia">
            <a:extLst>
              <a:ext uri="{FF2B5EF4-FFF2-40B4-BE49-F238E27FC236}">
                <a16:creationId xmlns:a16="http://schemas.microsoft.com/office/drawing/2014/main" id="{39B4DB47-9EA2-B394-73DC-77C0FD80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68" y="725951"/>
            <a:ext cx="1442463" cy="1442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5E29B-02C5-5322-6931-906EA245C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897" y="3001436"/>
            <a:ext cx="3689672" cy="1120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5B54AF-4CD0-1590-75B9-5E877BC14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122" y="342748"/>
            <a:ext cx="3623447" cy="221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77D3-C58B-0702-317C-4665919B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ucherie Block" panose="02000506000000020004" pitchFamily="2" charset="77"/>
              </a:rPr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1776-B744-CCD9-8CD6-877AAE02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repo you cloned! (If you haven’t cloned it yet, the link is below)</a:t>
            </a:r>
          </a:p>
          <a:p>
            <a:r>
              <a:rPr lang="en-US" dirty="0"/>
              <a:t>If you haven’t done so already, you need the following installed to follow along:</a:t>
            </a:r>
          </a:p>
          <a:p>
            <a:pPr lvl="1"/>
            <a:r>
              <a:rPr lang="en-US" sz="2000" dirty="0">
                <a:latin typeface="Grandview"/>
                <a:cs typeface="Lucida Sans Unicode"/>
              </a:rPr>
              <a:t>Node.js + express - </a:t>
            </a:r>
            <a:r>
              <a:rPr lang="en-US" sz="2000" i="1" dirty="0" err="1">
                <a:latin typeface="Grandview"/>
                <a:cs typeface="Lucida Sans Unicode"/>
              </a:rPr>
              <a:t>npm</a:t>
            </a:r>
            <a:r>
              <a:rPr lang="en-US" sz="2000" i="1" dirty="0">
                <a:latin typeface="Grandview"/>
                <a:cs typeface="Lucida Sans Unicode"/>
              </a:rPr>
              <a:t> install express</a:t>
            </a:r>
          </a:p>
          <a:p>
            <a:pPr lvl="1"/>
            <a:r>
              <a:rPr lang="en-US" sz="2000" dirty="0">
                <a:latin typeface="Grandview"/>
                <a:cs typeface="Lucida Sans Unicode"/>
              </a:rPr>
              <a:t>Postman</a:t>
            </a:r>
          </a:p>
          <a:p>
            <a:pPr lvl="1"/>
            <a:r>
              <a:rPr lang="en-US" sz="2000" dirty="0">
                <a:latin typeface="Grandview"/>
                <a:cs typeface="Lucida Sans Unicode"/>
              </a:rPr>
              <a:t>Code Editor (VS Code)</a:t>
            </a:r>
          </a:p>
          <a:p>
            <a:pPr lvl="1"/>
            <a:endParaRPr lang="en-US" sz="2000" dirty="0">
              <a:latin typeface="Grandview"/>
              <a:cs typeface="Lucida Sans Unicode"/>
            </a:endParaRPr>
          </a:p>
          <a:p>
            <a:pPr lvl="1"/>
            <a:r>
              <a:rPr lang="en-US" sz="2000" dirty="0">
                <a:latin typeface="Grandview"/>
                <a:cs typeface="Lucida Sans Unicode"/>
              </a:rPr>
              <a:t>You’ll also need this repo on your local machine</a:t>
            </a:r>
          </a:p>
          <a:p>
            <a:pPr lvl="1"/>
            <a:r>
              <a:rPr lang="en-US" sz="2000" dirty="0">
                <a:latin typeface="Grandview"/>
                <a:cs typeface="Lucida Sans Unicode"/>
                <a:hlinkClick r:id="rId2"/>
              </a:rPr>
              <a:t>https://github.com/JuaneX1/API-workshop</a:t>
            </a:r>
            <a:r>
              <a:rPr lang="en-US" sz="2000" dirty="0">
                <a:latin typeface="Grandview"/>
                <a:cs typeface="Lucida Sans Unicode"/>
              </a:rPr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01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EA08-97E6-136F-E429-D090D1D5C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353" y="509451"/>
            <a:ext cx="4660166" cy="113973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oucherie Block"/>
              </a:rPr>
              <a:t>Intro to API’s </a:t>
            </a:r>
            <a:endParaRPr lang="en-US" sz="6000" dirty="0">
              <a:latin typeface="Boucherie Block" panose="020F05020202040302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C9F26-A8CF-1005-A746-EA4D75DA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purple neon sign with black background&#10;&#10;Description automatically generated">
            <a:extLst>
              <a:ext uri="{FF2B5EF4-FFF2-40B4-BE49-F238E27FC236}">
                <a16:creationId xmlns:a16="http://schemas.microsoft.com/office/drawing/2014/main" id="{98EC2C84-4E89-FC87-7824-5C31A2A2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5772"/>
            <a:ext cx="4251255" cy="1412128"/>
          </a:xfrm>
          <a:prstGeom prst="rect">
            <a:avLst/>
          </a:prstGeom>
        </p:spPr>
      </p:pic>
      <p:sp>
        <p:nvSpPr>
          <p:cNvPr id="8" name="AutoShape 2" descr="What is an API? A Beginner's Guide to APIs | Postman">
            <a:extLst>
              <a:ext uri="{FF2B5EF4-FFF2-40B4-BE49-F238E27FC236}">
                <a16:creationId xmlns:a16="http://schemas.microsoft.com/office/drawing/2014/main" id="{C4DEB884-0A4C-0E98-3314-9F4BDF8F16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13909" cy="35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3EA8CE8-813F-C7A3-F9E6-B0BCFAA8E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4900" y="1649186"/>
            <a:ext cx="8617100" cy="520881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4413492-FD53-0A6D-4F1C-EFCC7A783E28}"/>
              </a:ext>
            </a:extLst>
          </p:cNvPr>
          <p:cNvSpPr txBox="1"/>
          <p:nvPr/>
        </p:nvSpPr>
        <p:spPr>
          <a:xfrm>
            <a:off x="643353" y="1464520"/>
            <a:ext cx="195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Juan Peñuela</a:t>
            </a:r>
          </a:p>
        </p:txBody>
      </p:sp>
    </p:spTree>
    <p:extLst>
      <p:ext uri="{BB962C8B-B14F-4D97-AF65-F5344CB8AC3E}">
        <p14:creationId xmlns:p14="http://schemas.microsoft.com/office/powerpoint/2010/main" val="181650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584D75-4398-4ADD-4337-8793E408B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AD0A-CD42-40EA-133A-90A26BF6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84" y="860082"/>
            <a:ext cx="4038652" cy="806776"/>
          </a:xfrm>
        </p:spPr>
        <p:txBody>
          <a:bodyPr>
            <a:normAutofit/>
          </a:bodyPr>
          <a:lstStyle/>
          <a:p>
            <a:r>
              <a:rPr lang="en-US" dirty="0">
                <a:latin typeface="Boucherie Block" panose="02000506000000020004" pitchFamily="2" charset="0"/>
              </a:rPr>
              <a:t>Juan Peñuela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89F8D3F8-501E-E208-83DA-4410BEAD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B68A7B"/>
              </a:buClr>
            </a:pPr>
            <a:r>
              <a:rPr lang="en-US" sz="2000" dirty="0"/>
              <a:t>Senior in C.S.</a:t>
            </a:r>
          </a:p>
          <a:p>
            <a:endParaRPr lang="en-US" sz="2000" dirty="0"/>
          </a:p>
          <a:p>
            <a:r>
              <a:rPr lang="en-US" sz="2000" dirty="0"/>
              <a:t>2x Intern at USAA</a:t>
            </a:r>
          </a:p>
          <a:p>
            <a:endParaRPr lang="en-US" sz="2000" dirty="0"/>
          </a:p>
          <a:p>
            <a:r>
              <a:rPr lang="en-US" sz="2000" dirty="0"/>
              <a:t>Incoming SWE Analyst at BNY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D558-2A4B-675D-1601-FCCF99F3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5" name="Picture 4" descr="A screenshot of a qr code&#10;&#10;AI-generated content may be incorrect.">
            <a:extLst>
              <a:ext uri="{FF2B5EF4-FFF2-40B4-BE49-F238E27FC236}">
                <a16:creationId xmlns:a16="http://schemas.microsoft.com/office/drawing/2014/main" id="{EF787BD8-DFA5-EB53-BD38-79391104F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r="19866" b="-2"/>
          <a:stretch/>
        </p:blipFill>
        <p:spPr bwMode="auto">
          <a:xfrm>
            <a:off x="5418759" y="2559047"/>
            <a:ext cx="2741805" cy="363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in a suit and tie&#10;&#10;AI-generated content may be incorrect.">
            <a:extLst>
              <a:ext uri="{FF2B5EF4-FFF2-40B4-BE49-F238E27FC236}">
                <a16:creationId xmlns:a16="http://schemas.microsoft.com/office/drawing/2014/main" id="{2C51C54A-3CD1-773E-D7CC-9A6A61AE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4" b="507"/>
          <a:stretch/>
        </p:blipFill>
        <p:spPr>
          <a:xfrm>
            <a:off x="8412616" y="2559047"/>
            <a:ext cx="2743620" cy="3639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502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F0F6F9-828A-A8E4-CF6F-867A3915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dirty="0">
                <a:latin typeface="Boucherie Block" panose="02000506000000020004" pitchFamily="2" charset="77"/>
              </a:rPr>
              <a:t>What You’ll Learn Today</a:t>
            </a:r>
          </a:p>
        </p:txBody>
      </p:sp>
      <p:pic>
        <p:nvPicPr>
          <p:cNvPr id="48" name="Picture 47" descr="CPU with binary numbers and blueprint">
            <a:extLst>
              <a:ext uri="{FF2B5EF4-FFF2-40B4-BE49-F238E27FC236}">
                <a16:creationId xmlns:a16="http://schemas.microsoft.com/office/drawing/2014/main" id="{F43F3A5E-56BE-74E4-7724-EA07DAC4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9" r="25989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65402AA1-C367-B197-D50E-5B797ADC2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are API’s?</a:t>
            </a:r>
          </a:p>
          <a:p>
            <a:r>
              <a:rPr lang="en-US" dirty="0"/>
              <a:t>Why do we need to use API’s?</a:t>
            </a:r>
          </a:p>
          <a:p>
            <a:r>
              <a:rPr lang="en-US" dirty="0"/>
              <a:t>How do they work?</a:t>
            </a:r>
          </a:p>
          <a:p>
            <a:r>
              <a:rPr lang="en-US" dirty="0"/>
              <a:t>A few different types of API’s.</a:t>
            </a:r>
          </a:p>
          <a:p>
            <a:r>
              <a:rPr lang="en-US" dirty="0"/>
              <a:t>API methods (POST, GET, PUT, etc.)</a:t>
            </a:r>
          </a:p>
          <a:p>
            <a:r>
              <a:rPr lang="en-US" dirty="0"/>
              <a:t>What is Postman and how to use it?</a:t>
            </a:r>
          </a:p>
          <a:p>
            <a:r>
              <a:rPr lang="en-US" dirty="0"/>
              <a:t>Hands-on learning with a public API. (</a:t>
            </a:r>
            <a:r>
              <a:rPr lang="en-US" dirty="0" err="1"/>
              <a:t>PokeAPI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29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1D21-0003-5A53-5E2D-CE94A1CA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693640"/>
            <a:ext cx="10325000" cy="960100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77"/>
              </a:rPr>
              <a:t>What are API’s and why do we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20CF-778A-9609-BFF7-254DE328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833946"/>
            <a:ext cx="10325000" cy="3564436"/>
          </a:xfrm>
        </p:spPr>
        <p:txBody>
          <a:bodyPr/>
          <a:lstStyle/>
          <a:p>
            <a:r>
              <a:rPr lang="en-US" dirty="0"/>
              <a:t>APIs (Application Programming Interfaces) are sets of protocols that enable different pieces of software to communicate with each other and transfer data. </a:t>
            </a:r>
          </a:p>
          <a:p>
            <a:r>
              <a:rPr lang="en-US" dirty="0"/>
              <a:t>They are commonly used to bridge the gaps between different chunks of code to create powerful and secure applications that meet the user’s needs.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API: Definition and application in procurement">
            <a:extLst>
              <a:ext uri="{FF2B5EF4-FFF2-40B4-BE49-F238E27FC236}">
                <a16:creationId xmlns:a16="http://schemas.microsoft.com/office/drawing/2014/main" id="{565DA0AB-FAD5-0112-8DCC-F7459A483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26" y="3429000"/>
            <a:ext cx="6177348" cy="30063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E50A-F018-C92A-E8A9-B103DCCC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161" y="81886"/>
            <a:ext cx="4713678" cy="1043264"/>
          </a:xfrm>
        </p:spPr>
        <p:txBody>
          <a:bodyPr/>
          <a:lstStyle/>
          <a:p>
            <a:r>
              <a:rPr lang="en-US" dirty="0">
                <a:latin typeface="Boucherie Block" panose="02000506000000020004" pitchFamily="2" charset="77"/>
              </a:rPr>
              <a:t>How Do They Work?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18DAEA-87CF-7A5C-13F0-D14CD3873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853718"/>
              </p:ext>
            </p:extLst>
          </p:nvPr>
        </p:nvGraphicFramePr>
        <p:xfrm>
          <a:off x="522790" y="1052439"/>
          <a:ext cx="1114642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FF0399-A7DA-9E44-2272-B893E518D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620394"/>
              </p:ext>
            </p:extLst>
          </p:nvPr>
        </p:nvGraphicFramePr>
        <p:xfrm>
          <a:off x="5076931" y="4689586"/>
          <a:ext cx="6751815" cy="1981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6206">
                  <a:extLst>
                    <a:ext uri="{9D8B030D-6E8A-4147-A177-3AD203B41FA5}">
                      <a16:colId xmlns:a16="http://schemas.microsoft.com/office/drawing/2014/main" val="2763658643"/>
                    </a:ext>
                  </a:extLst>
                </a:gridCol>
                <a:gridCol w="4395609">
                  <a:extLst>
                    <a:ext uri="{9D8B030D-6E8A-4147-A177-3AD203B41FA5}">
                      <a16:colId xmlns:a16="http://schemas.microsoft.com/office/drawing/2014/main" val="707631855"/>
                    </a:ext>
                  </a:extLst>
                </a:gridCol>
              </a:tblGrid>
              <a:tr h="441007">
                <a:tc>
                  <a:txBody>
                    <a:bodyPr/>
                    <a:lstStyle/>
                    <a:p>
                      <a:r>
                        <a:rPr lang="en-US" b="1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specific URL that provides access to a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297781"/>
                  </a:ext>
                </a:extLst>
              </a:tr>
              <a:tr h="447132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type of operation to perform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942370"/>
                  </a:ext>
                </a:extLst>
              </a:tr>
              <a:tr h="447132">
                <a:tc>
                  <a:txBody>
                    <a:bodyPr/>
                    <a:lstStyle/>
                    <a:p>
                      <a:r>
                        <a:rPr lang="en-US" b="1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Passed on the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209007"/>
                  </a:ext>
                </a:extLst>
              </a:tr>
              <a:tr h="447132">
                <a:tc>
                  <a:txBody>
                    <a:bodyPr/>
                    <a:lstStyle/>
                    <a:p>
                      <a:r>
                        <a:rPr lang="en-US" b="1" dirty="0"/>
                        <a:t>Headers &amp;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general content for the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48239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5FE3081-C3EF-1E9B-8C28-311F6558FCC6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280669" y="3884062"/>
            <a:ext cx="2126896" cy="146562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9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FD60A-75C2-1FCD-46A5-97E53E6C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latin typeface="Boucherie Block" panose="02000506000000020004" pitchFamily="2" charset="77"/>
              </a:rPr>
              <a:t>Different </a:t>
            </a:r>
            <a:r>
              <a:rPr lang="en-US" sz="5400" b="1" dirty="0">
                <a:latin typeface="Boucherie Block" panose="02000506000000020004" pitchFamily="2" charset="77"/>
              </a:rPr>
              <a:t>Types </a:t>
            </a:r>
            <a:r>
              <a:rPr lang="en-US" sz="5400" dirty="0">
                <a:latin typeface="Boucherie Block" panose="02000506000000020004" pitchFamily="2" charset="77"/>
              </a:rPr>
              <a:t>of API’s 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6719EDF7-4588-6061-4A83-7083A1E9F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473" y="2035478"/>
            <a:ext cx="11250326" cy="41063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E46758-72CA-8A9E-964F-10810A154B7D}"/>
              </a:ext>
            </a:extLst>
          </p:cNvPr>
          <p:cNvSpPr txBox="1"/>
          <p:nvPr/>
        </p:nvSpPr>
        <p:spPr>
          <a:xfrm>
            <a:off x="6069025" y="6156741"/>
            <a:ext cx="563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Source: </a:t>
            </a:r>
            <a:r>
              <a:rPr lang="en-US" i="1" dirty="0">
                <a:hlinkClick r:id="rId3"/>
              </a:rPr>
              <a:t>https://www.postman.com/what-is-an-api/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105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3407-2BBC-62DE-8985-FD210DF6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ucherie Block" panose="02000506000000020004" pitchFamily="2" charset="77"/>
              </a:rPr>
              <a:t>Different API </a:t>
            </a:r>
            <a:r>
              <a:rPr lang="en-US" b="1" dirty="0">
                <a:latin typeface="Boucherie Block" panose="02000506000000020004" pitchFamily="2" charset="77"/>
              </a:rPr>
              <a:t>Architectures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E0BB57-74C4-A21B-D191-2A1D60810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469811"/>
              </p:ext>
            </p:extLst>
          </p:nvPr>
        </p:nvGraphicFramePr>
        <p:xfrm>
          <a:off x="690563" y="2339975"/>
          <a:ext cx="10325100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62550">
                  <a:extLst>
                    <a:ext uri="{9D8B030D-6E8A-4147-A177-3AD203B41FA5}">
                      <a16:colId xmlns:a16="http://schemas.microsoft.com/office/drawing/2014/main" val="2003706531"/>
                    </a:ext>
                  </a:extLst>
                </a:gridCol>
                <a:gridCol w="5162550">
                  <a:extLst>
                    <a:ext uri="{9D8B030D-6E8A-4147-A177-3AD203B41FA5}">
                      <a16:colId xmlns:a16="http://schemas.microsoft.com/office/drawing/2014/main" val="140713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REST (Representational State Transfer)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Lightweight, stateless API design using HTTP methods and URLs, focused on resources.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701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SOAP (Simple Object Access Protocol)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protocol-based, XML messaging format that supports complex operations and security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12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GraphQL</a:t>
                      </a:r>
                      <a:r>
                        <a:rPr lang="en-US" b="1" dirty="0"/>
                        <a:t> (Query Language)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 query language that allows clients to request exactly the data they need from an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5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Webhook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Event-driven API where one system sends real-time notifications to another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3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gRPC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RPC stands for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Remote Procedure Call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gRPC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APIs were originated by Google. 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gRPC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architectures, a client can call on a server as if it were a local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763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77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67B0-16DC-3D68-1B1E-EE6EC9E37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ucherie Block" panose="02000506000000020004" pitchFamily="2" charset="77"/>
              </a:rPr>
              <a:t>API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D59ECB-6788-0A11-B185-0B02357D6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936563"/>
              </p:ext>
            </p:extLst>
          </p:nvPr>
        </p:nvGraphicFramePr>
        <p:xfrm>
          <a:off x="691079" y="2340131"/>
          <a:ext cx="10325000" cy="356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495677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8E7"/>
      </a:lt2>
      <a:accent1>
        <a:srgbClr val="C7495F"/>
      </a:accent1>
      <a:accent2>
        <a:srgbClr val="B55637"/>
      </a:accent2>
      <a:accent3>
        <a:srgbClr val="C79C49"/>
      </a:accent3>
      <a:accent4>
        <a:srgbClr val="A2AB34"/>
      </a:accent4>
      <a:accent5>
        <a:srgbClr val="7AB141"/>
      </a:accent5>
      <a:accent6>
        <a:srgbClr val="43B537"/>
      </a:accent6>
      <a:hlink>
        <a:srgbClr val="3193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 to Version Control and Unix</Template>
  <TotalTime>72</TotalTime>
  <Words>630</Words>
  <Application>Microsoft Macintosh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Boucherie Block</vt:lpstr>
      <vt:lpstr>Grandview</vt:lpstr>
      <vt:lpstr>Wingdings</vt:lpstr>
      <vt:lpstr>CosineVTI</vt:lpstr>
      <vt:lpstr>BEFORE WE START!</vt:lpstr>
      <vt:lpstr>Intro to API’s </vt:lpstr>
      <vt:lpstr>Juan Peñuela</vt:lpstr>
      <vt:lpstr>What You’ll Learn Today</vt:lpstr>
      <vt:lpstr>What are API’s and why do we use them?</vt:lpstr>
      <vt:lpstr>How Do They Work?</vt:lpstr>
      <vt:lpstr>Different Types of API’s </vt:lpstr>
      <vt:lpstr>Different API Architectures</vt:lpstr>
      <vt:lpstr>API Methods</vt:lpstr>
      <vt:lpstr>DEMO!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Penuela</dc:creator>
  <cp:lastModifiedBy>Juan Penuela</cp:lastModifiedBy>
  <cp:revision>3</cp:revision>
  <dcterms:created xsi:type="dcterms:W3CDTF">2025-03-19T15:30:57Z</dcterms:created>
  <dcterms:modified xsi:type="dcterms:W3CDTF">2025-03-26T14:36:03Z</dcterms:modified>
</cp:coreProperties>
</file>