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27493-E357-4682-BE52-FF3F484D1AAC}" v="1245" dt="2025-03-29T00:02:34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1" d="100"/>
          <a:sy n="21" d="100"/>
        </p:scale>
        <p:origin x="1556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Suresh" userId="S::ro662489@ucf.edu::158881bb-fb2e-4726-b139-bb0f33d39d6c" providerId="AD" clId="Web-{2BB4C9F0-0624-2E4A-6D10-AA87D81AB7CD}"/>
    <pc:docChg chg="modSld">
      <pc:chgData name="Rohan Suresh" userId="S::ro662489@ucf.edu::158881bb-fb2e-4726-b139-bb0f33d39d6c" providerId="AD" clId="Web-{2BB4C9F0-0624-2E4A-6D10-AA87D81AB7CD}" dt="2025-03-28T22:52:59.227" v="1" actId="1076"/>
      <pc:docMkLst>
        <pc:docMk/>
      </pc:docMkLst>
      <pc:sldChg chg="modSp">
        <pc:chgData name="Rohan Suresh" userId="S::ro662489@ucf.edu::158881bb-fb2e-4726-b139-bb0f33d39d6c" providerId="AD" clId="Web-{2BB4C9F0-0624-2E4A-6D10-AA87D81AB7CD}" dt="2025-03-28T22:52:59.227" v="1" actId="1076"/>
        <pc:sldMkLst>
          <pc:docMk/>
          <pc:sldMk cId="2614211567" sldId="259"/>
        </pc:sldMkLst>
        <pc:graphicFrameChg chg="mod">
          <ac:chgData name="Rohan Suresh" userId="S::ro662489@ucf.edu::158881bb-fb2e-4726-b139-bb0f33d39d6c" providerId="AD" clId="Web-{2BB4C9F0-0624-2E4A-6D10-AA87D81AB7CD}" dt="2025-03-28T22:52:56.898" v="0" actId="1076"/>
          <ac:graphicFrameMkLst>
            <pc:docMk/>
            <pc:sldMk cId="2614211567" sldId="259"/>
            <ac:graphicFrameMk id="18" creationId="{9ACFB6A9-1002-5C4F-F79C-D3CB2031CDC0}"/>
          </ac:graphicFrameMkLst>
        </pc:graphicFrameChg>
        <pc:graphicFrameChg chg="mod">
          <ac:chgData name="Rohan Suresh" userId="S::ro662489@ucf.edu::158881bb-fb2e-4726-b139-bb0f33d39d6c" providerId="AD" clId="Web-{2BB4C9F0-0624-2E4A-6D10-AA87D81AB7CD}" dt="2025-03-28T22:52:59.227" v="1" actId="1076"/>
          <ac:graphicFrameMkLst>
            <pc:docMk/>
            <pc:sldMk cId="2614211567" sldId="259"/>
            <ac:graphicFrameMk id="20" creationId="{B4C63352-EFED-4F1F-2596-680A7ADC8D99}"/>
          </ac:graphicFrameMkLst>
        </pc:graphicFrameChg>
      </pc:sldChg>
    </pc:docChg>
  </pc:docChgLst>
  <pc:docChgLst>
    <pc:chgData name="Leonard Gofman" userId="7288eebf-e4ba-4a21-9005-7fd92d741422" providerId="ADAL" clId="{7D427493-E357-4682-BE52-FF3F484D1AAC}"/>
    <pc:docChg chg="undo redo custSel addSld delSld modSld sldOrd addMainMaster delMainMaster">
      <pc:chgData name="Leonard Gofman" userId="7288eebf-e4ba-4a21-9005-7fd92d741422" providerId="ADAL" clId="{7D427493-E357-4682-BE52-FF3F484D1AAC}" dt="2025-03-29T00:02:34.782" v="3669"/>
      <pc:docMkLst>
        <pc:docMk/>
      </pc:docMkLst>
      <pc:sldChg chg="addSp delSp modSp new mod modTransition setBg modClrScheme addAnim delAnim setClrOvrMap chgLayout">
        <pc:chgData name="Leonard Gofman" userId="7288eebf-e4ba-4a21-9005-7fd92d741422" providerId="ADAL" clId="{7D427493-E357-4682-BE52-FF3F484D1AAC}" dt="2025-03-28T20:24:33.648" v="936" actId="1076"/>
        <pc:sldMkLst>
          <pc:docMk/>
          <pc:sldMk cId="1744858284" sldId="256"/>
        </pc:sldMkLst>
        <pc:spChg chg="mod">
          <ac:chgData name="Leonard Gofman" userId="7288eebf-e4ba-4a21-9005-7fd92d741422" providerId="ADAL" clId="{7D427493-E357-4682-BE52-FF3F484D1AAC}" dt="2025-03-28T19:27:18.469" v="33" actId="26606"/>
          <ac:spMkLst>
            <pc:docMk/>
            <pc:sldMk cId="1744858284" sldId="256"/>
            <ac:spMk id="2" creationId="{1F1A986E-6632-2793-067D-C529A4C2F438}"/>
          </ac:spMkLst>
        </pc:spChg>
        <pc:spChg chg="mod">
          <ac:chgData name="Leonard Gofman" userId="7288eebf-e4ba-4a21-9005-7fd92d741422" providerId="ADAL" clId="{7D427493-E357-4682-BE52-FF3F484D1AAC}" dt="2025-03-28T19:27:18.469" v="33" actId="26606"/>
          <ac:spMkLst>
            <pc:docMk/>
            <pc:sldMk cId="1744858284" sldId="256"/>
            <ac:spMk id="3" creationId="{28D4AA32-7630-982C-CC01-21C4D9D60B50}"/>
          </ac:spMkLst>
        </pc:spChg>
        <pc:spChg chg="add mod">
          <ac:chgData name="Leonard Gofman" userId="7288eebf-e4ba-4a21-9005-7fd92d741422" providerId="ADAL" clId="{7D427493-E357-4682-BE52-FF3F484D1AAC}" dt="2025-03-28T20:00:49.301" v="299" actId="20577"/>
          <ac:spMkLst>
            <pc:docMk/>
            <pc:sldMk cId="1744858284" sldId="256"/>
            <ac:spMk id="6" creationId="{A6FCF7BF-5B89-B7AD-F3DC-4B76E20257C1}"/>
          </ac:spMkLst>
        </pc:spChg>
        <pc:spChg chg="add del mod">
          <ac:chgData name="Leonard Gofman" userId="7288eebf-e4ba-4a21-9005-7fd92d741422" providerId="ADAL" clId="{7D427493-E357-4682-BE52-FF3F484D1AAC}" dt="2025-03-28T19:32:29.114" v="172" actId="478"/>
          <ac:spMkLst>
            <pc:docMk/>
            <pc:sldMk cId="1744858284" sldId="256"/>
            <ac:spMk id="7" creationId="{574FC59C-6E25-D5E5-38AD-C7A4627A0F89}"/>
          </ac:spMkLst>
        </pc:spChg>
        <pc:spChg chg="add del">
          <ac:chgData name="Leonard Gofman" userId="7288eebf-e4ba-4a21-9005-7fd92d741422" providerId="ADAL" clId="{7D427493-E357-4682-BE52-FF3F484D1AAC}" dt="2025-03-28T19:27:18.469" v="33" actId="26606"/>
          <ac:spMkLst>
            <pc:docMk/>
            <pc:sldMk cId="1744858284" sldId="256"/>
            <ac:spMk id="10" creationId="{71B2258F-86CA-4D4D-8270-BC05FCDEBFB3}"/>
          </ac:spMkLst>
        </pc:spChg>
        <pc:spChg chg="add mod">
          <ac:chgData name="Leonard Gofman" userId="7288eebf-e4ba-4a21-9005-7fd92d741422" providerId="ADAL" clId="{7D427493-E357-4682-BE52-FF3F484D1AAC}" dt="2025-03-28T20:19:44.936" v="742" actId="1076"/>
          <ac:spMkLst>
            <pc:docMk/>
            <pc:sldMk cId="1744858284" sldId="256"/>
            <ac:spMk id="13" creationId="{824ECE65-638D-67C0-FDDE-52E057C51821}"/>
          </ac:spMkLst>
        </pc:spChg>
        <pc:spChg chg="add del mod">
          <ac:chgData name="Leonard Gofman" userId="7288eebf-e4ba-4a21-9005-7fd92d741422" providerId="ADAL" clId="{7D427493-E357-4682-BE52-FF3F484D1AAC}" dt="2025-03-28T20:24:03.656" v="933" actId="21"/>
          <ac:spMkLst>
            <pc:docMk/>
            <pc:sldMk cId="1744858284" sldId="256"/>
            <ac:spMk id="14" creationId="{631C31C8-4EBA-DC52-75CE-8C0461592889}"/>
          </ac:spMkLst>
        </pc:spChg>
        <pc:spChg chg="add del">
          <ac:chgData name="Leonard Gofman" userId="7288eebf-e4ba-4a21-9005-7fd92d741422" providerId="ADAL" clId="{7D427493-E357-4682-BE52-FF3F484D1AAC}" dt="2025-03-28T19:26:14.689" v="28" actId="26606"/>
          <ac:spMkLst>
            <pc:docMk/>
            <pc:sldMk cId="1744858284" sldId="256"/>
            <ac:spMk id="15" creationId="{19F9BF86-FE94-4517-B97D-026C7515E589}"/>
          </ac:spMkLst>
        </pc:spChg>
        <pc:spChg chg="add del">
          <ac:chgData name="Leonard Gofman" userId="7288eebf-e4ba-4a21-9005-7fd92d741422" providerId="ADAL" clId="{7D427493-E357-4682-BE52-FF3F484D1AAC}" dt="2025-03-28T19:26:14.689" v="28" actId="26606"/>
          <ac:spMkLst>
            <pc:docMk/>
            <pc:sldMk cId="1744858284" sldId="256"/>
            <ac:spMk id="17" creationId="{05DEC45B-BA77-21C0-3869-05DE7C92376D}"/>
          </ac:spMkLst>
        </pc:spChg>
        <pc:spChg chg="mod">
          <ac:chgData name="Leonard Gofman" userId="7288eebf-e4ba-4a21-9005-7fd92d741422" providerId="ADAL" clId="{7D427493-E357-4682-BE52-FF3F484D1AAC}" dt="2025-03-28T20:24:27.856" v="935"/>
          <ac:spMkLst>
            <pc:docMk/>
            <pc:sldMk cId="1744858284" sldId="256"/>
            <ac:spMk id="18" creationId="{62463B7A-04DA-8B84-C9CE-287025D282ED}"/>
          </ac:spMkLst>
        </pc:spChg>
        <pc:spChg chg="mod">
          <ac:chgData name="Leonard Gofman" userId="7288eebf-e4ba-4a21-9005-7fd92d741422" providerId="ADAL" clId="{7D427493-E357-4682-BE52-FF3F484D1AAC}" dt="2025-03-28T20:24:27.856" v="935"/>
          <ac:spMkLst>
            <pc:docMk/>
            <pc:sldMk cId="1744858284" sldId="256"/>
            <ac:spMk id="20" creationId="{714C2D3A-F5E9-50BE-9FEF-8340C708B70A}"/>
          </ac:spMkLst>
        </pc:spChg>
        <pc:spChg chg="add del">
          <ac:chgData name="Leonard Gofman" userId="7288eebf-e4ba-4a21-9005-7fd92d741422" providerId="ADAL" clId="{7D427493-E357-4682-BE52-FF3F484D1AAC}" dt="2025-03-28T19:27:17.655" v="31" actId="26606"/>
          <ac:spMkLst>
            <pc:docMk/>
            <pc:sldMk cId="1744858284" sldId="256"/>
            <ac:spMk id="21" creationId="{20D28EA4-6F96-F7C6-1D07-5BA5C27387EC}"/>
          </ac:spMkLst>
        </pc:spChg>
        <pc:spChg chg="add del">
          <ac:chgData name="Leonard Gofman" userId="7288eebf-e4ba-4a21-9005-7fd92d741422" providerId="ADAL" clId="{7D427493-E357-4682-BE52-FF3F484D1AAC}" dt="2025-03-28T19:27:17.655" v="31" actId="26606"/>
          <ac:spMkLst>
            <pc:docMk/>
            <pc:sldMk cId="1744858284" sldId="256"/>
            <ac:spMk id="22" creationId="{33E93247-6229-44AB-A550-739E971E690B}"/>
          </ac:spMkLst>
        </pc:spChg>
        <pc:spChg chg="add del">
          <ac:chgData name="Leonard Gofman" userId="7288eebf-e4ba-4a21-9005-7fd92d741422" providerId="ADAL" clId="{7D427493-E357-4682-BE52-FF3F484D1AAC}" dt="2025-03-28T19:27:17.655" v="31" actId="26606"/>
          <ac:spMkLst>
            <pc:docMk/>
            <pc:sldMk cId="1744858284" sldId="256"/>
            <ac:spMk id="23" creationId="{FDFF93C5-0576-D227-80A7-4CFBA8791AE4}"/>
          </ac:spMkLst>
        </pc:spChg>
        <pc:spChg chg="add del">
          <ac:chgData name="Leonard Gofman" userId="7288eebf-e4ba-4a21-9005-7fd92d741422" providerId="ADAL" clId="{7D427493-E357-4682-BE52-FF3F484D1AAC}" dt="2025-03-28T19:27:17.655" v="31" actId="26606"/>
          <ac:spMkLst>
            <pc:docMk/>
            <pc:sldMk cId="1744858284" sldId="256"/>
            <ac:spMk id="24" creationId="{AAB476BF-4EE2-5243-CABB-6CC72C39BF52}"/>
          </ac:spMkLst>
        </pc:spChg>
        <pc:spChg chg="add del">
          <ac:chgData name="Leonard Gofman" userId="7288eebf-e4ba-4a21-9005-7fd92d741422" providerId="ADAL" clId="{7D427493-E357-4682-BE52-FF3F484D1AAC}" dt="2025-03-28T19:27:17.655" v="31" actId="26606"/>
          <ac:spMkLst>
            <pc:docMk/>
            <pc:sldMk cId="1744858284" sldId="256"/>
            <ac:spMk id="25" creationId="{1817218D-F78D-D3B7-522D-AD007F793725}"/>
          </ac:spMkLst>
        </pc:spChg>
        <pc:grpChg chg="add mod">
          <ac:chgData name="Leonard Gofman" userId="7288eebf-e4ba-4a21-9005-7fd92d741422" providerId="ADAL" clId="{7D427493-E357-4682-BE52-FF3F484D1AAC}" dt="2025-03-28T20:24:33.648" v="936" actId="1076"/>
          <ac:grpSpMkLst>
            <pc:docMk/>
            <pc:sldMk cId="1744858284" sldId="256"/>
            <ac:grpSpMk id="16" creationId="{DF6B069F-72B0-5197-75BA-3074010A168F}"/>
          </ac:grpSpMkLst>
        </pc:grpChg>
        <pc:graphicFrameChg chg="add del mod ord modGraphic">
          <ac:chgData name="Leonard Gofman" userId="7288eebf-e4ba-4a21-9005-7fd92d741422" providerId="ADAL" clId="{7D427493-E357-4682-BE52-FF3F484D1AAC}" dt="2025-03-28T20:18:26.278" v="665" actId="478"/>
          <ac:graphicFrameMkLst>
            <pc:docMk/>
            <pc:sldMk cId="1744858284" sldId="256"/>
            <ac:graphicFrameMk id="12" creationId="{B30D6DCE-2BDA-4676-353A-666F8570DDC3}"/>
          </ac:graphicFrameMkLst>
        </pc:graphicFrameChg>
        <pc:picChg chg="add mod ord modCrop">
          <ac:chgData name="Leonard Gofman" userId="7288eebf-e4ba-4a21-9005-7fd92d741422" providerId="ADAL" clId="{7D427493-E357-4682-BE52-FF3F484D1AAC}" dt="2025-03-28T19:31:40.528" v="148" actId="1076"/>
          <ac:picMkLst>
            <pc:docMk/>
            <pc:sldMk cId="1744858284" sldId="256"/>
            <ac:picMk id="5" creationId="{8CB06844-663E-5742-3284-FC8EF9C5A4D4}"/>
          </ac:picMkLst>
        </pc:picChg>
        <pc:picChg chg="add mod">
          <ac:chgData name="Leonard Gofman" userId="7288eebf-e4ba-4a21-9005-7fd92d741422" providerId="ADAL" clId="{7D427493-E357-4682-BE52-FF3F484D1AAC}" dt="2025-03-28T20:00:14.841" v="296" actId="14100"/>
          <ac:picMkLst>
            <pc:docMk/>
            <pc:sldMk cId="1744858284" sldId="256"/>
            <ac:picMk id="9" creationId="{6BDF5984-C9A3-F25A-B165-114857A43D5C}"/>
          </ac:picMkLst>
        </pc:picChg>
        <pc:cxnChg chg="add del">
          <ac:chgData name="Leonard Gofman" userId="7288eebf-e4ba-4a21-9005-7fd92d741422" providerId="ADAL" clId="{7D427493-E357-4682-BE52-FF3F484D1AAC}" dt="2025-03-28T19:26:14.689" v="28" actId="26606"/>
          <ac:cxnSpMkLst>
            <pc:docMk/>
            <pc:sldMk cId="1744858284" sldId="256"/>
            <ac:cxnSpMk id="19" creationId="{7A0A4642-D29D-0121-4C05-5A5559BC5F39}"/>
          </ac:cxnSpMkLst>
        </pc:cxnChg>
      </pc:sldChg>
      <pc:sldChg chg="addSp modSp add del mod modTransition">
        <pc:chgData name="Leonard Gofman" userId="7288eebf-e4ba-4a21-9005-7fd92d741422" providerId="ADAL" clId="{7D427493-E357-4682-BE52-FF3F484D1AAC}" dt="2025-03-28T19:49:48.334" v="256" actId="47"/>
        <pc:sldMkLst>
          <pc:docMk/>
          <pc:sldMk cId="1234265803" sldId="257"/>
        </pc:sldMkLst>
        <pc:spChg chg="mod">
          <ac:chgData name="Leonard Gofman" userId="7288eebf-e4ba-4a21-9005-7fd92d741422" providerId="ADAL" clId="{7D427493-E357-4682-BE52-FF3F484D1AAC}" dt="2025-03-28T19:42:09.007" v="180" actId="1076"/>
          <ac:spMkLst>
            <pc:docMk/>
            <pc:sldMk cId="1234265803" sldId="257"/>
            <ac:spMk id="6" creationId="{1B442F8F-BEF2-55D3-214B-90142C46375C}"/>
          </ac:spMkLst>
        </pc:spChg>
        <pc:picChg chg="mod modCrop">
          <ac:chgData name="Leonard Gofman" userId="7288eebf-e4ba-4a21-9005-7fd92d741422" providerId="ADAL" clId="{7D427493-E357-4682-BE52-FF3F484D1AAC}" dt="2025-03-28T19:49:34.938" v="254" actId="1076"/>
          <ac:picMkLst>
            <pc:docMk/>
            <pc:sldMk cId="1234265803" sldId="257"/>
            <ac:picMk id="5" creationId="{5997862D-B9C3-6C74-BC5E-ADA2013871A8}"/>
          </ac:picMkLst>
        </pc:picChg>
        <pc:picChg chg="add mod modCrop">
          <ac:chgData name="Leonard Gofman" userId="7288eebf-e4ba-4a21-9005-7fd92d741422" providerId="ADAL" clId="{7D427493-E357-4682-BE52-FF3F484D1AAC}" dt="2025-03-28T19:48:22.205" v="244" actId="18654"/>
          <ac:picMkLst>
            <pc:docMk/>
            <pc:sldMk cId="1234265803" sldId="257"/>
            <ac:picMk id="7" creationId="{2811EB22-4B77-CFDF-8A7A-5CC9A6444099}"/>
          </ac:picMkLst>
        </pc:picChg>
      </pc:sldChg>
      <pc:sldChg chg="modSp add del mod modTransition">
        <pc:chgData name="Leonard Gofman" userId="7288eebf-e4ba-4a21-9005-7fd92d741422" providerId="ADAL" clId="{7D427493-E357-4682-BE52-FF3F484D1AAC}" dt="2025-03-28T19:59:38.268" v="291" actId="2696"/>
        <pc:sldMkLst>
          <pc:docMk/>
          <pc:sldMk cId="611428696" sldId="258"/>
        </pc:sldMkLst>
        <pc:spChg chg="mod">
          <ac:chgData name="Leonard Gofman" userId="7288eebf-e4ba-4a21-9005-7fd92d741422" providerId="ADAL" clId="{7D427493-E357-4682-BE52-FF3F484D1AAC}" dt="2025-03-28T19:49:53.063" v="257" actId="1076"/>
          <ac:spMkLst>
            <pc:docMk/>
            <pc:sldMk cId="611428696" sldId="258"/>
            <ac:spMk id="6" creationId="{79FF473D-E213-39C8-05E3-CB0C84339E8B}"/>
          </ac:spMkLst>
        </pc:spChg>
        <pc:picChg chg="mod">
          <ac:chgData name="Leonard Gofman" userId="7288eebf-e4ba-4a21-9005-7fd92d741422" providerId="ADAL" clId="{7D427493-E357-4682-BE52-FF3F484D1AAC}" dt="2025-03-28T19:52:59.211" v="269" actId="14100"/>
          <ac:picMkLst>
            <pc:docMk/>
            <pc:sldMk cId="611428696" sldId="258"/>
            <ac:picMk id="5" creationId="{E9D67265-0E64-51D4-DCFB-84817078C449}"/>
          </ac:picMkLst>
        </pc:picChg>
        <pc:picChg chg="mod modCrop">
          <ac:chgData name="Leonard Gofman" userId="7288eebf-e4ba-4a21-9005-7fd92d741422" providerId="ADAL" clId="{7D427493-E357-4682-BE52-FF3F484D1AAC}" dt="2025-03-28T19:52:46.187" v="267" actId="14100"/>
          <ac:picMkLst>
            <pc:docMk/>
            <pc:sldMk cId="611428696" sldId="258"/>
            <ac:picMk id="9" creationId="{D11CD571-BF01-F541-46FC-B13C40D9A8FE}"/>
          </ac:picMkLst>
        </pc:picChg>
      </pc:sldChg>
      <pc:sldChg chg="addSp delSp modSp add mod ord modTransition">
        <pc:chgData name="Leonard Gofman" userId="7288eebf-e4ba-4a21-9005-7fd92d741422" providerId="ADAL" clId="{7D427493-E357-4682-BE52-FF3F484D1AAC}" dt="2025-03-28T22:10:55.543" v="1596" actId="1076"/>
        <pc:sldMkLst>
          <pc:docMk/>
          <pc:sldMk cId="2614211567" sldId="259"/>
        </pc:sldMkLst>
        <pc:spChg chg="del">
          <ac:chgData name="Leonard Gofman" userId="7288eebf-e4ba-4a21-9005-7fd92d741422" providerId="ADAL" clId="{7D427493-E357-4682-BE52-FF3F484D1AAC}" dt="2025-03-28T19:54:11.531" v="272" actId="478"/>
          <ac:spMkLst>
            <pc:docMk/>
            <pc:sldMk cId="2614211567" sldId="259"/>
            <ac:spMk id="6" creationId="{0F6B8EC2-4FDF-6C4D-B2C4-48A0D76601A4}"/>
          </ac:spMkLst>
        </pc:spChg>
        <pc:spChg chg="add del mod">
          <ac:chgData name="Leonard Gofman" userId="7288eebf-e4ba-4a21-9005-7fd92d741422" providerId="ADAL" clId="{7D427493-E357-4682-BE52-FF3F484D1AAC}" dt="2025-03-28T20:08:08.958" v="404" actId="13822"/>
          <ac:spMkLst>
            <pc:docMk/>
            <pc:sldMk cId="2614211567" sldId="259"/>
            <ac:spMk id="13" creationId="{2352FF42-BFBA-85E4-FD1A-CF6B69078A49}"/>
          </ac:spMkLst>
        </pc:spChg>
        <pc:spChg chg="add del mod">
          <ac:chgData name="Leonard Gofman" userId="7288eebf-e4ba-4a21-9005-7fd92d741422" providerId="ADAL" clId="{7D427493-E357-4682-BE52-FF3F484D1AAC}" dt="2025-03-28T20:08:24.982" v="405" actId="207"/>
          <ac:spMkLst>
            <pc:docMk/>
            <pc:sldMk cId="2614211567" sldId="259"/>
            <ac:spMk id="14" creationId="{164D5F13-E1B8-B4E5-5E73-CE8B6222E464}"/>
          </ac:spMkLst>
        </pc:spChg>
        <pc:spChg chg="mod">
          <ac:chgData name="Leonard Gofman" userId="7288eebf-e4ba-4a21-9005-7fd92d741422" providerId="ADAL" clId="{7D427493-E357-4682-BE52-FF3F484D1AAC}" dt="2025-03-28T20:08:02.987" v="397"/>
          <ac:spMkLst>
            <pc:docMk/>
            <pc:sldMk cId="2614211567" sldId="259"/>
            <ac:spMk id="15" creationId="{9E86A238-8B4D-9AAB-E207-0A67F276FE6F}"/>
          </ac:spMkLst>
        </pc:spChg>
        <pc:spChg chg="add mod">
          <ac:chgData name="Leonard Gofman" userId="7288eebf-e4ba-4a21-9005-7fd92d741422" providerId="ADAL" clId="{7D427493-E357-4682-BE52-FF3F484D1AAC}" dt="2025-03-28T22:07:46.685" v="1527" actId="21"/>
          <ac:spMkLst>
            <pc:docMk/>
            <pc:sldMk cId="2614211567" sldId="259"/>
            <ac:spMk id="16" creationId="{7F78E9D6-3B06-D95C-C38F-0DE19380AEBC}"/>
          </ac:spMkLst>
        </pc:spChg>
        <pc:graphicFrameChg chg="add del mod modGraphic">
          <ac:chgData name="Leonard Gofman" userId="7288eebf-e4ba-4a21-9005-7fd92d741422" providerId="ADAL" clId="{7D427493-E357-4682-BE52-FF3F484D1AAC}" dt="2025-03-28T20:04:24.690" v="323" actId="478"/>
          <ac:graphicFrameMkLst>
            <pc:docMk/>
            <pc:sldMk cId="2614211567" sldId="259"/>
            <ac:graphicFrameMk id="10" creationId="{7857809F-A87B-A26B-1D20-01060F2785FD}"/>
          </ac:graphicFrameMkLst>
        </pc:graphicFrameChg>
        <pc:graphicFrameChg chg="add mod modGraphic">
          <ac:chgData name="Leonard Gofman" userId="7288eebf-e4ba-4a21-9005-7fd92d741422" providerId="ADAL" clId="{7D427493-E357-4682-BE52-FF3F484D1AAC}" dt="2025-03-28T21:51:46.931" v="1323" actId="27297"/>
          <ac:graphicFrameMkLst>
            <pc:docMk/>
            <pc:sldMk cId="2614211567" sldId="259"/>
            <ac:graphicFrameMk id="18" creationId="{9ACFB6A9-1002-5C4F-F79C-D3CB2031CDC0}"/>
          </ac:graphicFrameMkLst>
        </pc:graphicFrameChg>
        <pc:graphicFrameChg chg="add mod modGraphic">
          <ac:chgData name="Leonard Gofman" userId="7288eebf-e4ba-4a21-9005-7fd92d741422" providerId="ADAL" clId="{7D427493-E357-4682-BE52-FF3F484D1AAC}" dt="2025-03-28T22:10:55.543" v="1596" actId="1076"/>
          <ac:graphicFrameMkLst>
            <pc:docMk/>
            <pc:sldMk cId="2614211567" sldId="259"/>
            <ac:graphicFrameMk id="20" creationId="{B4C63352-EFED-4F1F-2596-680A7ADC8D99}"/>
          </ac:graphicFrameMkLst>
        </pc:graphicFrameChg>
        <pc:picChg chg="del">
          <ac:chgData name="Leonard Gofman" userId="7288eebf-e4ba-4a21-9005-7fd92d741422" providerId="ADAL" clId="{7D427493-E357-4682-BE52-FF3F484D1AAC}" dt="2025-03-28T19:54:12.966" v="273" actId="478"/>
          <ac:picMkLst>
            <pc:docMk/>
            <pc:sldMk cId="2614211567" sldId="259"/>
            <ac:picMk id="5" creationId="{9A9802C5-BD6E-F62C-A066-7A2A940F14DF}"/>
          </ac:picMkLst>
        </pc:picChg>
        <pc:picChg chg="add del mod modCrop">
          <ac:chgData name="Leonard Gofman" userId="7288eebf-e4ba-4a21-9005-7fd92d741422" providerId="ADAL" clId="{7D427493-E357-4682-BE52-FF3F484D1AAC}" dt="2025-03-28T20:04:22.914" v="322" actId="478"/>
          <ac:picMkLst>
            <pc:docMk/>
            <pc:sldMk cId="2614211567" sldId="259"/>
            <ac:picMk id="7" creationId="{A733CCF2-6061-3543-928A-AD69EC8C667F}"/>
          </ac:picMkLst>
        </pc:picChg>
        <pc:picChg chg="add mod modCrop">
          <ac:chgData name="Leonard Gofman" userId="7288eebf-e4ba-4a21-9005-7fd92d741422" providerId="ADAL" clId="{7D427493-E357-4682-BE52-FF3F484D1AAC}" dt="2025-03-28T20:04:41.797" v="331" actId="18654"/>
          <ac:picMkLst>
            <pc:docMk/>
            <pc:sldMk cId="2614211567" sldId="259"/>
            <ac:picMk id="12" creationId="{9E95BDCF-CBB6-F83F-BDAE-26991CB4456F}"/>
          </ac:picMkLst>
        </pc:picChg>
      </pc:sldChg>
      <pc:sldChg chg="addSp delSp modSp add del mod">
        <pc:chgData name="Leonard Gofman" userId="7288eebf-e4ba-4a21-9005-7fd92d741422" providerId="ADAL" clId="{7D427493-E357-4682-BE52-FF3F484D1AAC}" dt="2025-03-28T20:04:27.050" v="324" actId="47"/>
        <pc:sldMkLst>
          <pc:docMk/>
          <pc:sldMk cId="1938407960" sldId="260"/>
        </pc:sldMkLst>
        <pc:picChg chg="add mod modCrop">
          <ac:chgData name="Leonard Gofman" userId="7288eebf-e4ba-4a21-9005-7fd92d741422" providerId="ADAL" clId="{7D427493-E357-4682-BE52-FF3F484D1AAC}" dt="2025-03-28T20:02:44.346" v="316" actId="18654"/>
          <ac:picMkLst>
            <pc:docMk/>
            <pc:sldMk cId="1938407960" sldId="260"/>
            <ac:picMk id="5" creationId="{9EF4A9FE-E1E4-F9F3-C71C-679D9E8513F5}"/>
          </ac:picMkLst>
        </pc:picChg>
        <pc:picChg chg="del">
          <ac:chgData name="Leonard Gofman" userId="7288eebf-e4ba-4a21-9005-7fd92d741422" providerId="ADAL" clId="{7D427493-E357-4682-BE52-FF3F484D1AAC}" dt="2025-03-28T20:02:28.038" v="309" actId="478"/>
          <ac:picMkLst>
            <pc:docMk/>
            <pc:sldMk cId="1938407960" sldId="260"/>
            <ac:picMk id="7" creationId="{52B25F3C-CFCE-9D4F-40E6-B8CD8DCDD8F8}"/>
          </ac:picMkLst>
        </pc:picChg>
      </pc:sldChg>
      <pc:sldChg chg="addSp delSp modSp add mod modTransition setBg modAnim modShow">
        <pc:chgData name="Leonard Gofman" userId="7288eebf-e4ba-4a21-9005-7fd92d741422" providerId="ADAL" clId="{7D427493-E357-4682-BE52-FF3F484D1AAC}" dt="2025-03-28T22:48:49.658" v="1908" actId="1076"/>
        <pc:sldMkLst>
          <pc:docMk/>
          <pc:sldMk cId="2196303712" sldId="260"/>
        </pc:sldMkLst>
        <pc:spChg chg="mod">
          <ac:chgData name="Leonard Gofman" userId="7288eebf-e4ba-4a21-9005-7fd92d741422" providerId="ADAL" clId="{7D427493-E357-4682-BE52-FF3F484D1AAC}" dt="2025-03-28T22:48:48.592" v="1907" actId="1076"/>
          <ac:spMkLst>
            <pc:docMk/>
            <pc:sldMk cId="2196303712" sldId="260"/>
            <ac:spMk id="13" creationId="{61258AD3-E255-7932-18F3-C1BE8E8E2BCB}"/>
          </ac:spMkLst>
        </pc:spChg>
        <pc:spChg chg="del mod">
          <ac:chgData name="Leonard Gofman" userId="7288eebf-e4ba-4a21-9005-7fd92d741422" providerId="ADAL" clId="{7D427493-E357-4682-BE52-FF3F484D1AAC}" dt="2025-03-28T20:12:11.436" v="626"/>
          <ac:spMkLst>
            <pc:docMk/>
            <pc:sldMk cId="2196303712" sldId="260"/>
            <ac:spMk id="14" creationId="{319B9746-2398-CC07-30D9-06FCF6D6C507}"/>
          </ac:spMkLst>
        </pc:spChg>
        <pc:spChg chg="mod">
          <ac:chgData name="Leonard Gofman" userId="7288eebf-e4ba-4a21-9005-7fd92d741422" providerId="ADAL" clId="{7D427493-E357-4682-BE52-FF3F484D1AAC}" dt="2025-03-28T22:48:49.658" v="1908" actId="1076"/>
          <ac:spMkLst>
            <pc:docMk/>
            <pc:sldMk cId="2196303712" sldId="260"/>
            <ac:spMk id="16" creationId="{921A2F2A-53C8-30AC-73EF-F0C820D0C1A6}"/>
          </ac:spMkLst>
        </pc:spChg>
        <pc:picChg chg="add mod">
          <ac:chgData name="Leonard Gofman" userId="7288eebf-e4ba-4a21-9005-7fd92d741422" providerId="ADAL" clId="{7D427493-E357-4682-BE52-FF3F484D1AAC}" dt="2025-03-28T22:05:05.045" v="1466" actId="29295"/>
          <ac:picMkLst>
            <pc:docMk/>
            <pc:sldMk cId="2196303712" sldId="260"/>
            <ac:picMk id="4" creationId="{988D5943-1488-21A8-466B-CBE7B72FDABD}"/>
          </ac:picMkLst>
        </pc:picChg>
        <pc:picChg chg="del">
          <ac:chgData name="Leonard Gofman" userId="7288eebf-e4ba-4a21-9005-7fd92d741422" providerId="ADAL" clId="{7D427493-E357-4682-BE52-FF3F484D1AAC}" dt="2025-03-28T20:11:56.641" v="620" actId="478"/>
          <ac:picMkLst>
            <pc:docMk/>
            <pc:sldMk cId="2196303712" sldId="260"/>
            <ac:picMk id="12" creationId="{E12C2126-12D6-B8EF-0EEF-664349531B34}"/>
          </ac:picMkLst>
        </pc:picChg>
      </pc:sldChg>
      <pc:sldChg chg="add del">
        <pc:chgData name="Leonard Gofman" userId="7288eebf-e4ba-4a21-9005-7fd92d741422" providerId="ADAL" clId="{7D427493-E357-4682-BE52-FF3F484D1AAC}" dt="2025-03-28T19:54:17.234" v="275" actId="47"/>
        <pc:sldMkLst>
          <pc:docMk/>
          <pc:sldMk cId="3741307620" sldId="260"/>
        </pc:sldMkLst>
      </pc:sldChg>
      <pc:sldChg chg="addSp delSp modSp add mod">
        <pc:chgData name="Leonard Gofman" userId="7288eebf-e4ba-4a21-9005-7fd92d741422" providerId="ADAL" clId="{7D427493-E357-4682-BE52-FF3F484D1AAC}" dt="2025-03-28T20:35:02.402" v="1153" actId="164"/>
        <pc:sldMkLst>
          <pc:docMk/>
          <pc:sldMk cId="1957248390" sldId="261"/>
        </pc:sldMkLst>
        <pc:spChg chg="add mod">
          <ac:chgData name="Leonard Gofman" userId="7288eebf-e4ba-4a21-9005-7fd92d741422" providerId="ADAL" clId="{7D427493-E357-4682-BE52-FF3F484D1AAC}" dt="2025-03-28T20:19:38.083" v="740" actId="1076"/>
          <ac:spMkLst>
            <pc:docMk/>
            <pc:sldMk cId="1957248390" sldId="261"/>
            <ac:spMk id="4" creationId="{12378010-3E33-BA35-24E7-A6B9C00683BC}"/>
          </ac:spMkLst>
        </pc:spChg>
        <pc:spChg chg="mod">
          <ac:chgData name="Leonard Gofman" userId="7288eebf-e4ba-4a21-9005-7fd92d741422" providerId="ADAL" clId="{7D427493-E357-4682-BE52-FF3F484D1AAC}" dt="2025-03-28T20:18:23.822" v="664" actId="1076"/>
          <ac:spMkLst>
            <pc:docMk/>
            <pc:sldMk cId="1957248390" sldId="261"/>
            <ac:spMk id="6" creationId="{3D10F304-7E8B-7E65-6A64-62040B45551F}"/>
          </ac:spMkLst>
        </pc:spChg>
        <pc:spChg chg="add mod topLvl">
          <ac:chgData name="Leonard Gofman" userId="7288eebf-e4ba-4a21-9005-7fd92d741422" providerId="ADAL" clId="{7D427493-E357-4682-BE52-FF3F484D1AAC}" dt="2025-03-28T20:35:02.402" v="1153" actId="164"/>
          <ac:spMkLst>
            <pc:docMk/>
            <pc:sldMk cId="1957248390" sldId="261"/>
            <ac:spMk id="7" creationId="{E23DD333-E11C-AD0E-A5A1-B171F578BCBE}"/>
          </ac:spMkLst>
        </pc:spChg>
        <pc:spChg chg="add mod topLvl">
          <ac:chgData name="Leonard Gofman" userId="7288eebf-e4ba-4a21-9005-7fd92d741422" providerId="ADAL" clId="{7D427493-E357-4682-BE52-FF3F484D1AAC}" dt="2025-03-28T20:35:02.402" v="1153" actId="164"/>
          <ac:spMkLst>
            <pc:docMk/>
            <pc:sldMk cId="1957248390" sldId="261"/>
            <ac:spMk id="8" creationId="{DE47501D-256D-F7C8-721F-C0F986B367EA}"/>
          </ac:spMkLst>
        </pc:spChg>
        <pc:grpChg chg="add del mod">
          <ac:chgData name="Leonard Gofman" userId="7288eebf-e4ba-4a21-9005-7fd92d741422" providerId="ADAL" clId="{7D427493-E357-4682-BE52-FF3F484D1AAC}" dt="2025-03-28T20:34:37.272" v="1149" actId="165"/>
          <ac:grpSpMkLst>
            <pc:docMk/>
            <pc:sldMk cId="1957248390" sldId="261"/>
            <ac:grpSpMk id="10" creationId="{9CABFA38-C6E2-BBD9-B517-EF3E8EE2322A}"/>
          </ac:grpSpMkLst>
        </pc:grpChg>
        <pc:grpChg chg="add mod">
          <ac:chgData name="Leonard Gofman" userId="7288eebf-e4ba-4a21-9005-7fd92d741422" providerId="ADAL" clId="{7D427493-E357-4682-BE52-FF3F484D1AAC}" dt="2025-03-28T20:35:02.402" v="1153" actId="164"/>
          <ac:grpSpMkLst>
            <pc:docMk/>
            <pc:sldMk cId="1957248390" sldId="261"/>
            <ac:grpSpMk id="11" creationId="{FC6367C3-1B40-1954-8BFA-22381A11E2ED}"/>
          </ac:grpSpMkLst>
        </pc:grpChg>
        <pc:graphicFrameChg chg="add del">
          <ac:chgData name="Leonard Gofman" userId="7288eebf-e4ba-4a21-9005-7fd92d741422" providerId="ADAL" clId="{7D427493-E357-4682-BE52-FF3F484D1AAC}" dt="2025-03-28T20:30:41.382" v="1126" actId="21"/>
          <ac:graphicFrameMkLst>
            <pc:docMk/>
            <pc:sldMk cId="1957248390" sldId="261"/>
            <ac:graphicFrameMk id="12" creationId="{D93E8CC7-A78C-1786-538F-9C4330CD506B}"/>
          </ac:graphicFrameMkLst>
        </pc:graphicFrameChg>
      </pc:sldChg>
      <pc:sldChg chg="addSp delSp modSp add mod modTransition">
        <pc:chgData name="Leonard Gofman" userId="7288eebf-e4ba-4a21-9005-7fd92d741422" providerId="ADAL" clId="{7D427493-E357-4682-BE52-FF3F484D1AAC}" dt="2025-03-28T20:38:22.172" v="1307"/>
        <pc:sldMkLst>
          <pc:docMk/>
          <pc:sldMk cId="1529130605" sldId="262"/>
        </pc:sldMkLst>
        <pc:spChg chg="mod">
          <ac:chgData name="Leonard Gofman" userId="7288eebf-e4ba-4a21-9005-7fd92d741422" providerId="ADAL" clId="{7D427493-E357-4682-BE52-FF3F484D1AAC}" dt="2025-03-28T20:27:51.492" v="987" actId="20577"/>
          <ac:spMkLst>
            <pc:docMk/>
            <pc:sldMk cId="1529130605" sldId="262"/>
            <ac:spMk id="4" creationId="{61DD347B-352B-6673-08BA-3906B600F40F}"/>
          </ac:spMkLst>
        </pc:spChg>
        <pc:spChg chg="del mod topLvl">
          <ac:chgData name="Leonard Gofman" userId="7288eebf-e4ba-4a21-9005-7fd92d741422" providerId="ADAL" clId="{7D427493-E357-4682-BE52-FF3F484D1AAC}" dt="2025-03-28T20:32:21.246" v="1137" actId="478"/>
          <ac:spMkLst>
            <pc:docMk/>
            <pc:sldMk cId="1529130605" sldId="262"/>
            <ac:spMk id="7" creationId="{2D59F1AC-61D2-05F4-BAEC-A8053ED58A66}"/>
          </ac:spMkLst>
        </pc:spChg>
        <pc:spChg chg="del mod topLvl">
          <ac:chgData name="Leonard Gofman" userId="7288eebf-e4ba-4a21-9005-7fd92d741422" providerId="ADAL" clId="{7D427493-E357-4682-BE52-FF3F484D1AAC}" dt="2025-03-28T20:29:58.849" v="1111" actId="478"/>
          <ac:spMkLst>
            <pc:docMk/>
            <pc:sldMk cId="1529130605" sldId="262"/>
            <ac:spMk id="8" creationId="{F800E607-5727-AB75-7AC9-83BD3200A78E}"/>
          </ac:spMkLst>
        </pc:spChg>
        <pc:spChg chg="add del mod">
          <ac:chgData name="Leonard Gofman" userId="7288eebf-e4ba-4a21-9005-7fd92d741422" providerId="ADAL" clId="{7D427493-E357-4682-BE52-FF3F484D1AAC}" dt="2025-03-28T20:32:29.259" v="1140" actId="478"/>
          <ac:spMkLst>
            <pc:docMk/>
            <pc:sldMk cId="1529130605" sldId="262"/>
            <ac:spMk id="11" creationId="{33BF309F-ACD3-D78C-AAAC-9629252EF00B}"/>
          </ac:spMkLst>
        </pc:spChg>
        <pc:spChg chg="del mod topLvl">
          <ac:chgData name="Leonard Gofman" userId="7288eebf-e4ba-4a21-9005-7fd92d741422" providerId="ADAL" clId="{7D427493-E357-4682-BE52-FF3F484D1AAC}" dt="2025-03-28T20:32:19.762" v="1136" actId="478"/>
          <ac:spMkLst>
            <pc:docMk/>
            <pc:sldMk cId="1529130605" sldId="262"/>
            <ac:spMk id="15" creationId="{763E3CD0-0059-C8B8-3341-A240275B5477}"/>
          </ac:spMkLst>
        </pc:spChg>
        <pc:spChg chg="del mod topLvl">
          <ac:chgData name="Leonard Gofman" userId="7288eebf-e4ba-4a21-9005-7fd92d741422" providerId="ADAL" clId="{7D427493-E357-4682-BE52-FF3F484D1AAC}" dt="2025-03-28T20:32:26.058" v="1139" actId="478"/>
          <ac:spMkLst>
            <pc:docMk/>
            <pc:sldMk cId="1529130605" sldId="262"/>
            <ac:spMk id="16" creationId="{B18A0A23-F5F5-4A39-2291-16F29FD42391}"/>
          </ac:spMkLst>
        </pc:spChg>
        <pc:spChg chg="mod">
          <ac:chgData name="Leonard Gofman" userId="7288eebf-e4ba-4a21-9005-7fd92d741422" providerId="ADAL" clId="{7D427493-E357-4682-BE52-FF3F484D1AAC}" dt="2025-03-28T20:35:40.057" v="1166" actId="1076"/>
          <ac:spMkLst>
            <pc:docMk/>
            <pc:sldMk cId="1529130605" sldId="262"/>
            <ac:spMk id="18" creationId="{C79DD539-C869-64C8-4980-FA26F9274C5E}"/>
          </ac:spMkLst>
        </pc:spChg>
        <pc:spChg chg="mod">
          <ac:chgData name="Leonard Gofman" userId="7288eebf-e4ba-4a21-9005-7fd92d741422" providerId="ADAL" clId="{7D427493-E357-4682-BE52-FF3F484D1AAC}" dt="2025-03-28T20:35:59.117" v="1223" actId="20577"/>
          <ac:spMkLst>
            <pc:docMk/>
            <pc:sldMk cId="1529130605" sldId="262"/>
            <ac:spMk id="19" creationId="{5B63EA1C-D1DE-CF54-8C43-BBA9C284FDB4}"/>
          </ac:spMkLst>
        </pc:spChg>
        <pc:spChg chg="add del mod ord">
          <ac:chgData name="Leonard Gofman" userId="7288eebf-e4ba-4a21-9005-7fd92d741422" providerId="ADAL" clId="{7D427493-E357-4682-BE52-FF3F484D1AAC}" dt="2025-03-28T20:37:20.210" v="1239" actId="478"/>
          <ac:spMkLst>
            <pc:docMk/>
            <pc:sldMk cId="1529130605" sldId="262"/>
            <ac:spMk id="20" creationId="{8EBD5277-5520-A49B-5946-CF915C464867}"/>
          </ac:spMkLst>
        </pc:spChg>
        <pc:spChg chg="add del mod">
          <ac:chgData name="Leonard Gofman" userId="7288eebf-e4ba-4a21-9005-7fd92d741422" providerId="ADAL" clId="{7D427493-E357-4682-BE52-FF3F484D1AAC}" dt="2025-03-28T20:37:03.299" v="1236" actId="21"/>
          <ac:spMkLst>
            <pc:docMk/>
            <pc:sldMk cId="1529130605" sldId="262"/>
            <ac:spMk id="21" creationId="{771C974E-5320-CEF7-E3DA-A745B512AE19}"/>
          </ac:spMkLst>
        </pc:spChg>
        <pc:spChg chg="add del mod">
          <ac:chgData name="Leonard Gofman" userId="7288eebf-e4ba-4a21-9005-7fd92d741422" providerId="ADAL" clId="{7D427493-E357-4682-BE52-FF3F484D1AAC}" dt="2025-03-28T20:37:39.103" v="1243" actId="478"/>
          <ac:spMkLst>
            <pc:docMk/>
            <pc:sldMk cId="1529130605" sldId="262"/>
            <ac:spMk id="22" creationId="{9B786E63-3539-3A47-8475-4559BA69C61F}"/>
          </ac:spMkLst>
        </pc:spChg>
        <pc:spChg chg="mod">
          <ac:chgData name="Leonard Gofman" userId="7288eebf-e4ba-4a21-9005-7fd92d741422" providerId="ADAL" clId="{7D427493-E357-4682-BE52-FF3F484D1AAC}" dt="2025-03-28T20:37:36.682" v="1241"/>
          <ac:spMkLst>
            <pc:docMk/>
            <pc:sldMk cId="1529130605" sldId="262"/>
            <ac:spMk id="24" creationId="{4A2583EE-D550-661F-5420-E2B0492D8C15}"/>
          </ac:spMkLst>
        </pc:spChg>
        <pc:spChg chg="mod">
          <ac:chgData name="Leonard Gofman" userId="7288eebf-e4ba-4a21-9005-7fd92d741422" providerId="ADAL" clId="{7D427493-E357-4682-BE52-FF3F484D1AAC}" dt="2025-03-28T20:38:11.282" v="1305" actId="20577"/>
          <ac:spMkLst>
            <pc:docMk/>
            <pc:sldMk cId="1529130605" sldId="262"/>
            <ac:spMk id="25" creationId="{1B43B352-499C-8C75-169C-A481238D833B}"/>
          </ac:spMkLst>
        </pc:spChg>
        <pc:grpChg chg="del">
          <ac:chgData name="Leonard Gofman" userId="7288eebf-e4ba-4a21-9005-7fd92d741422" providerId="ADAL" clId="{7D427493-E357-4682-BE52-FF3F484D1AAC}" dt="2025-03-28T20:29:58.849" v="1111" actId="478"/>
          <ac:grpSpMkLst>
            <pc:docMk/>
            <pc:sldMk cId="1529130605" sldId="262"/>
            <ac:grpSpMk id="10" creationId="{D956A417-1608-B548-5D17-4B47D5DACD1B}"/>
          </ac:grpSpMkLst>
        </pc:grpChg>
        <pc:grpChg chg="add del mod">
          <ac:chgData name="Leonard Gofman" userId="7288eebf-e4ba-4a21-9005-7fd92d741422" providerId="ADAL" clId="{7D427493-E357-4682-BE52-FF3F484D1AAC}" dt="2025-03-28T20:32:19.762" v="1136" actId="478"/>
          <ac:grpSpMkLst>
            <pc:docMk/>
            <pc:sldMk cId="1529130605" sldId="262"/>
            <ac:grpSpMk id="14" creationId="{2D79C81B-6EC5-34D8-1625-F39770C02497}"/>
          </ac:grpSpMkLst>
        </pc:grpChg>
        <pc:grpChg chg="add del mod">
          <ac:chgData name="Leonard Gofman" userId="7288eebf-e4ba-4a21-9005-7fd92d741422" providerId="ADAL" clId="{7D427493-E357-4682-BE52-FF3F484D1AAC}" dt="2025-03-28T20:37:00.135" v="1234" actId="478"/>
          <ac:grpSpMkLst>
            <pc:docMk/>
            <pc:sldMk cId="1529130605" sldId="262"/>
            <ac:grpSpMk id="17" creationId="{E5658D38-547A-E9EE-DF0C-61F7F66F75B4}"/>
          </ac:grpSpMkLst>
        </pc:grpChg>
        <pc:grpChg chg="add mod">
          <ac:chgData name="Leonard Gofman" userId="7288eebf-e4ba-4a21-9005-7fd92d741422" providerId="ADAL" clId="{7D427493-E357-4682-BE52-FF3F484D1AAC}" dt="2025-03-28T20:37:52.421" v="1245" actId="1076"/>
          <ac:grpSpMkLst>
            <pc:docMk/>
            <pc:sldMk cId="1529130605" sldId="262"/>
            <ac:grpSpMk id="23" creationId="{817371B3-C96B-F413-C76B-3954BF960683}"/>
          </ac:grpSpMkLst>
        </pc:grpChg>
        <pc:graphicFrameChg chg="del">
          <ac:chgData name="Leonard Gofman" userId="7288eebf-e4ba-4a21-9005-7fd92d741422" providerId="ADAL" clId="{7D427493-E357-4682-BE52-FF3F484D1AAC}" dt="2025-03-28T20:25:55.534" v="938" actId="478"/>
          <ac:graphicFrameMkLst>
            <pc:docMk/>
            <pc:sldMk cId="1529130605" sldId="262"/>
            <ac:graphicFrameMk id="12" creationId="{2C2C2837-4F0F-20EE-C870-5BB186BA8946}"/>
          </ac:graphicFrameMkLst>
        </pc:graphicFrameChg>
        <pc:graphicFrameChg chg="add mod">
          <ac:chgData name="Leonard Gofman" userId="7288eebf-e4ba-4a21-9005-7fd92d741422" providerId="ADAL" clId="{7D427493-E357-4682-BE52-FF3F484D1AAC}" dt="2025-03-28T20:30:43.253" v="1127"/>
          <ac:graphicFrameMkLst>
            <pc:docMk/>
            <pc:sldMk cId="1529130605" sldId="262"/>
            <ac:graphicFrameMk id="13" creationId="{D93E8CC7-A78C-1786-538F-9C4330CD506B}"/>
          </ac:graphicFrameMkLst>
        </pc:graphicFrameChg>
      </pc:sldChg>
      <pc:sldChg chg="add del">
        <pc:chgData name="Leonard Gofman" userId="7288eebf-e4ba-4a21-9005-7fd92d741422" providerId="ADAL" clId="{7D427493-E357-4682-BE52-FF3F484D1AAC}" dt="2025-03-28T20:30:38.640" v="1124"/>
        <pc:sldMkLst>
          <pc:docMk/>
          <pc:sldMk cId="1222038905" sldId="263"/>
        </pc:sldMkLst>
      </pc:sldChg>
      <pc:sldChg chg="addSp delSp modSp add mod modTransition setBg">
        <pc:chgData name="Leonard Gofman" userId="7288eebf-e4ba-4a21-9005-7fd92d741422" providerId="ADAL" clId="{7D427493-E357-4682-BE52-FF3F484D1AAC}" dt="2025-03-28T22:49:14.738" v="1909" actId="1076"/>
        <pc:sldMkLst>
          <pc:docMk/>
          <pc:sldMk cId="2024761979" sldId="263"/>
        </pc:sldMkLst>
        <pc:spChg chg="mod">
          <ac:chgData name="Leonard Gofman" userId="7288eebf-e4ba-4a21-9005-7fd92d741422" providerId="ADAL" clId="{7D427493-E357-4682-BE52-FF3F484D1AAC}" dt="2025-03-28T22:49:14.738" v="1909" actId="1076"/>
          <ac:spMkLst>
            <pc:docMk/>
            <pc:sldMk cId="2024761979" sldId="263"/>
            <ac:spMk id="16" creationId="{DC6F0A9A-3FA4-C889-693A-DFB49558D787}"/>
          </ac:spMkLst>
        </pc:spChg>
        <pc:picChg chg="add del mod">
          <ac:chgData name="Leonard Gofman" userId="7288eebf-e4ba-4a21-9005-7fd92d741422" providerId="ADAL" clId="{7D427493-E357-4682-BE52-FF3F484D1AAC}" dt="2025-03-28T22:08:11.401" v="1535" actId="478"/>
          <ac:picMkLst>
            <pc:docMk/>
            <pc:sldMk cId="2024761979" sldId="263"/>
            <ac:picMk id="5" creationId="{B6BB0B5A-F533-772B-5D37-E0AACF666D43}"/>
          </ac:picMkLst>
        </pc:picChg>
      </pc:sldChg>
      <pc:sldChg chg="addSp delSp modSp add mod modTransition">
        <pc:chgData name="Leonard Gofman" userId="7288eebf-e4ba-4a21-9005-7fd92d741422" providerId="ADAL" clId="{7D427493-E357-4682-BE52-FF3F484D1AAC}" dt="2025-03-28T22:52:43.420" v="1919" actId="1076"/>
        <pc:sldMkLst>
          <pc:docMk/>
          <pc:sldMk cId="2521988754" sldId="264"/>
        </pc:sldMkLst>
        <pc:spChg chg="add del mod">
          <ac:chgData name="Leonard Gofman" userId="7288eebf-e4ba-4a21-9005-7fd92d741422" providerId="ADAL" clId="{7D427493-E357-4682-BE52-FF3F484D1AAC}" dt="2025-03-28T22:23:12.792" v="1720" actId="478"/>
          <ac:spMkLst>
            <pc:docMk/>
            <pc:sldMk cId="2521988754" sldId="264"/>
            <ac:spMk id="6" creationId="{BD0E4CAB-1484-4E6E-6800-CF31516BC718}"/>
          </ac:spMkLst>
        </pc:spChg>
        <pc:spChg chg="mod">
          <ac:chgData name="Leonard Gofman" userId="7288eebf-e4ba-4a21-9005-7fd92d741422" providerId="ADAL" clId="{7D427493-E357-4682-BE52-FF3F484D1AAC}" dt="2025-03-28T22:20:04.852" v="1683" actId="1076"/>
          <ac:spMkLst>
            <pc:docMk/>
            <pc:sldMk cId="2521988754" sldId="264"/>
            <ac:spMk id="13" creationId="{06D9197D-7FA5-48CD-4758-FAA08BE6A5C4}"/>
          </ac:spMkLst>
        </pc:spChg>
        <pc:spChg chg="mod">
          <ac:chgData name="Leonard Gofman" userId="7288eebf-e4ba-4a21-9005-7fd92d741422" providerId="ADAL" clId="{7D427493-E357-4682-BE52-FF3F484D1AAC}" dt="2025-03-28T22:49:34.022" v="1910" actId="14100"/>
          <ac:spMkLst>
            <pc:docMk/>
            <pc:sldMk cId="2521988754" sldId="264"/>
            <ac:spMk id="16" creationId="{8032BF89-344C-0F76-FAE4-93ED1C3495E2}"/>
          </ac:spMkLst>
        </pc:spChg>
        <pc:grpChg chg="add mod">
          <ac:chgData name="Leonard Gofman" userId="7288eebf-e4ba-4a21-9005-7fd92d741422" providerId="ADAL" clId="{7D427493-E357-4682-BE52-FF3F484D1AAC}" dt="2025-03-28T22:20:52.112" v="1697" actId="164"/>
          <ac:grpSpMkLst>
            <pc:docMk/>
            <pc:sldMk cId="2521988754" sldId="264"/>
            <ac:grpSpMk id="22" creationId="{1C400A15-AB90-BD22-3AF8-A160C6DF3424}"/>
          </ac:grpSpMkLst>
        </pc:grpChg>
        <pc:grpChg chg="add mod">
          <ac:chgData name="Leonard Gofman" userId="7288eebf-e4ba-4a21-9005-7fd92d741422" providerId="ADAL" clId="{7D427493-E357-4682-BE52-FF3F484D1AAC}" dt="2025-03-28T22:22:11.894" v="1719" actId="164"/>
          <ac:grpSpMkLst>
            <pc:docMk/>
            <pc:sldMk cId="2521988754" sldId="264"/>
            <ac:grpSpMk id="23" creationId="{160493F5-EAEF-E366-C91B-400B9EAD79AC}"/>
          </ac:grpSpMkLst>
        </pc:grpChg>
        <pc:grpChg chg="add mod">
          <ac:chgData name="Leonard Gofman" userId="7288eebf-e4ba-4a21-9005-7fd92d741422" providerId="ADAL" clId="{7D427493-E357-4682-BE52-FF3F484D1AAC}" dt="2025-03-28T22:26:35.613" v="1735" actId="164"/>
          <ac:grpSpMkLst>
            <pc:docMk/>
            <pc:sldMk cId="2521988754" sldId="264"/>
            <ac:grpSpMk id="24" creationId="{608D9CA7-8CE9-282A-97C6-40769F6DA2AB}"/>
          </ac:grpSpMkLst>
        </pc:grpChg>
        <pc:grpChg chg="add mod">
          <ac:chgData name="Leonard Gofman" userId="7288eebf-e4ba-4a21-9005-7fd92d741422" providerId="ADAL" clId="{7D427493-E357-4682-BE52-FF3F484D1AAC}" dt="2025-03-28T22:29:37.295" v="1762" actId="164"/>
          <ac:grpSpMkLst>
            <pc:docMk/>
            <pc:sldMk cId="2521988754" sldId="264"/>
            <ac:grpSpMk id="25" creationId="{4F59E18C-A937-BB39-4CF6-F939933CBF63}"/>
          </ac:grpSpMkLst>
        </pc:grpChg>
        <pc:grpChg chg="add mod">
          <ac:chgData name="Leonard Gofman" userId="7288eebf-e4ba-4a21-9005-7fd92d741422" providerId="ADAL" clId="{7D427493-E357-4682-BE52-FF3F484D1AAC}" dt="2025-03-28T22:31:00.656" v="1780" actId="164"/>
          <ac:grpSpMkLst>
            <pc:docMk/>
            <pc:sldMk cId="2521988754" sldId="264"/>
            <ac:grpSpMk id="26" creationId="{4D375E2B-B601-5F58-E453-863D6768F4C0}"/>
          </ac:grpSpMkLst>
        </pc:grpChg>
        <pc:grpChg chg="add mod">
          <ac:chgData name="Leonard Gofman" userId="7288eebf-e4ba-4a21-9005-7fd92d741422" providerId="ADAL" clId="{7D427493-E357-4682-BE52-FF3F484D1AAC}" dt="2025-03-28T22:32:09.216" v="1793" actId="164"/>
          <ac:grpSpMkLst>
            <pc:docMk/>
            <pc:sldMk cId="2521988754" sldId="264"/>
            <ac:grpSpMk id="27" creationId="{3017990D-45A4-964A-C80C-285BB8367C36}"/>
          </ac:grpSpMkLst>
        </pc:grpChg>
        <pc:grpChg chg="add del mod">
          <ac:chgData name="Leonard Gofman" userId="7288eebf-e4ba-4a21-9005-7fd92d741422" providerId="ADAL" clId="{7D427493-E357-4682-BE52-FF3F484D1AAC}" dt="2025-03-28T22:33:14.440" v="1805" actId="165"/>
          <ac:grpSpMkLst>
            <pc:docMk/>
            <pc:sldMk cId="2521988754" sldId="264"/>
            <ac:grpSpMk id="28" creationId="{D23EDE1F-2B1C-2241-BCB8-2E8DA46890D2}"/>
          </ac:grpSpMkLst>
        </pc:grpChg>
        <pc:grpChg chg="add del mod">
          <ac:chgData name="Leonard Gofman" userId="7288eebf-e4ba-4a21-9005-7fd92d741422" providerId="ADAL" clId="{7D427493-E357-4682-BE52-FF3F484D1AAC}" dt="2025-03-28T22:33:59.330" v="1816" actId="165"/>
          <ac:grpSpMkLst>
            <pc:docMk/>
            <pc:sldMk cId="2521988754" sldId="264"/>
            <ac:grpSpMk id="29" creationId="{E29B64EE-7882-F537-2C24-F1E56CA0EB8B}"/>
          </ac:grpSpMkLst>
        </pc:grpChg>
        <pc:grpChg chg="add del mod">
          <ac:chgData name="Leonard Gofman" userId="7288eebf-e4ba-4a21-9005-7fd92d741422" providerId="ADAL" clId="{7D427493-E357-4682-BE52-FF3F484D1AAC}" dt="2025-03-28T22:36:52.476" v="1870" actId="164"/>
          <ac:grpSpMkLst>
            <pc:docMk/>
            <pc:sldMk cId="2521988754" sldId="264"/>
            <ac:grpSpMk id="30" creationId="{30762263-8E5C-C1BD-0142-369BC83B3FF3}"/>
          </ac:grpSpMkLst>
        </pc:grpChg>
        <pc:grpChg chg="add del mod">
          <ac:chgData name="Leonard Gofman" userId="7288eebf-e4ba-4a21-9005-7fd92d741422" providerId="ADAL" clId="{7D427493-E357-4682-BE52-FF3F484D1AAC}" dt="2025-03-28T22:36:51.249" v="1859" actId="164"/>
          <ac:grpSpMkLst>
            <pc:docMk/>
            <pc:sldMk cId="2521988754" sldId="264"/>
            <ac:grpSpMk id="31" creationId="{A5D0CAE9-80C6-72C0-3A47-898887133822}"/>
          </ac:grpSpMkLst>
        </pc:grpChg>
        <pc:grpChg chg="add mod">
          <ac:chgData name="Leonard Gofman" userId="7288eebf-e4ba-4a21-9005-7fd92d741422" providerId="ADAL" clId="{7D427493-E357-4682-BE52-FF3F484D1AAC}" dt="2025-03-28T22:36:48.586" v="1853" actId="164"/>
          <ac:grpSpMkLst>
            <pc:docMk/>
            <pc:sldMk cId="2521988754" sldId="264"/>
            <ac:grpSpMk id="32" creationId="{E4CB458B-949A-BC24-61EE-BDD5DAB75077}"/>
          </ac:grpSpMkLst>
        </pc:grpChg>
        <pc:picChg chg="add del mod ord modCrop">
          <ac:chgData name="Leonard Gofman" userId="7288eebf-e4ba-4a21-9005-7fd92d741422" providerId="ADAL" clId="{7D427493-E357-4682-BE52-FF3F484D1AAC}" dt="2025-03-28T22:13:26.422" v="1620" actId="478"/>
          <ac:picMkLst>
            <pc:docMk/>
            <pc:sldMk cId="2521988754" sldId="264"/>
            <ac:picMk id="5" creationId="{F26F9049-7F8F-B2B0-4ADB-90CE04FB087A}"/>
          </ac:picMkLst>
        </pc:picChg>
        <pc:picChg chg="add del mod topLvl">
          <ac:chgData name="Leonard Gofman" userId="7288eebf-e4ba-4a21-9005-7fd92d741422" providerId="ADAL" clId="{7D427493-E357-4682-BE52-FF3F484D1AAC}" dt="2025-03-28T22:36:56.404" v="1872" actId="478"/>
          <ac:picMkLst>
            <pc:docMk/>
            <pc:sldMk cId="2521988754" sldId="264"/>
            <ac:picMk id="8" creationId="{ECF3793A-B006-3CB5-BFBA-BDF3BEC3B879}"/>
          </ac:picMkLst>
        </pc:picChg>
        <pc:picChg chg="add del mod topLvl">
          <ac:chgData name="Leonard Gofman" userId="7288eebf-e4ba-4a21-9005-7fd92d741422" providerId="ADAL" clId="{7D427493-E357-4682-BE52-FF3F484D1AAC}" dt="2025-03-28T22:36:58.060" v="1873" actId="478"/>
          <ac:picMkLst>
            <pc:docMk/>
            <pc:sldMk cId="2521988754" sldId="264"/>
            <ac:picMk id="11" creationId="{FA0E724E-77AB-E623-A42F-CAE037D34474}"/>
          </ac:picMkLst>
        </pc:picChg>
        <pc:picChg chg="add del mod topLvl">
          <ac:chgData name="Leonard Gofman" userId="7288eebf-e4ba-4a21-9005-7fd92d741422" providerId="ADAL" clId="{7D427493-E357-4682-BE52-FF3F484D1AAC}" dt="2025-03-28T22:36:59.438" v="1874" actId="478"/>
          <ac:picMkLst>
            <pc:docMk/>
            <pc:sldMk cId="2521988754" sldId="264"/>
            <ac:picMk id="14" creationId="{BC402473-59B8-B9D2-700C-C7EB0C25D6B7}"/>
          </ac:picMkLst>
        </pc:picChg>
        <pc:picChg chg="add del mod topLvl">
          <ac:chgData name="Leonard Gofman" userId="7288eebf-e4ba-4a21-9005-7fd92d741422" providerId="ADAL" clId="{7D427493-E357-4682-BE52-FF3F484D1AAC}" dt="2025-03-28T22:37:00.955" v="1875" actId="478"/>
          <ac:picMkLst>
            <pc:docMk/>
            <pc:sldMk cId="2521988754" sldId="264"/>
            <ac:picMk id="17" creationId="{B6322239-97F3-D041-C3FA-1BB2426601FD}"/>
          </ac:picMkLst>
        </pc:picChg>
        <pc:picChg chg="add del mod topLvl">
          <ac:chgData name="Leonard Gofman" userId="7288eebf-e4ba-4a21-9005-7fd92d741422" providerId="ADAL" clId="{7D427493-E357-4682-BE52-FF3F484D1AAC}" dt="2025-03-28T22:37:02.511" v="1876" actId="478"/>
          <ac:picMkLst>
            <pc:docMk/>
            <pc:sldMk cId="2521988754" sldId="264"/>
            <ac:picMk id="19" creationId="{53C18EFD-1C19-5CB1-89AD-99AD47482460}"/>
          </ac:picMkLst>
        </pc:picChg>
        <pc:picChg chg="add del mod topLvl">
          <ac:chgData name="Leonard Gofman" userId="7288eebf-e4ba-4a21-9005-7fd92d741422" providerId="ADAL" clId="{7D427493-E357-4682-BE52-FF3F484D1AAC}" dt="2025-03-28T22:37:03.922" v="1877" actId="478"/>
          <ac:picMkLst>
            <pc:docMk/>
            <pc:sldMk cId="2521988754" sldId="264"/>
            <ac:picMk id="21" creationId="{7AFC6585-C97C-BCCD-809B-1478E141FF80}"/>
          </ac:picMkLst>
        </pc:picChg>
        <pc:picChg chg="add mod">
          <ac:chgData name="Leonard Gofman" userId="7288eebf-e4ba-4a21-9005-7fd92d741422" providerId="ADAL" clId="{7D427493-E357-4682-BE52-FF3F484D1AAC}" dt="2025-03-28T22:37:13.788" v="1884"/>
          <ac:picMkLst>
            <pc:docMk/>
            <pc:sldMk cId="2521988754" sldId="264"/>
            <ac:picMk id="34" creationId="{D43E0DB6-D789-E0D0-9A30-D1252B046FB9}"/>
          </ac:picMkLst>
        </pc:picChg>
        <pc:picChg chg="add mod">
          <ac:chgData name="Leonard Gofman" userId="7288eebf-e4ba-4a21-9005-7fd92d741422" providerId="ADAL" clId="{7D427493-E357-4682-BE52-FF3F484D1AAC}" dt="2025-03-28T22:52:43.420" v="1919" actId="1076"/>
          <ac:picMkLst>
            <pc:docMk/>
            <pc:sldMk cId="2521988754" sldId="264"/>
            <ac:picMk id="36" creationId="{ABBDABE2-9103-5D90-259D-35A080B347F5}"/>
          </ac:picMkLst>
        </pc:picChg>
      </pc:sldChg>
      <pc:sldChg chg="addSp delSp modSp add mod">
        <pc:chgData name="Leonard Gofman" userId="7288eebf-e4ba-4a21-9005-7fd92d741422" providerId="ADAL" clId="{7D427493-E357-4682-BE52-FF3F484D1AAC}" dt="2025-03-28T23:41:41.919" v="2829" actId="1076"/>
        <pc:sldMkLst>
          <pc:docMk/>
          <pc:sldMk cId="703040636" sldId="265"/>
        </pc:sldMkLst>
        <pc:spChg chg="add del mod">
          <ac:chgData name="Leonard Gofman" userId="7288eebf-e4ba-4a21-9005-7fd92d741422" providerId="ADAL" clId="{7D427493-E357-4682-BE52-FF3F484D1AAC}" dt="2025-03-28T23:04:29.566" v="1938"/>
          <ac:spMkLst>
            <pc:docMk/>
            <pc:sldMk cId="703040636" sldId="265"/>
            <ac:spMk id="4" creationId="{593219D4-113D-4A4A-B8F6-119D0252F501}"/>
          </ac:spMkLst>
        </pc:spChg>
        <pc:spChg chg="add mod">
          <ac:chgData name="Leonard Gofman" userId="7288eebf-e4ba-4a21-9005-7fd92d741422" providerId="ADAL" clId="{7D427493-E357-4682-BE52-FF3F484D1AAC}" dt="2025-03-28T23:09:29.774" v="2161" actId="20577"/>
          <ac:spMkLst>
            <pc:docMk/>
            <pc:sldMk cId="703040636" sldId="265"/>
            <ac:spMk id="5" creationId="{CB0C36B0-DCDD-C3EB-AADB-6D72A8962E1F}"/>
          </ac:spMkLst>
        </pc:spChg>
        <pc:spChg chg="add mod">
          <ac:chgData name="Leonard Gofman" userId="7288eebf-e4ba-4a21-9005-7fd92d741422" providerId="ADAL" clId="{7D427493-E357-4682-BE52-FF3F484D1AAC}" dt="2025-03-28T23:10:32.416" v="2248" actId="1076"/>
          <ac:spMkLst>
            <pc:docMk/>
            <pc:sldMk cId="703040636" sldId="265"/>
            <ac:spMk id="6" creationId="{C7FCDAA7-5000-6C51-0BA5-0C7B3424537B}"/>
          </ac:spMkLst>
        </pc:spChg>
        <pc:spChg chg="add mod">
          <ac:chgData name="Leonard Gofman" userId="7288eebf-e4ba-4a21-9005-7fd92d741422" providerId="ADAL" clId="{7D427493-E357-4682-BE52-FF3F484D1AAC}" dt="2025-03-28T23:23:30.855" v="2372" actId="1076"/>
          <ac:spMkLst>
            <pc:docMk/>
            <pc:sldMk cId="703040636" sldId="265"/>
            <ac:spMk id="7" creationId="{BAC3FAED-7458-DBDD-0F55-644B1D60499D}"/>
          </ac:spMkLst>
        </pc:spChg>
        <pc:spChg chg="add del mod">
          <ac:chgData name="Leonard Gofman" userId="7288eebf-e4ba-4a21-9005-7fd92d741422" providerId="ADAL" clId="{7D427493-E357-4682-BE52-FF3F484D1AAC}" dt="2025-03-28T23:29:42.851" v="2672"/>
          <ac:spMkLst>
            <pc:docMk/>
            <pc:sldMk cId="703040636" sldId="265"/>
            <ac:spMk id="8" creationId="{CF438025-8BB9-5D31-1B81-93AB62D37543}"/>
          </ac:spMkLst>
        </pc:spChg>
        <pc:spChg chg="add del mod">
          <ac:chgData name="Leonard Gofman" userId="7288eebf-e4ba-4a21-9005-7fd92d741422" providerId="ADAL" clId="{7D427493-E357-4682-BE52-FF3F484D1AAC}" dt="2025-03-28T23:29:42.857" v="2674"/>
          <ac:spMkLst>
            <pc:docMk/>
            <pc:sldMk cId="703040636" sldId="265"/>
            <ac:spMk id="10" creationId="{896447E7-8A52-DDAC-DA82-789DD82B1AE2}"/>
          </ac:spMkLst>
        </pc:spChg>
        <pc:spChg chg="add del mod">
          <ac:chgData name="Leonard Gofman" userId="7288eebf-e4ba-4a21-9005-7fd92d741422" providerId="ADAL" clId="{7D427493-E357-4682-BE52-FF3F484D1AAC}" dt="2025-03-28T23:29:42.863" v="2676"/>
          <ac:spMkLst>
            <pc:docMk/>
            <pc:sldMk cId="703040636" sldId="265"/>
            <ac:spMk id="11" creationId="{E56B0530-E61E-D77B-6F01-6CDCD6687D49}"/>
          </ac:spMkLst>
        </pc:spChg>
        <pc:spChg chg="add mod">
          <ac:chgData name="Leonard Gofman" userId="7288eebf-e4ba-4a21-9005-7fd92d741422" providerId="ADAL" clId="{7D427493-E357-4682-BE52-FF3F484D1AAC}" dt="2025-03-28T23:28:46.957" v="2660" actId="1076"/>
          <ac:spMkLst>
            <pc:docMk/>
            <pc:sldMk cId="703040636" sldId="265"/>
            <ac:spMk id="12" creationId="{3BF3978C-7DD7-37FD-E07C-D44D5475CB22}"/>
          </ac:spMkLst>
        </pc:spChg>
        <pc:spChg chg="mod">
          <ac:chgData name="Leonard Gofman" userId="7288eebf-e4ba-4a21-9005-7fd92d741422" providerId="ADAL" clId="{7D427493-E357-4682-BE52-FF3F484D1AAC}" dt="2025-03-28T23:26:27.729" v="2377" actId="1076"/>
          <ac:spMkLst>
            <pc:docMk/>
            <pc:sldMk cId="703040636" sldId="265"/>
            <ac:spMk id="13" creationId="{D138CA14-9AB0-12F3-F475-E2CA06067B4F}"/>
          </ac:spMkLst>
        </pc:spChg>
        <pc:spChg chg="add mod ord">
          <ac:chgData name="Leonard Gofman" userId="7288eebf-e4ba-4a21-9005-7fd92d741422" providerId="ADAL" clId="{7D427493-E357-4682-BE52-FF3F484D1AAC}" dt="2025-03-28T23:29:42.397" v="2670" actId="13822"/>
          <ac:spMkLst>
            <pc:docMk/>
            <pc:sldMk cId="703040636" sldId="265"/>
            <ac:spMk id="14" creationId="{9030A569-BC00-464C-324A-0B22A86126A3}"/>
          </ac:spMkLst>
        </pc:spChg>
        <pc:spChg chg="add mod">
          <ac:chgData name="Leonard Gofman" userId="7288eebf-e4ba-4a21-9005-7fd92d741422" providerId="ADAL" clId="{7D427493-E357-4682-BE52-FF3F484D1AAC}" dt="2025-03-28T23:30:57.099" v="2775" actId="20577"/>
          <ac:spMkLst>
            <pc:docMk/>
            <pc:sldMk cId="703040636" sldId="265"/>
            <ac:spMk id="15" creationId="{595A0036-0DE3-0709-11D8-6CAC1FD21DF5}"/>
          </ac:spMkLst>
        </pc:spChg>
        <pc:spChg chg="mod">
          <ac:chgData name="Leonard Gofman" userId="7288eebf-e4ba-4a21-9005-7fd92d741422" providerId="ADAL" clId="{7D427493-E357-4682-BE52-FF3F484D1AAC}" dt="2025-03-28T22:50:16.559" v="1917" actId="1076"/>
          <ac:spMkLst>
            <pc:docMk/>
            <pc:sldMk cId="703040636" sldId="265"/>
            <ac:spMk id="16" creationId="{6C3C5492-5CA9-DF7B-585C-5D290941569D}"/>
          </ac:spMkLst>
        </pc:spChg>
        <pc:graphicFrameChg chg="add mod modGraphic">
          <ac:chgData name="Leonard Gofman" userId="7288eebf-e4ba-4a21-9005-7fd92d741422" providerId="ADAL" clId="{7D427493-E357-4682-BE52-FF3F484D1AAC}" dt="2025-03-28T23:41:41.919" v="2829" actId="1076"/>
          <ac:graphicFrameMkLst>
            <pc:docMk/>
            <pc:sldMk cId="703040636" sldId="265"/>
            <ac:graphicFrameMk id="18" creationId="{77F04F56-3A77-72BB-E267-C578DC6B73C5}"/>
          </ac:graphicFrameMkLst>
        </pc:graphicFrameChg>
        <pc:picChg chg="del">
          <ac:chgData name="Leonard Gofman" userId="7288eebf-e4ba-4a21-9005-7fd92d741422" providerId="ADAL" clId="{7D427493-E357-4682-BE52-FF3F484D1AAC}" dt="2025-03-28T22:50:34.523" v="1918" actId="478"/>
          <ac:picMkLst>
            <pc:docMk/>
            <pc:sldMk cId="703040636" sldId="265"/>
            <ac:picMk id="36" creationId="{BCA705B7-59D3-06AF-8137-EB3E66586FF8}"/>
          </ac:picMkLst>
        </pc:picChg>
        <pc:picChg chg="add mod">
          <ac:chgData name="Leonard Gofman" userId="7288eebf-e4ba-4a21-9005-7fd92d741422" providerId="ADAL" clId="{7D427493-E357-4682-BE52-FF3F484D1AAC}" dt="2025-03-28T23:26:27.729" v="2377" actId="1076"/>
          <ac:picMkLst>
            <pc:docMk/>
            <pc:sldMk cId="703040636" sldId="265"/>
            <ac:picMk id="1026" creationId="{D4A68DE7-FF9A-0104-AE67-A8E7B31D553F}"/>
          </ac:picMkLst>
        </pc:picChg>
        <pc:picChg chg="add mod">
          <ac:chgData name="Leonard Gofman" userId="7288eebf-e4ba-4a21-9005-7fd92d741422" providerId="ADAL" clId="{7D427493-E357-4682-BE52-FF3F484D1AAC}" dt="2025-03-28T23:26:55.311" v="2384" actId="1076"/>
          <ac:picMkLst>
            <pc:docMk/>
            <pc:sldMk cId="703040636" sldId="265"/>
            <ac:picMk id="1028" creationId="{69A8F547-8D41-9CAC-1AB5-39374488481E}"/>
          </ac:picMkLst>
        </pc:picChg>
        <pc:picChg chg="add mod">
          <ac:chgData name="Leonard Gofman" userId="7288eebf-e4ba-4a21-9005-7fd92d741422" providerId="ADAL" clId="{7D427493-E357-4682-BE52-FF3F484D1AAC}" dt="2025-03-28T23:30:11.495" v="2681" actId="14100"/>
          <ac:picMkLst>
            <pc:docMk/>
            <pc:sldMk cId="703040636" sldId="265"/>
            <ac:picMk id="1030" creationId="{3DCA8E4D-03AF-986C-CB73-DE367FEEEDB1}"/>
          </ac:picMkLst>
        </pc:picChg>
      </pc:sldChg>
      <pc:sldChg chg="addSp delSp modSp new mod modTransition">
        <pc:chgData name="Leonard Gofman" userId="7288eebf-e4ba-4a21-9005-7fd92d741422" providerId="ADAL" clId="{7D427493-E357-4682-BE52-FF3F484D1AAC}" dt="2025-03-28T23:45:44.370" v="2892"/>
        <pc:sldMkLst>
          <pc:docMk/>
          <pc:sldMk cId="1572945342" sldId="266"/>
        </pc:sldMkLst>
        <pc:spChg chg="add del">
          <ac:chgData name="Leonard Gofman" userId="7288eebf-e4ba-4a21-9005-7fd92d741422" providerId="ADAL" clId="{7D427493-E357-4682-BE52-FF3F484D1AAC}" dt="2025-03-28T23:39:38.028" v="2803"/>
          <ac:spMkLst>
            <pc:docMk/>
            <pc:sldMk cId="1572945342" sldId="266"/>
            <ac:spMk id="3" creationId="{C5A71D45-8141-7C10-F20E-F20D13EA0263}"/>
          </ac:spMkLst>
        </pc:spChg>
        <pc:spChg chg="add del mod">
          <ac:chgData name="Leonard Gofman" userId="7288eebf-e4ba-4a21-9005-7fd92d741422" providerId="ADAL" clId="{7D427493-E357-4682-BE52-FF3F484D1AAC}" dt="2025-03-28T23:40:26.627" v="2814"/>
          <ac:spMkLst>
            <pc:docMk/>
            <pc:sldMk cId="1572945342" sldId="266"/>
            <ac:spMk id="11" creationId="{E045558B-6513-3AD6-3328-1C99BFCE6675}"/>
          </ac:spMkLst>
        </pc:spChg>
        <pc:spChg chg="add del mod">
          <ac:chgData name="Leonard Gofman" userId="7288eebf-e4ba-4a21-9005-7fd92d741422" providerId="ADAL" clId="{7D427493-E357-4682-BE52-FF3F484D1AAC}" dt="2025-03-28T23:45:10.753" v="2888"/>
          <ac:spMkLst>
            <pc:docMk/>
            <pc:sldMk cId="1572945342" sldId="266"/>
            <ac:spMk id="14" creationId="{F6B97680-297E-9169-5F49-82FCF7EEBF28}"/>
          </ac:spMkLst>
        </pc:spChg>
        <pc:spChg chg="add del mod ord">
          <ac:chgData name="Leonard Gofman" userId="7288eebf-e4ba-4a21-9005-7fd92d741422" providerId="ADAL" clId="{7D427493-E357-4682-BE52-FF3F484D1AAC}" dt="2025-03-28T23:45:10.753" v="2888"/>
          <ac:spMkLst>
            <pc:docMk/>
            <pc:sldMk cId="1572945342" sldId="266"/>
            <ac:spMk id="15" creationId="{A9DABB8B-E8BB-AECC-6C04-36D30BC3EAED}"/>
          </ac:spMkLst>
        </pc:spChg>
        <pc:spChg chg="add del mod">
          <ac:chgData name="Leonard Gofman" userId="7288eebf-e4ba-4a21-9005-7fd92d741422" providerId="ADAL" clId="{7D427493-E357-4682-BE52-FF3F484D1AAC}" dt="2025-03-28T23:45:10.753" v="2888"/>
          <ac:spMkLst>
            <pc:docMk/>
            <pc:sldMk cId="1572945342" sldId="266"/>
            <ac:spMk id="16" creationId="{6727FDA3-C725-CB50-04DA-5948971D7A83}"/>
          </ac:spMkLst>
        </pc:spChg>
        <pc:spChg chg="add del mod">
          <ac:chgData name="Leonard Gofman" userId="7288eebf-e4ba-4a21-9005-7fd92d741422" providerId="ADAL" clId="{7D427493-E357-4682-BE52-FF3F484D1AAC}" dt="2025-03-28T23:45:10.753" v="2888"/>
          <ac:spMkLst>
            <pc:docMk/>
            <pc:sldMk cId="1572945342" sldId="266"/>
            <ac:spMk id="17" creationId="{775D4109-A868-9677-94AD-A40BE635255F}"/>
          </ac:spMkLst>
        </pc:spChg>
        <pc:spChg chg="add del mod">
          <ac:chgData name="Leonard Gofman" userId="7288eebf-e4ba-4a21-9005-7fd92d741422" providerId="ADAL" clId="{7D427493-E357-4682-BE52-FF3F484D1AAC}" dt="2025-03-28T23:45:10.753" v="2888"/>
          <ac:spMkLst>
            <pc:docMk/>
            <pc:sldMk cId="1572945342" sldId="266"/>
            <ac:spMk id="18" creationId="{A4BE4C54-AC0D-12D7-E7D8-FE75F73C8B0F}"/>
          </ac:spMkLst>
        </pc:spChg>
        <pc:spChg chg="mod">
          <ac:chgData name="Leonard Gofman" userId="7288eebf-e4ba-4a21-9005-7fd92d741422" providerId="ADAL" clId="{7D427493-E357-4682-BE52-FF3F484D1AAC}" dt="2025-03-28T23:45:26.764" v="2889" actId="13822"/>
          <ac:spMkLst>
            <pc:docMk/>
            <pc:sldMk cId="1572945342" sldId="266"/>
            <ac:spMk id="19" creationId="{090D87A8-F60E-99AC-D7B7-B47748936A20}"/>
          </ac:spMkLst>
        </pc:spChg>
        <pc:spChg chg="add mod">
          <ac:chgData name="Leonard Gofman" userId="7288eebf-e4ba-4a21-9005-7fd92d741422" providerId="ADAL" clId="{7D427493-E357-4682-BE52-FF3F484D1AAC}" dt="2025-03-28T23:45:44.370" v="2892"/>
          <ac:spMkLst>
            <pc:docMk/>
            <pc:sldMk cId="1572945342" sldId="266"/>
            <ac:spMk id="20" creationId="{51FBE405-341C-95BA-173E-C32A26D49CD2}"/>
          </ac:spMkLst>
        </pc:spChg>
        <pc:picChg chg="add mod modCrop">
          <ac:chgData name="Leonard Gofman" userId="7288eebf-e4ba-4a21-9005-7fd92d741422" providerId="ADAL" clId="{7D427493-E357-4682-BE52-FF3F484D1AAC}" dt="2025-03-28T23:38:43.739" v="2793"/>
          <ac:picMkLst>
            <pc:docMk/>
            <pc:sldMk cId="1572945342" sldId="266"/>
            <ac:picMk id="5" creationId="{0962A125-819E-A77E-569E-5A11ACFAE0C9}"/>
          </ac:picMkLst>
        </pc:picChg>
        <pc:picChg chg="add mod">
          <ac:chgData name="Leonard Gofman" userId="7288eebf-e4ba-4a21-9005-7fd92d741422" providerId="ADAL" clId="{7D427493-E357-4682-BE52-FF3F484D1AAC}" dt="2025-03-28T23:38:54.403" v="2802"/>
          <ac:picMkLst>
            <pc:docMk/>
            <pc:sldMk cId="1572945342" sldId="266"/>
            <ac:picMk id="7" creationId="{DCB7476B-E658-1E5C-0447-AA282493CE29}"/>
          </ac:picMkLst>
        </pc:picChg>
        <pc:picChg chg="add del mod modCrop">
          <ac:chgData name="Leonard Gofman" userId="7288eebf-e4ba-4a21-9005-7fd92d741422" providerId="ADAL" clId="{7D427493-E357-4682-BE52-FF3F484D1AAC}" dt="2025-03-28T23:40:25.115" v="2813" actId="478"/>
          <ac:picMkLst>
            <pc:docMk/>
            <pc:sldMk cId="1572945342" sldId="266"/>
            <ac:picMk id="9" creationId="{1FED8649-3F88-40A7-2A57-27D06364B580}"/>
          </ac:picMkLst>
        </pc:picChg>
        <pc:picChg chg="add mod modCrop">
          <ac:chgData name="Leonard Gofman" userId="7288eebf-e4ba-4a21-9005-7fd92d741422" providerId="ADAL" clId="{7D427493-E357-4682-BE52-FF3F484D1AAC}" dt="2025-03-28T23:40:39.107" v="2820" actId="18654"/>
          <ac:picMkLst>
            <pc:docMk/>
            <pc:sldMk cId="1572945342" sldId="266"/>
            <ac:picMk id="13" creationId="{E4FB8721-1438-241F-08A4-88FC05F4CD09}"/>
          </ac:picMkLst>
        </pc:picChg>
      </pc:sldChg>
      <pc:sldChg chg="add del">
        <pc:chgData name="Leonard Gofman" userId="7288eebf-e4ba-4a21-9005-7fd92d741422" providerId="ADAL" clId="{7D427493-E357-4682-BE52-FF3F484D1AAC}" dt="2025-03-28T23:36:51.922" v="2777"/>
        <pc:sldMkLst>
          <pc:docMk/>
          <pc:sldMk cId="3090937013" sldId="266"/>
        </pc:sldMkLst>
      </pc:sldChg>
      <pc:sldChg chg="add del">
        <pc:chgData name="Leonard Gofman" userId="7288eebf-e4ba-4a21-9005-7fd92d741422" providerId="ADAL" clId="{7D427493-E357-4682-BE52-FF3F484D1AAC}" dt="2025-03-28T23:37:02.484" v="2780"/>
        <pc:sldMkLst>
          <pc:docMk/>
          <pc:sldMk cId="1537911304" sldId="267"/>
        </pc:sldMkLst>
      </pc:sldChg>
      <pc:sldChg chg="addSp modSp add mod modTransition">
        <pc:chgData name="Leonard Gofman" userId="7288eebf-e4ba-4a21-9005-7fd92d741422" providerId="ADAL" clId="{7D427493-E357-4682-BE52-FF3F484D1AAC}" dt="2025-03-28T23:54:00.266" v="3566" actId="20577"/>
        <pc:sldMkLst>
          <pc:docMk/>
          <pc:sldMk cId="3932718837" sldId="267"/>
        </pc:sldMkLst>
        <pc:spChg chg="add mod">
          <ac:chgData name="Leonard Gofman" userId="7288eebf-e4ba-4a21-9005-7fd92d741422" providerId="ADAL" clId="{7D427493-E357-4682-BE52-FF3F484D1AAC}" dt="2025-03-28T23:51:49.317" v="3386" actId="1076"/>
          <ac:spMkLst>
            <pc:docMk/>
            <pc:sldMk cId="3932718837" sldId="267"/>
            <ac:spMk id="3" creationId="{2DFE58D0-250B-19E5-071C-7F8321FD1AE2}"/>
          </ac:spMkLst>
        </pc:spChg>
        <pc:spChg chg="add mod ord">
          <ac:chgData name="Leonard Gofman" userId="7288eebf-e4ba-4a21-9005-7fd92d741422" providerId="ADAL" clId="{7D427493-E357-4682-BE52-FF3F484D1AAC}" dt="2025-03-28T23:53:04.131" v="3540" actId="207"/>
          <ac:spMkLst>
            <pc:docMk/>
            <pc:sldMk cId="3932718837" sldId="267"/>
            <ac:spMk id="4" creationId="{FB90587A-A8BB-1BD4-4C2A-EB33CEF196A3}"/>
          </ac:spMkLst>
        </pc:spChg>
        <pc:spChg chg="add mod">
          <ac:chgData name="Leonard Gofman" userId="7288eebf-e4ba-4a21-9005-7fd92d741422" providerId="ADAL" clId="{7D427493-E357-4682-BE52-FF3F484D1AAC}" dt="2025-03-28T23:54:00.266" v="3566" actId="20577"/>
          <ac:spMkLst>
            <pc:docMk/>
            <pc:sldMk cId="3932718837" sldId="267"/>
            <ac:spMk id="5" creationId="{FDACECA9-0BCC-8DBE-EC35-303D8DE2DC2C}"/>
          </ac:spMkLst>
        </pc:spChg>
        <pc:spChg chg="mod">
          <ac:chgData name="Leonard Gofman" userId="7288eebf-e4ba-4a21-9005-7fd92d741422" providerId="ADAL" clId="{7D427493-E357-4682-BE52-FF3F484D1AAC}" dt="2025-03-28T23:46:10.518" v="2902" actId="1076"/>
          <ac:spMkLst>
            <pc:docMk/>
            <pc:sldMk cId="3932718837" sldId="267"/>
            <ac:spMk id="19" creationId="{E5CAA04A-C959-B815-A77F-2DB1591BB0C5}"/>
          </ac:spMkLst>
        </pc:spChg>
      </pc:sldChg>
      <pc:sldChg chg="addSp delSp modSp new mod modTransition">
        <pc:chgData name="Leonard Gofman" userId="7288eebf-e4ba-4a21-9005-7fd92d741422" providerId="ADAL" clId="{7D427493-E357-4682-BE52-FF3F484D1AAC}" dt="2025-03-29T00:02:34.782" v="3669"/>
        <pc:sldMkLst>
          <pc:docMk/>
          <pc:sldMk cId="4187337454" sldId="268"/>
        </pc:sldMkLst>
        <pc:spChg chg="del">
          <ac:chgData name="Leonard Gofman" userId="7288eebf-e4ba-4a21-9005-7fd92d741422" providerId="ADAL" clId="{7D427493-E357-4682-BE52-FF3F484D1AAC}" dt="2025-03-28T23:58:26.911" v="3570"/>
          <ac:spMkLst>
            <pc:docMk/>
            <pc:sldMk cId="4187337454" sldId="268"/>
            <ac:spMk id="3" creationId="{13D6E786-65F0-0B64-F23A-77FE82D15C3D}"/>
          </ac:spMkLst>
        </pc:spChg>
        <pc:spChg chg="add del mod">
          <ac:chgData name="Leonard Gofman" userId="7288eebf-e4ba-4a21-9005-7fd92d741422" providerId="ADAL" clId="{7D427493-E357-4682-BE52-FF3F484D1AAC}" dt="2025-03-29T00:00:31.547" v="3668"/>
          <ac:spMkLst>
            <pc:docMk/>
            <pc:sldMk cId="4187337454" sldId="268"/>
            <ac:spMk id="4" creationId="{28442697-37D9-9557-844F-B23CFD3FA5CF}"/>
          </ac:spMkLst>
        </pc:spChg>
        <pc:spChg chg="add del mod">
          <ac:chgData name="Leonard Gofman" userId="7288eebf-e4ba-4a21-9005-7fd92d741422" providerId="ADAL" clId="{7D427493-E357-4682-BE52-FF3F484D1AAC}" dt="2025-03-29T00:00:31.547" v="3668"/>
          <ac:spMkLst>
            <pc:docMk/>
            <pc:sldMk cId="4187337454" sldId="268"/>
            <ac:spMk id="5" creationId="{66F49309-0FC3-C234-1106-4770EA90F210}"/>
          </ac:spMkLst>
        </pc:spChg>
        <pc:spChg chg="mod">
          <ac:chgData name="Leonard Gofman" userId="7288eebf-e4ba-4a21-9005-7fd92d741422" providerId="ADAL" clId="{7D427493-E357-4682-BE52-FF3F484D1AAC}" dt="2025-03-29T00:00:31.547" v="3668"/>
          <ac:spMkLst>
            <pc:docMk/>
            <pc:sldMk cId="4187337454" sldId="268"/>
            <ac:spMk id="6" creationId="{6A64DC17-CA3C-C2AA-A17C-44313253F903}"/>
          </ac:spMkLst>
        </pc:spChg>
        <pc:picChg chg="add mod">
          <ac:chgData name="Leonard Gofman" userId="7288eebf-e4ba-4a21-9005-7fd92d741422" providerId="ADAL" clId="{7D427493-E357-4682-BE52-FF3F484D1AAC}" dt="2025-03-28T23:58:34.034" v="3572" actId="14100"/>
          <ac:picMkLst>
            <pc:docMk/>
            <pc:sldMk cId="4187337454" sldId="268"/>
            <ac:picMk id="2050" creationId="{57DF9FFC-56AC-212A-AE81-8B3A333AAAC5}"/>
          </ac:picMkLst>
        </pc:picChg>
      </pc:sldChg>
      <pc:sldChg chg="add del">
        <pc:chgData name="Leonard Gofman" userId="7288eebf-e4ba-4a21-9005-7fd92d741422" providerId="ADAL" clId="{7D427493-E357-4682-BE52-FF3F484D1AAC}" dt="2025-03-28T23:58:19.364" v="3569"/>
        <pc:sldMkLst>
          <pc:docMk/>
          <pc:sldMk cId="4006749875" sldId="269"/>
        </pc:sldMkLst>
      </pc:sldChg>
      <pc:sldMasterChg chg="add del addSldLayout delSldLayout">
        <pc:chgData name="Leonard Gofman" userId="7288eebf-e4ba-4a21-9005-7fd92d741422" providerId="ADAL" clId="{7D427493-E357-4682-BE52-FF3F484D1AAC}" dt="2025-03-28T19:27:17.655" v="31" actId="26606"/>
        <pc:sldMasterMkLst>
          <pc:docMk/>
          <pc:sldMasterMk cId="323573395" sldId="2147483648"/>
        </pc:sldMasterMkLst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860904767" sldId="2147483649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4198554140" sldId="2147483650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1220745795" sldId="2147483651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2625978856" sldId="2147483652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2347350030" sldId="2147483653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3819318496" sldId="2147483654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1908148662" sldId="2147483655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1367681276" sldId="2147483656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789085616" sldId="2147483657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1406950788" sldId="2147483658"/>
          </pc:sldLayoutMkLst>
        </pc:sldLayoutChg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323573395" sldId="2147483648"/>
            <pc:sldLayoutMk cId="681741236" sldId="2147483659"/>
          </pc:sldLayoutMkLst>
        </pc:sldLayoutChg>
      </pc:sldMasterChg>
      <pc:sldMasterChg chg="add del replId addSldLayout delSldLayout">
        <pc:chgData name="Leonard Gofman" userId="7288eebf-e4ba-4a21-9005-7fd92d741422" providerId="ADAL" clId="{7D427493-E357-4682-BE52-FF3F484D1AAC}" dt="2025-03-28T19:27:17.655" v="31" actId="26606"/>
        <pc:sldMasterMkLst>
          <pc:docMk/>
          <pc:sldMasterMk cId="937390941" sldId="2147483660"/>
        </pc:sldMasterMkLst>
        <pc:sldLayoutChg chg="add del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3299050025" sldId="2147483661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3491156040" sldId="2147483662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1826242196" sldId="2147483663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2269533308" sldId="2147483664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2731984303" sldId="2147483665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1410098000" sldId="2147483666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3166000821" sldId="2147483667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129477765" sldId="2147483668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3155633684" sldId="2147483669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3046912054" sldId="2147483670"/>
          </pc:sldLayoutMkLst>
        </pc:sldLayoutChg>
        <pc:sldLayoutChg chg="add del replId">
          <pc:chgData name="Leonard Gofman" userId="7288eebf-e4ba-4a21-9005-7fd92d741422" providerId="ADAL" clId="{7D427493-E357-4682-BE52-FF3F484D1AAC}" dt="2025-03-28T19:27:17.655" v="31" actId="26606"/>
          <pc:sldLayoutMkLst>
            <pc:docMk/>
            <pc:sldMasterMk cId="937390941" sldId="2147483660"/>
            <pc:sldLayoutMk cId="3651041045" sldId="2147483671"/>
          </pc:sldLayoutMkLst>
        </pc:sldLayoutChg>
      </pc:sldMasterChg>
      <pc:sldMasterChg chg="add del addSldLayout delSldLayout">
        <pc:chgData name="Leonard Gofman" userId="7288eebf-e4ba-4a21-9005-7fd92d741422" providerId="ADAL" clId="{7D427493-E357-4682-BE52-FF3F484D1AAC}" dt="2025-03-28T19:26:14.689" v="28" actId="26606"/>
        <pc:sldMasterMkLst>
          <pc:docMk/>
          <pc:sldMasterMk cId="2112291002" sldId="2147483673"/>
        </pc:sldMasterMkLst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114069417" sldId="2147483662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2840701066" sldId="2147483663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2456987519" sldId="2147483664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222261828" sldId="2147483665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3539588855" sldId="2147483666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1632665160" sldId="2147483667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312597736" sldId="2147483668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1213277640" sldId="2147483669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1564390063" sldId="2147483670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1164488849" sldId="2147483671"/>
          </pc:sldLayoutMkLst>
        </pc:sldLayoutChg>
        <pc:sldLayoutChg chg="add del">
          <pc:chgData name="Leonard Gofman" userId="7288eebf-e4ba-4a21-9005-7fd92d741422" providerId="ADAL" clId="{7D427493-E357-4682-BE52-FF3F484D1AAC}" dt="2025-03-28T19:26:14.689" v="28" actId="26606"/>
          <pc:sldLayoutMkLst>
            <pc:docMk/>
            <pc:sldMasterMk cId="2112291002" sldId="2147483673"/>
            <pc:sldLayoutMk cId="2050875198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22963-D0A4-43AF-A20B-39052D404A48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00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3D377-9C7D-43A6-99D8-3ADB36AB8D57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6344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3D377-9C7D-43A6-99D8-3ADB36AB8D57}" type="slidenum">
              <a:rPr lang="en-001" smtClean="0"/>
              <a:t>9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6222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EAD82-D272-40C7-B255-F22C8C958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554EB-2F87-B428-FA85-71C013F15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036FB-C74E-97BD-EBE9-F6A576245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D929F-B924-8027-1A96-D2ACD7001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3D377-9C7D-43A6-99D8-3ADB36AB8D57}" type="slidenum">
              <a:rPr lang="en-001" smtClean="0"/>
              <a:t>10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5369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B24F-B721-0DAA-EF02-BB566117C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F83C0-9306-1E1A-17D3-56B1AD6D6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72E6E-9F72-C29E-AB33-18B15307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A6DC-69E4-35EA-D9F5-F004CE13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E883-1841-2DE3-7611-9CD7BB0F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6090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0DA8-1AA7-DE65-ECBC-31A9DA72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2C940-85AD-6936-756A-492B7CD24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B7E4-A5F3-320E-8EBD-9C114B5B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72667-A18F-1580-97E8-5CD3A722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2BB3B-C7F5-423C-DC65-D7831B5E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069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BA18A-EF3F-913B-A776-F2C857022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2A2BD-7E8F-EED2-1D8F-123D0E4FD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45FE7-92F7-0123-BDA3-1B0A81AE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4C8B7-94C4-B064-375D-BDA45878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1C307-95C0-D8B9-3FBD-87044FF6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81741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BF4B-D66E-D750-0DE2-022A41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7AE52-F806-D9D1-9D1E-8408519E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671C8-901B-16BF-3545-06BB307E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ECDBD-CE3A-26F5-BAA1-974E89B47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695E-CC62-2634-7F31-7E4294E44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9855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E077-3ABE-D4BE-1260-43706B5F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87AF1-AA82-BA64-C83E-CC8BFB9F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2F098-4EA9-862B-0849-2BE50B198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48A8-49E7-18F4-82D8-7520E33E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A6AC-DFC0-32F2-53B3-CB46885D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2074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B773-1C4F-63F7-AD94-51F276D4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F532-29AF-CCC9-AF59-D54C0FF8E6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F29EA-C9D4-4455-B683-517C248D3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39D6A-4CED-C5F8-F8A0-53F19180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62F7E-106D-8C00-5A82-F107A7E6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818B4-79F8-26E4-C53A-B86882FE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2597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6F4A-8BC0-53CC-1382-2A359514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2FC17-E1E4-7120-C366-618F21BF1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8932F-B66A-3225-3B48-EF663C76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AEF15-4F24-3442-9DC1-498973344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EBAEB-4AE4-A0DC-5891-8D77B6783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6B099-8460-0B3F-DF74-F400934D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56CEB-D77A-2E0B-0D08-1329EFBFB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92AA0-614F-556F-A7FF-DC220FD8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34735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1D9F-2A29-38B2-7FA0-EFAFF4F1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7DAC5-62F0-B518-6316-20AB0F5EE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621C5-9190-6498-09B1-3D80FB2A2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7EAC4-84AA-4707-F410-D9BB60BB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1931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EC383-7360-2FE9-A521-0E18A0F0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6177B4-9245-A03F-7B3A-43775F57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D6FB0-6B6E-A200-957C-CB62A9D5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08148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41D2-F8EE-35BD-E659-A6C8C9C4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42C37-907E-EBD9-0B79-33F5F8F5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6A20B-3A0E-BEE8-ACFF-9EF7BC0F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CC0E6-DDAA-BFD7-8550-05AD2E3C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7FEA0-C658-159A-A6A1-2292E5EC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4F3B2-834A-1D59-B61A-57055723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6768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0E58-AB70-4CED-DA1C-BAF58442F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CDB84-1339-F2CC-C72A-E521A9BEE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C9BBB-BDE4-C40C-F074-6B18BEA6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AB6EC-3A4B-A2AE-81F8-5F93819F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E085F-4366-3912-16B7-46C33628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BE246-8A4B-6C52-3588-76DE47A8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8908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59241-D115-A0AF-F64B-57D83AD2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0B94F-B014-BB5E-8092-B5A545BC2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5AB6-600C-ADE7-99B0-237823D2D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EFEF7-4429-43E1-8AE8-FB13E7B0572B}" type="datetimeFigureOut">
              <a:rPr lang="en-001" smtClean="0"/>
              <a:t>28/03/2025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B5686-3CBC-79F1-1936-1E730B652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9E175-E049-ABBD-AA37-D5AB5E913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0E53E-D931-4CB5-9DF7-BD23F71208AE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357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986E-6632-2793-067D-C529A4C2F4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4AA32-7630-982C-CC01-21C4D9D60B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5" name="Picture 4" descr="A group of balls on a surface&#10;&#10;AI-generated content may be incorrect.">
            <a:extLst>
              <a:ext uri="{FF2B5EF4-FFF2-40B4-BE49-F238E27FC236}">
                <a16:creationId xmlns:a16="http://schemas.microsoft.com/office/drawing/2014/main" id="{8CB06844-663E-5742-3284-FC8EF9C5A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70" b="3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FCF7BF-5B89-B7AD-F3DC-4B76E20257C1}"/>
              </a:ext>
            </a:extLst>
          </p:cNvPr>
          <p:cNvSpPr txBox="1"/>
          <p:nvPr/>
        </p:nvSpPr>
        <p:spPr>
          <a:xfrm>
            <a:off x="1970511" y="1122363"/>
            <a:ext cx="82509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Graphics and Shader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Programming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		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KH x SASE</a:t>
            </a:r>
            <a:endParaRPr lang="en-001" sz="7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6BDF5984-C9A3-F25A-B165-114857A43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5"/>
            <a:ext cx="3600" cy="26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4ECE65-638D-67C0-FDDE-52E057C51821}"/>
              </a:ext>
            </a:extLst>
          </p:cNvPr>
          <p:cNvSpPr txBox="1"/>
          <p:nvPr/>
        </p:nvSpPr>
        <p:spPr>
          <a:xfrm>
            <a:off x="2058940" y="-2400399"/>
            <a:ext cx="8074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What is Graphics Programming</a:t>
            </a:r>
            <a:endParaRPr lang="en-001" sz="7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6B069F-72B0-5197-75BA-3074010A168F}"/>
              </a:ext>
            </a:extLst>
          </p:cNvPr>
          <p:cNvGrpSpPr/>
          <p:nvPr/>
        </p:nvGrpSpPr>
        <p:grpSpPr>
          <a:xfrm>
            <a:off x="12192000" y="3384520"/>
            <a:ext cx="12192001" cy="3422178"/>
            <a:chOff x="-1" y="3481860"/>
            <a:chExt cx="12192001" cy="342217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463B7A-04DA-8B84-C9CE-287025D282ED}"/>
                </a:ext>
              </a:extLst>
            </p:cNvPr>
            <p:cNvSpPr/>
            <p:nvPr/>
          </p:nvSpPr>
          <p:spPr>
            <a:xfrm>
              <a:off x="1" y="3481860"/>
              <a:ext cx="12191999" cy="342217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001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4C2D3A-F5E9-50BE-9FEF-8340C708B70A}"/>
                </a:ext>
              </a:extLst>
            </p:cNvPr>
            <p:cNvSpPr txBox="1"/>
            <p:nvPr/>
          </p:nvSpPr>
          <p:spPr>
            <a:xfrm>
              <a:off x="-1" y="3729603"/>
              <a:ext cx="121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 field in computer science that focuses on image modification </a:t>
              </a:r>
              <a:endParaRPr lang="en-001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58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96A0-9BCC-F051-87CD-008A1B74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81AC-D5C2-B20A-C300-8822E6A2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13" name="Content Placeholder 12" descr="A group of colorful spheres&#10;&#10;AI-generated content may be incorrect.">
            <a:extLst>
              <a:ext uri="{FF2B5EF4-FFF2-40B4-BE49-F238E27FC236}">
                <a16:creationId xmlns:a16="http://schemas.microsoft.com/office/drawing/2014/main" id="{6E6AF96E-F918-DB4C-C855-5EEA7F6A08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5CAA04A-C959-B815-A77F-2DB1591BB0C5}"/>
              </a:ext>
            </a:extLst>
          </p:cNvPr>
          <p:cNvSpPr/>
          <p:nvPr/>
        </p:nvSpPr>
        <p:spPr>
          <a:xfrm>
            <a:off x="-38901734" y="-34456552"/>
            <a:ext cx="91610361" cy="50719809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7360919" y="3253263"/>
                </a:moveTo>
                <a:lnTo>
                  <a:pt x="7360919" y="5916632"/>
                </a:lnTo>
                <a:lnTo>
                  <a:pt x="9281159" y="5916632"/>
                </a:lnTo>
                <a:lnTo>
                  <a:pt x="9281159" y="3253263"/>
                </a:lnTo>
                <a:close/>
                <a:moveTo>
                  <a:pt x="2712720" y="3232220"/>
                </a:moveTo>
                <a:lnTo>
                  <a:pt x="2712720" y="5895588"/>
                </a:lnTo>
                <a:lnTo>
                  <a:pt x="4632959" y="5895588"/>
                </a:lnTo>
                <a:lnTo>
                  <a:pt x="4632959" y="3232220"/>
                </a:lnTo>
                <a:close/>
                <a:moveTo>
                  <a:pt x="5044439" y="2609671"/>
                </a:moveTo>
                <a:lnTo>
                  <a:pt x="5044439" y="6343471"/>
                </a:lnTo>
                <a:lnTo>
                  <a:pt x="6964679" y="6343471"/>
                </a:lnTo>
                <a:lnTo>
                  <a:pt x="6964679" y="2609671"/>
                </a:lnTo>
                <a:close/>
                <a:moveTo>
                  <a:pt x="10757623" y="1839307"/>
                </a:moveTo>
                <a:cubicBezTo>
                  <a:pt x="10755539" y="1839307"/>
                  <a:pt x="10753307" y="1839977"/>
                  <a:pt x="10750926" y="1841316"/>
                </a:cubicBezTo>
                <a:cubicBezTo>
                  <a:pt x="10748545" y="1842656"/>
                  <a:pt x="10745270" y="1844963"/>
                  <a:pt x="10741103" y="1848237"/>
                </a:cubicBezTo>
                <a:cubicBezTo>
                  <a:pt x="10711933" y="1873538"/>
                  <a:pt x="10689757" y="1894969"/>
                  <a:pt x="10674577" y="1912531"/>
                </a:cubicBezTo>
                <a:cubicBezTo>
                  <a:pt x="10672791" y="1914912"/>
                  <a:pt x="10670707" y="1917516"/>
                  <a:pt x="10668326" y="1920344"/>
                </a:cubicBezTo>
                <a:cubicBezTo>
                  <a:pt x="10665945" y="1923172"/>
                  <a:pt x="10664085" y="1925702"/>
                  <a:pt x="10662745" y="1927934"/>
                </a:cubicBezTo>
                <a:cubicBezTo>
                  <a:pt x="10661406" y="1930167"/>
                  <a:pt x="10660736" y="1932622"/>
                  <a:pt x="10660736" y="1935301"/>
                </a:cubicBezTo>
                <a:cubicBezTo>
                  <a:pt x="10660736" y="1937980"/>
                  <a:pt x="10661331" y="1940436"/>
                  <a:pt x="10662522" y="1942668"/>
                </a:cubicBezTo>
                <a:cubicBezTo>
                  <a:pt x="10663713" y="1944901"/>
                  <a:pt x="10665647" y="1947505"/>
                  <a:pt x="10668326" y="1950482"/>
                </a:cubicBezTo>
                <a:cubicBezTo>
                  <a:pt x="10671005" y="1953458"/>
                  <a:pt x="10673089" y="1955988"/>
                  <a:pt x="10674577" y="1958072"/>
                </a:cubicBezTo>
                <a:cubicBezTo>
                  <a:pt x="10697497" y="1984266"/>
                  <a:pt x="10719374" y="2005697"/>
                  <a:pt x="10740210" y="2022366"/>
                </a:cubicBezTo>
                <a:cubicBezTo>
                  <a:pt x="10744973" y="2025938"/>
                  <a:pt x="10748545" y="2028393"/>
                  <a:pt x="10750926" y="2029733"/>
                </a:cubicBezTo>
                <a:cubicBezTo>
                  <a:pt x="10753307" y="2031072"/>
                  <a:pt x="10755539" y="2031742"/>
                  <a:pt x="10757623" y="2031742"/>
                </a:cubicBezTo>
                <a:cubicBezTo>
                  <a:pt x="10761790" y="2031742"/>
                  <a:pt x="10767595" y="2028617"/>
                  <a:pt x="10775036" y="2022366"/>
                </a:cubicBezTo>
                <a:cubicBezTo>
                  <a:pt x="10800337" y="2000339"/>
                  <a:pt x="10822066" y="1979355"/>
                  <a:pt x="10840223" y="1959412"/>
                </a:cubicBezTo>
                <a:cubicBezTo>
                  <a:pt x="10842009" y="1957030"/>
                  <a:pt x="10844167" y="1954277"/>
                  <a:pt x="10846697" y="1951152"/>
                </a:cubicBezTo>
                <a:cubicBezTo>
                  <a:pt x="10849227" y="1948026"/>
                  <a:pt x="10851162" y="1945347"/>
                  <a:pt x="10852501" y="1943115"/>
                </a:cubicBezTo>
                <a:cubicBezTo>
                  <a:pt x="10853840" y="1940882"/>
                  <a:pt x="10854510" y="1938278"/>
                  <a:pt x="10854510" y="1935301"/>
                </a:cubicBezTo>
                <a:cubicBezTo>
                  <a:pt x="10854510" y="1932920"/>
                  <a:pt x="10853915" y="1930613"/>
                  <a:pt x="10852724" y="1928381"/>
                </a:cubicBezTo>
                <a:cubicBezTo>
                  <a:pt x="10851534" y="1926148"/>
                  <a:pt x="10849673" y="1923544"/>
                  <a:pt x="10847143" y="1920567"/>
                </a:cubicBezTo>
                <a:cubicBezTo>
                  <a:pt x="10844613" y="1917591"/>
                  <a:pt x="10842455" y="1914912"/>
                  <a:pt x="10840669" y="1912531"/>
                </a:cubicBezTo>
                <a:cubicBezTo>
                  <a:pt x="10823703" y="1892885"/>
                  <a:pt x="10801825" y="1871454"/>
                  <a:pt x="10775036" y="1848237"/>
                </a:cubicBezTo>
                <a:cubicBezTo>
                  <a:pt x="10766999" y="1842284"/>
                  <a:pt x="10761195" y="1839307"/>
                  <a:pt x="10757623" y="1839307"/>
                </a:cubicBezTo>
                <a:close/>
                <a:moveTo>
                  <a:pt x="7620326" y="1806267"/>
                </a:moveTo>
                <a:lnTo>
                  <a:pt x="7620326" y="1855827"/>
                </a:lnTo>
                <a:cubicBezTo>
                  <a:pt x="7615564" y="1873389"/>
                  <a:pt x="7605816" y="1888495"/>
                  <a:pt x="7591082" y="1901145"/>
                </a:cubicBezTo>
                <a:cubicBezTo>
                  <a:pt x="7576348" y="1913796"/>
                  <a:pt x="7556479" y="1920121"/>
                  <a:pt x="7531476" y="1920121"/>
                </a:cubicBezTo>
                <a:cubicBezTo>
                  <a:pt x="7494269" y="1920121"/>
                  <a:pt x="7475666" y="1904792"/>
                  <a:pt x="7475666" y="1874133"/>
                </a:cubicBezTo>
                <a:cubicBezTo>
                  <a:pt x="7475666" y="1860738"/>
                  <a:pt x="7479386" y="1849130"/>
                  <a:pt x="7486828" y="1839307"/>
                </a:cubicBezTo>
                <a:cubicBezTo>
                  <a:pt x="7494269" y="1829485"/>
                  <a:pt x="7508631" y="1821522"/>
                  <a:pt x="7529913" y="1815420"/>
                </a:cubicBezTo>
                <a:cubicBezTo>
                  <a:pt x="7551196" y="1809318"/>
                  <a:pt x="7581333" y="1806267"/>
                  <a:pt x="7620326" y="1806267"/>
                </a:cubicBezTo>
                <a:close/>
                <a:moveTo>
                  <a:pt x="5743902" y="1806267"/>
                </a:moveTo>
                <a:lnTo>
                  <a:pt x="5743902" y="1855827"/>
                </a:lnTo>
                <a:cubicBezTo>
                  <a:pt x="5739139" y="1873389"/>
                  <a:pt x="5729391" y="1888495"/>
                  <a:pt x="5714657" y="1901145"/>
                </a:cubicBezTo>
                <a:cubicBezTo>
                  <a:pt x="5699923" y="1913796"/>
                  <a:pt x="5680054" y="1920121"/>
                  <a:pt x="5655051" y="1920121"/>
                </a:cubicBezTo>
                <a:cubicBezTo>
                  <a:pt x="5617845" y="1920121"/>
                  <a:pt x="5599241" y="1904792"/>
                  <a:pt x="5599241" y="1874133"/>
                </a:cubicBezTo>
                <a:cubicBezTo>
                  <a:pt x="5599241" y="1860738"/>
                  <a:pt x="5602962" y="1849130"/>
                  <a:pt x="5610403" y="1839307"/>
                </a:cubicBezTo>
                <a:cubicBezTo>
                  <a:pt x="5617845" y="1829485"/>
                  <a:pt x="5632206" y="1821522"/>
                  <a:pt x="5653489" y="1815420"/>
                </a:cubicBezTo>
                <a:cubicBezTo>
                  <a:pt x="5674771" y="1809318"/>
                  <a:pt x="5704909" y="1806267"/>
                  <a:pt x="5743902" y="1806267"/>
                </a:cubicBezTo>
                <a:close/>
                <a:moveTo>
                  <a:pt x="3067377" y="1806267"/>
                </a:moveTo>
                <a:lnTo>
                  <a:pt x="3067377" y="1855827"/>
                </a:lnTo>
                <a:cubicBezTo>
                  <a:pt x="3062615" y="1873389"/>
                  <a:pt x="3052867" y="1888495"/>
                  <a:pt x="3038133" y="1901145"/>
                </a:cubicBezTo>
                <a:cubicBezTo>
                  <a:pt x="3023399" y="1913796"/>
                  <a:pt x="3003530" y="1920121"/>
                  <a:pt x="2978526" y="1920121"/>
                </a:cubicBezTo>
                <a:cubicBezTo>
                  <a:pt x="2941320" y="1920121"/>
                  <a:pt x="2922716" y="1904791"/>
                  <a:pt x="2922716" y="1874133"/>
                </a:cubicBezTo>
                <a:cubicBezTo>
                  <a:pt x="2922716" y="1860738"/>
                  <a:pt x="2926437" y="1849130"/>
                  <a:pt x="2933878" y="1839307"/>
                </a:cubicBezTo>
                <a:cubicBezTo>
                  <a:pt x="2941320" y="1829485"/>
                  <a:pt x="2955682" y="1821522"/>
                  <a:pt x="2976964" y="1815420"/>
                </a:cubicBezTo>
                <a:cubicBezTo>
                  <a:pt x="2998247" y="1809318"/>
                  <a:pt x="3028384" y="1806267"/>
                  <a:pt x="3067377" y="1806267"/>
                </a:cubicBezTo>
                <a:close/>
                <a:moveTo>
                  <a:pt x="10305037" y="1651784"/>
                </a:moveTo>
                <a:cubicBezTo>
                  <a:pt x="10336588" y="1651784"/>
                  <a:pt x="10361443" y="1658332"/>
                  <a:pt x="10379600" y="1671429"/>
                </a:cubicBezTo>
                <a:lnTo>
                  <a:pt x="10379600" y="1855827"/>
                </a:lnTo>
                <a:cubicBezTo>
                  <a:pt x="10372158" y="1872794"/>
                  <a:pt x="10361740" y="1885965"/>
                  <a:pt x="10348346" y="1895341"/>
                </a:cubicBezTo>
                <a:cubicBezTo>
                  <a:pt x="10334951" y="1904717"/>
                  <a:pt x="10316645" y="1909405"/>
                  <a:pt x="10293428" y="1909405"/>
                </a:cubicBezTo>
                <a:cubicBezTo>
                  <a:pt x="10262770" y="1909405"/>
                  <a:pt x="10239329" y="1899657"/>
                  <a:pt x="10223107" y="1880161"/>
                </a:cubicBezTo>
                <a:cubicBezTo>
                  <a:pt x="10206885" y="1860664"/>
                  <a:pt x="10198773" y="1832163"/>
                  <a:pt x="10198773" y="1794659"/>
                </a:cubicBezTo>
                <a:cubicBezTo>
                  <a:pt x="10198773" y="1699409"/>
                  <a:pt x="10234195" y="1651784"/>
                  <a:pt x="10305037" y="1651784"/>
                </a:cubicBezTo>
                <a:close/>
                <a:moveTo>
                  <a:pt x="9274551" y="1555343"/>
                </a:moveTo>
                <a:cubicBezTo>
                  <a:pt x="9265621" y="1555343"/>
                  <a:pt x="9259296" y="1557055"/>
                  <a:pt x="9255575" y="1560478"/>
                </a:cubicBezTo>
                <a:cubicBezTo>
                  <a:pt x="9251855" y="1563901"/>
                  <a:pt x="9249994" y="1570077"/>
                  <a:pt x="9249994" y="1579007"/>
                </a:cubicBezTo>
                <a:lnTo>
                  <a:pt x="9249994" y="1988879"/>
                </a:lnTo>
                <a:cubicBezTo>
                  <a:pt x="9249994" y="1997809"/>
                  <a:pt x="9251855" y="2003986"/>
                  <a:pt x="9255575" y="2007409"/>
                </a:cubicBezTo>
                <a:cubicBezTo>
                  <a:pt x="9259296" y="2010832"/>
                  <a:pt x="9265621" y="2012543"/>
                  <a:pt x="9274551" y="2012543"/>
                </a:cubicBezTo>
                <a:lnTo>
                  <a:pt x="9366527" y="2012543"/>
                </a:lnTo>
                <a:cubicBezTo>
                  <a:pt x="9375457" y="2012543"/>
                  <a:pt x="9381781" y="2010832"/>
                  <a:pt x="9385502" y="2007409"/>
                </a:cubicBezTo>
                <a:cubicBezTo>
                  <a:pt x="9389223" y="2003986"/>
                  <a:pt x="9391083" y="1997809"/>
                  <a:pt x="9391083" y="1988879"/>
                </a:cubicBezTo>
                <a:lnTo>
                  <a:pt x="9391083" y="1579007"/>
                </a:lnTo>
                <a:cubicBezTo>
                  <a:pt x="9391083" y="1570077"/>
                  <a:pt x="9389223" y="1563901"/>
                  <a:pt x="9385502" y="1560478"/>
                </a:cubicBezTo>
                <a:cubicBezTo>
                  <a:pt x="9381781" y="1557055"/>
                  <a:pt x="9375457" y="1555343"/>
                  <a:pt x="9366527" y="1555343"/>
                </a:cubicBezTo>
                <a:close/>
                <a:moveTo>
                  <a:pt x="3978652" y="1555343"/>
                </a:moveTo>
                <a:cubicBezTo>
                  <a:pt x="3969722" y="1555343"/>
                  <a:pt x="3963397" y="1557055"/>
                  <a:pt x="3959676" y="1560478"/>
                </a:cubicBezTo>
                <a:cubicBezTo>
                  <a:pt x="3955956" y="1563901"/>
                  <a:pt x="3954095" y="1570077"/>
                  <a:pt x="3954095" y="1579007"/>
                </a:cubicBezTo>
                <a:lnTo>
                  <a:pt x="3954095" y="1988879"/>
                </a:lnTo>
                <a:cubicBezTo>
                  <a:pt x="3954095" y="1997809"/>
                  <a:pt x="3955956" y="2003986"/>
                  <a:pt x="3959676" y="2007409"/>
                </a:cubicBezTo>
                <a:cubicBezTo>
                  <a:pt x="3963397" y="2010832"/>
                  <a:pt x="3969722" y="2012543"/>
                  <a:pt x="3978652" y="2012543"/>
                </a:cubicBezTo>
                <a:lnTo>
                  <a:pt x="4070627" y="2012543"/>
                </a:lnTo>
                <a:cubicBezTo>
                  <a:pt x="4079557" y="2012543"/>
                  <a:pt x="4085882" y="2010832"/>
                  <a:pt x="4089603" y="2007409"/>
                </a:cubicBezTo>
                <a:cubicBezTo>
                  <a:pt x="4093324" y="2003986"/>
                  <a:pt x="4095184" y="1997809"/>
                  <a:pt x="4095184" y="1988879"/>
                </a:cubicBezTo>
                <a:lnTo>
                  <a:pt x="4095184" y="1579007"/>
                </a:lnTo>
                <a:cubicBezTo>
                  <a:pt x="4095184" y="1570077"/>
                  <a:pt x="4093324" y="1563901"/>
                  <a:pt x="4089603" y="1560478"/>
                </a:cubicBezTo>
                <a:cubicBezTo>
                  <a:pt x="4085882" y="1557055"/>
                  <a:pt x="4079557" y="1555343"/>
                  <a:pt x="4070627" y="1555343"/>
                </a:cubicBezTo>
                <a:close/>
                <a:moveTo>
                  <a:pt x="6039474" y="1545074"/>
                </a:moveTo>
                <a:cubicBezTo>
                  <a:pt x="6037391" y="1545074"/>
                  <a:pt x="6035456" y="1545372"/>
                  <a:pt x="6033670" y="1545967"/>
                </a:cubicBezTo>
                <a:cubicBezTo>
                  <a:pt x="6031884" y="1546562"/>
                  <a:pt x="6029801" y="1547753"/>
                  <a:pt x="6027419" y="1549539"/>
                </a:cubicBezTo>
                <a:cubicBezTo>
                  <a:pt x="6002119" y="1567994"/>
                  <a:pt x="5982622" y="1585704"/>
                  <a:pt x="5968930" y="1602670"/>
                </a:cubicBezTo>
                <a:cubicBezTo>
                  <a:pt x="5966549" y="1605349"/>
                  <a:pt x="5965135" y="1607507"/>
                  <a:pt x="5964689" y="1609145"/>
                </a:cubicBezTo>
                <a:cubicBezTo>
                  <a:pt x="5964242" y="1610782"/>
                  <a:pt x="5964019" y="1613684"/>
                  <a:pt x="5964019" y="1617851"/>
                </a:cubicBezTo>
                <a:cubicBezTo>
                  <a:pt x="5964019" y="1658035"/>
                  <a:pt x="5972948" y="1703427"/>
                  <a:pt x="5990808" y="1754029"/>
                </a:cubicBezTo>
                <a:cubicBezTo>
                  <a:pt x="6008667" y="1804630"/>
                  <a:pt x="6031810" y="1853074"/>
                  <a:pt x="6060236" y="1899359"/>
                </a:cubicBezTo>
                <a:cubicBezTo>
                  <a:pt x="6088662" y="1945645"/>
                  <a:pt x="6117907" y="1982629"/>
                  <a:pt x="6147970" y="2010311"/>
                </a:cubicBezTo>
                <a:cubicBezTo>
                  <a:pt x="6110763" y="2074009"/>
                  <a:pt x="6067306" y="2105859"/>
                  <a:pt x="6017597" y="2105859"/>
                </a:cubicBezTo>
                <a:cubicBezTo>
                  <a:pt x="6012239" y="2105859"/>
                  <a:pt x="6007848" y="2105561"/>
                  <a:pt x="6004425" y="2104965"/>
                </a:cubicBezTo>
                <a:cubicBezTo>
                  <a:pt x="6001002" y="2104370"/>
                  <a:pt x="5998696" y="2104073"/>
                  <a:pt x="5997505" y="2104073"/>
                </a:cubicBezTo>
                <a:cubicBezTo>
                  <a:pt x="5993933" y="2104073"/>
                  <a:pt x="5989468" y="2106156"/>
                  <a:pt x="5984110" y="2110323"/>
                </a:cubicBezTo>
                <a:cubicBezTo>
                  <a:pt x="5978455" y="2114788"/>
                  <a:pt x="5972353" y="2120369"/>
                  <a:pt x="5965804" y="2127066"/>
                </a:cubicBezTo>
                <a:cubicBezTo>
                  <a:pt x="5959256" y="2133764"/>
                  <a:pt x="5953749" y="2139940"/>
                  <a:pt x="5949285" y="2145596"/>
                </a:cubicBezTo>
                <a:cubicBezTo>
                  <a:pt x="5944224" y="2151846"/>
                  <a:pt x="5941694" y="2157353"/>
                  <a:pt x="5941694" y="2162116"/>
                </a:cubicBezTo>
                <a:cubicBezTo>
                  <a:pt x="5941694" y="2166878"/>
                  <a:pt x="5945117" y="2174319"/>
                  <a:pt x="5951963" y="2184440"/>
                </a:cubicBezTo>
                <a:cubicBezTo>
                  <a:pt x="5955833" y="2190393"/>
                  <a:pt x="5960149" y="2196346"/>
                  <a:pt x="5964911" y="2202299"/>
                </a:cubicBezTo>
                <a:cubicBezTo>
                  <a:pt x="5969674" y="2208252"/>
                  <a:pt x="5973692" y="2212717"/>
                  <a:pt x="5976967" y="2215694"/>
                </a:cubicBezTo>
                <a:cubicBezTo>
                  <a:pt x="5981431" y="2219563"/>
                  <a:pt x="5986492" y="2222465"/>
                  <a:pt x="5992147" y="2224400"/>
                </a:cubicBezTo>
                <a:cubicBezTo>
                  <a:pt x="5997803" y="2226335"/>
                  <a:pt x="6005840" y="2227302"/>
                  <a:pt x="6016257" y="2227302"/>
                </a:cubicBezTo>
                <a:cubicBezTo>
                  <a:pt x="6069538" y="2227302"/>
                  <a:pt x="6119991" y="2210038"/>
                  <a:pt x="6167616" y="2175510"/>
                </a:cubicBezTo>
                <a:cubicBezTo>
                  <a:pt x="6215240" y="2140982"/>
                  <a:pt x="6259294" y="2087850"/>
                  <a:pt x="6299775" y="2016115"/>
                </a:cubicBezTo>
                <a:cubicBezTo>
                  <a:pt x="6326266" y="1969383"/>
                  <a:pt x="6349409" y="1920419"/>
                  <a:pt x="6369203" y="1869222"/>
                </a:cubicBezTo>
                <a:cubicBezTo>
                  <a:pt x="6388998" y="1818025"/>
                  <a:pt x="6404104" y="1770251"/>
                  <a:pt x="6414522" y="1725900"/>
                </a:cubicBezTo>
                <a:cubicBezTo>
                  <a:pt x="6424940" y="1681549"/>
                  <a:pt x="6430148" y="1645533"/>
                  <a:pt x="6430148" y="1617851"/>
                </a:cubicBezTo>
                <a:cubicBezTo>
                  <a:pt x="6430148" y="1613981"/>
                  <a:pt x="6429925" y="1611154"/>
                  <a:pt x="6429479" y="1609368"/>
                </a:cubicBezTo>
                <a:cubicBezTo>
                  <a:pt x="6429032" y="1607582"/>
                  <a:pt x="6427767" y="1605349"/>
                  <a:pt x="6425683" y="1602670"/>
                </a:cubicBezTo>
                <a:cubicBezTo>
                  <a:pt x="6411098" y="1584811"/>
                  <a:pt x="6391899" y="1567101"/>
                  <a:pt x="6368087" y="1549539"/>
                </a:cubicBezTo>
                <a:cubicBezTo>
                  <a:pt x="6364515" y="1546562"/>
                  <a:pt x="6360645" y="1545074"/>
                  <a:pt x="6356478" y="1545074"/>
                </a:cubicBezTo>
                <a:cubicBezTo>
                  <a:pt x="6352906" y="1545074"/>
                  <a:pt x="6349037" y="1546562"/>
                  <a:pt x="6344870" y="1549539"/>
                </a:cubicBezTo>
                <a:cubicBezTo>
                  <a:pt x="6320462" y="1567696"/>
                  <a:pt x="6301263" y="1585406"/>
                  <a:pt x="6287273" y="1602670"/>
                </a:cubicBezTo>
                <a:cubicBezTo>
                  <a:pt x="6285190" y="1605349"/>
                  <a:pt x="6283924" y="1607507"/>
                  <a:pt x="6283478" y="1609145"/>
                </a:cubicBezTo>
                <a:cubicBezTo>
                  <a:pt x="6283032" y="1610782"/>
                  <a:pt x="6282808" y="1613684"/>
                  <a:pt x="6282808" y="1617851"/>
                </a:cubicBezTo>
                <a:cubicBezTo>
                  <a:pt x="6282808" y="1643152"/>
                  <a:pt x="6279386" y="1673662"/>
                  <a:pt x="6272540" y="1709380"/>
                </a:cubicBezTo>
                <a:cubicBezTo>
                  <a:pt x="6265693" y="1745099"/>
                  <a:pt x="6257284" y="1779255"/>
                  <a:pt x="6247313" y="1811848"/>
                </a:cubicBezTo>
                <a:cubicBezTo>
                  <a:pt x="6237342" y="1844442"/>
                  <a:pt x="6228188" y="1868478"/>
                  <a:pt x="6219854" y="1883956"/>
                </a:cubicBezTo>
                <a:lnTo>
                  <a:pt x="6217622" y="1883956"/>
                </a:lnTo>
                <a:cubicBezTo>
                  <a:pt x="6200358" y="1868478"/>
                  <a:pt x="6183838" y="1845632"/>
                  <a:pt x="6168062" y="1815420"/>
                </a:cubicBezTo>
                <a:cubicBezTo>
                  <a:pt x="6152286" y="1785208"/>
                  <a:pt x="6139487" y="1752317"/>
                  <a:pt x="6129665" y="1716747"/>
                </a:cubicBezTo>
                <a:cubicBezTo>
                  <a:pt x="6119842" y="1681177"/>
                  <a:pt x="6114931" y="1648063"/>
                  <a:pt x="6114931" y="1617405"/>
                </a:cubicBezTo>
                <a:cubicBezTo>
                  <a:pt x="6114931" y="1613833"/>
                  <a:pt x="6114633" y="1611154"/>
                  <a:pt x="6114038" y="1609368"/>
                </a:cubicBezTo>
                <a:cubicBezTo>
                  <a:pt x="6113442" y="1607582"/>
                  <a:pt x="6112103" y="1605349"/>
                  <a:pt x="6110019" y="1602670"/>
                </a:cubicBezTo>
                <a:cubicBezTo>
                  <a:pt x="6095731" y="1585109"/>
                  <a:pt x="6076235" y="1567398"/>
                  <a:pt x="6051529" y="1549539"/>
                </a:cubicBezTo>
                <a:cubicBezTo>
                  <a:pt x="6047362" y="1546562"/>
                  <a:pt x="6043344" y="1545074"/>
                  <a:pt x="6039474" y="1545074"/>
                </a:cubicBezTo>
                <a:close/>
                <a:moveTo>
                  <a:pt x="8468051" y="1544181"/>
                </a:moveTo>
                <a:cubicBezTo>
                  <a:pt x="8416855" y="1544181"/>
                  <a:pt x="8372281" y="1553780"/>
                  <a:pt x="8334329" y="1572979"/>
                </a:cubicBezTo>
                <a:cubicBezTo>
                  <a:pt x="8296378" y="1592178"/>
                  <a:pt x="8267133" y="1619935"/>
                  <a:pt x="8246595" y="1656249"/>
                </a:cubicBezTo>
                <a:cubicBezTo>
                  <a:pt x="8226057" y="1692563"/>
                  <a:pt x="8215788" y="1735723"/>
                  <a:pt x="8215788" y="1785729"/>
                </a:cubicBezTo>
                <a:cubicBezTo>
                  <a:pt x="8215788" y="1837521"/>
                  <a:pt x="8225759" y="1881202"/>
                  <a:pt x="8245702" y="1916772"/>
                </a:cubicBezTo>
                <a:cubicBezTo>
                  <a:pt x="8265645" y="1952342"/>
                  <a:pt x="8294071" y="1979057"/>
                  <a:pt x="8330981" y="1996916"/>
                </a:cubicBezTo>
                <a:cubicBezTo>
                  <a:pt x="8367890" y="2014776"/>
                  <a:pt x="8411497" y="2023705"/>
                  <a:pt x="8461801" y="2023705"/>
                </a:cubicBezTo>
                <a:cubicBezTo>
                  <a:pt x="8494841" y="2023705"/>
                  <a:pt x="8524159" y="2020654"/>
                  <a:pt x="8549758" y="2014552"/>
                </a:cubicBezTo>
                <a:cubicBezTo>
                  <a:pt x="8575357" y="2008450"/>
                  <a:pt x="8595448" y="2001530"/>
                  <a:pt x="8610033" y="1993791"/>
                </a:cubicBezTo>
                <a:cubicBezTo>
                  <a:pt x="8614498" y="1991410"/>
                  <a:pt x="8616731" y="1987838"/>
                  <a:pt x="8616731" y="1983075"/>
                </a:cubicBezTo>
                <a:cubicBezTo>
                  <a:pt x="8616731" y="1980992"/>
                  <a:pt x="8616284" y="1979057"/>
                  <a:pt x="8615391" y="1977271"/>
                </a:cubicBezTo>
                <a:lnTo>
                  <a:pt x="8582797" y="1903601"/>
                </a:lnTo>
                <a:cubicBezTo>
                  <a:pt x="8580417" y="1897350"/>
                  <a:pt x="8576845" y="1894225"/>
                  <a:pt x="8572082" y="1894225"/>
                </a:cubicBezTo>
                <a:cubicBezTo>
                  <a:pt x="8569105" y="1894225"/>
                  <a:pt x="8565683" y="1895267"/>
                  <a:pt x="8561813" y="1897350"/>
                </a:cubicBezTo>
                <a:cubicBezTo>
                  <a:pt x="8540084" y="1909554"/>
                  <a:pt x="8513891" y="1915656"/>
                  <a:pt x="8483231" y="1915656"/>
                </a:cubicBezTo>
                <a:cubicBezTo>
                  <a:pt x="8457931" y="1915656"/>
                  <a:pt x="8435979" y="1910373"/>
                  <a:pt x="8417375" y="1899806"/>
                </a:cubicBezTo>
                <a:cubicBezTo>
                  <a:pt x="8398771" y="1889239"/>
                  <a:pt x="8384410" y="1873835"/>
                  <a:pt x="8374290" y="1853595"/>
                </a:cubicBezTo>
                <a:cubicBezTo>
                  <a:pt x="8364169" y="1833354"/>
                  <a:pt x="8359109" y="1809095"/>
                  <a:pt x="8359109" y="1780818"/>
                </a:cubicBezTo>
                <a:cubicBezTo>
                  <a:pt x="8359109" y="1753731"/>
                  <a:pt x="8364393" y="1730439"/>
                  <a:pt x="8374959" y="1710943"/>
                </a:cubicBezTo>
                <a:cubicBezTo>
                  <a:pt x="8385526" y="1691446"/>
                  <a:pt x="8399516" y="1676787"/>
                  <a:pt x="8416929" y="1666964"/>
                </a:cubicBezTo>
                <a:cubicBezTo>
                  <a:pt x="8434341" y="1657142"/>
                  <a:pt x="8453019" y="1652230"/>
                  <a:pt x="8472963" y="1652230"/>
                </a:cubicBezTo>
                <a:cubicBezTo>
                  <a:pt x="8486357" y="1652230"/>
                  <a:pt x="8497147" y="1653793"/>
                  <a:pt x="8505333" y="1656918"/>
                </a:cubicBezTo>
                <a:cubicBezTo>
                  <a:pt x="8513518" y="1660044"/>
                  <a:pt x="8521331" y="1664137"/>
                  <a:pt x="8528773" y="1669197"/>
                </a:cubicBezTo>
                <a:cubicBezTo>
                  <a:pt x="8531452" y="1670983"/>
                  <a:pt x="8533833" y="1672397"/>
                  <a:pt x="8535917" y="1673438"/>
                </a:cubicBezTo>
                <a:cubicBezTo>
                  <a:pt x="8538001" y="1674480"/>
                  <a:pt x="8539935" y="1675001"/>
                  <a:pt x="8541721" y="1675001"/>
                </a:cubicBezTo>
                <a:cubicBezTo>
                  <a:pt x="8543507" y="1675001"/>
                  <a:pt x="8545889" y="1674555"/>
                  <a:pt x="8548865" y="1673662"/>
                </a:cubicBezTo>
                <a:cubicBezTo>
                  <a:pt x="8554521" y="1672173"/>
                  <a:pt x="8561589" y="1669494"/>
                  <a:pt x="8570073" y="1665625"/>
                </a:cubicBezTo>
                <a:cubicBezTo>
                  <a:pt x="8578556" y="1661755"/>
                  <a:pt x="8586221" y="1657588"/>
                  <a:pt x="8593067" y="1653123"/>
                </a:cubicBezTo>
                <a:cubicBezTo>
                  <a:pt x="8597829" y="1649849"/>
                  <a:pt x="8601029" y="1647096"/>
                  <a:pt x="8602666" y="1644863"/>
                </a:cubicBezTo>
                <a:cubicBezTo>
                  <a:pt x="8604303" y="1642631"/>
                  <a:pt x="8605122" y="1639729"/>
                  <a:pt x="8605122" y="1636157"/>
                </a:cubicBezTo>
                <a:cubicBezTo>
                  <a:pt x="8605122" y="1633776"/>
                  <a:pt x="8604675" y="1630353"/>
                  <a:pt x="8603783" y="1625888"/>
                </a:cubicBezTo>
                <a:cubicBezTo>
                  <a:pt x="8602592" y="1617256"/>
                  <a:pt x="8600731" y="1608847"/>
                  <a:pt x="8598201" y="1600661"/>
                </a:cubicBezTo>
                <a:cubicBezTo>
                  <a:pt x="8595671" y="1592476"/>
                  <a:pt x="8593215" y="1586448"/>
                  <a:pt x="8590835" y="1582579"/>
                </a:cubicBezTo>
                <a:cubicBezTo>
                  <a:pt x="8587263" y="1576030"/>
                  <a:pt x="8582203" y="1570672"/>
                  <a:pt x="8575654" y="1566505"/>
                </a:cubicBezTo>
                <a:cubicBezTo>
                  <a:pt x="8568510" y="1561147"/>
                  <a:pt x="8556455" y="1556087"/>
                  <a:pt x="8539489" y="1551325"/>
                </a:cubicBezTo>
                <a:cubicBezTo>
                  <a:pt x="8522523" y="1546562"/>
                  <a:pt x="8498710" y="1544181"/>
                  <a:pt x="8468051" y="1544181"/>
                </a:cubicBezTo>
                <a:close/>
                <a:moveTo>
                  <a:pt x="7558265" y="1544181"/>
                </a:moveTo>
                <a:cubicBezTo>
                  <a:pt x="7528797" y="1544181"/>
                  <a:pt x="7502975" y="1546265"/>
                  <a:pt x="7480800" y="1550432"/>
                </a:cubicBezTo>
                <a:cubicBezTo>
                  <a:pt x="7458625" y="1554599"/>
                  <a:pt x="7440989" y="1559287"/>
                  <a:pt x="7427892" y="1564496"/>
                </a:cubicBezTo>
                <a:cubicBezTo>
                  <a:pt x="7414795" y="1569705"/>
                  <a:pt x="7405865" y="1574244"/>
                  <a:pt x="7401103" y="1578114"/>
                </a:cubicBezTo>
                <a:cubicBezTo>
                  <a:pt x="7397531" y="1580793"/>
                  <a:pt x="7394777" y="1583100"/>
                  <a:pt x="7392843" y="1585034"/>
                </a:cubicBezTo>
                <a:cubicBezTo>
                  <a:pt x="7390908" y="1586969"/>
                  <a:pt x="7389196" y="1589425"/>
                  <a:pt x="7387708" y="1592401"/>
                </a:cubicBezTo>
                <a:cubicBezTo>
                  <a:pt x="7385624" y="1596866"/>
                  <a:pt x="7383392" y="1603340"/>
                  <a:pt x="7381011" y="1611823"/>
                </a:cubicBezTo>
                <a:cubicBezTo>
                  <a:pt x="7378630" y="1620307"/>
                  <a:pt x="7376844" y="1627971"/>
                  <a:pt x="7375653" y="1634817"/>
                </a:cubicBezTo>
                <a:cubicBezTo>
                  <a:pt x="7373867" y="1642854"/>
                  <a:pt x="7372974" y="1648807"/>
                  <a:pt x="7372974" y="1652677"/>
                </a:cubicBezTo>
                <a:cubicBezTo>
                  <a:pt x="7373272" y="1656546"/>
                  <a:pt x="7375951" y="1659523"/>
                  <a:pt x="7381011" y="1661606"/>
                </a:cubicBezTo>
                <a:cubicBezTo>
                  <a:pt x="7395298" y="1666667"/>
                  <a:pt x="7406237" y="1670462"/>
                  <a:pt x="7413827" y="1672992"/>
                </a:cubicBezTo>
                <a:cubicBezTo>
                  <a:pt x="7421418" y="1675522"/>
                  <a:pt x="7428785" y="1677233"/>
                  <a:pt x="7435928" y="1678126"/>
                </a:cubicBezTo>
                <a:cubicBezTo>
                  <a:pt x="7439203" y="1678722"/>
                  <a:pt x="7441956" y="1678722"/>
                  <a:pt x="7444188" y="1678126"/>
                </a:cubicBezTo>
                <a:cubicBezTo>
                  <a:pt x="7446421" y="1677531"/>
                  <a:pt x="7448728" y="1676192"/>
                  <a:pt x="7451109" y="1674108"/>
                </a:cubicBezTo>
                <a:cubicBezTo>
                  <a:pt x="7459741" y="1667560"/>
                  <a:pt x="7471498" y="1661011"/>
                  <a:pt x="7486381" y="1654463"/>
                </a:cubicBezTo>
                <a:cubicBezTo>
                  <a:pt x="7501264" y="1647914"/>
                  <a:pt x="7519123" y="1644640"/>
                  <a:pt x="7539959" y="1644640"/>
                </a:cubicBezTo>
                <a:cubicBezTo>
                  <a:pt x="7567344" y="1644640"/>
                  <a:pt x="7587733" y="1650742"/>
                  <a:pt x="7601128" y="1662946"/>
                </a:cubicBezTo>
                <a:cubicBezTo>
                  <a:pt x="7614522" y="1675150"/>
                  <a:pt x="7621219" y="1694497"/>
                  <a:pt x="7621219" y="1720989"/>
                </a:cubicBezTo>
                <a:cubicBezTo>
                  <a:pt x="7548294" y="1723072"/>
                  <a:pt x="7491144" y="1731258"/>
                  <a:pt x="7449769" y="1745546"/>
                </a:cubicBezTo>
                <a:cubicBezTo>
                  <a:pt x="7408395" y="1759833"/>
                  <a:pt x="7379671" y="1778585"/>
                  <a:pt x="7363598" y="1801803"/>
                </a:cubicBezTo>
                <a:cubicBezTo>
                  <a:pt x="7347524" y="1825020"/>
                  <a:pt x="7339488" y="1852851"/>
                  <a:pt x="7339488" y="1885295"/>
                </a:cubicBezTo>
                <a:cubicBezTo>
                  <a:pt x="7339488" y="1913870"/>
                  <a:pt x="7345292" y="1938576"/>
                  <a:pt x="7356901" y="1959412"/>
                </a:cubicBezTo>
                <a:cubicBezTo>
                  <a:pt x="7368509" y="1980247"/>
                  <a:pt x="7385029" y="1996172"/>
                  <a:pt x="7406460" y="2007185"/>
                </a:cubicBezTo>
                <a:cubicBezTo>
                  <a:pt x="7427892" y="2018199"/>
                  <a:pt x="7453192" y="2023705"/>
                  <a:pt x="7482363" y="2023705"/>
                </a:cubicBezTo>
                <a:cubicBezTo>
                  <a:pt x="7546061" y="2023705"/>
                  <a:pt x="7591007" y="2004804"/>
                  <a:pt x="7617201" y="1967002"/>
                </a:cubicBezTo>
                <a:lnTo>
                  <a:pt x="7620326" y="1967002"/>
                </a:lnTo>
                <a:lnTo>
                  <a:pt x="7648008" y="2002721"/>
                </a:lnTo>
                <a:cubicBezTo>
                  <a:pt x="7650985" y="2006590"/>
                  <a:pt x="7654259" y="2009195"/>
                  <a:pt x="7657831" y="2010534"/>
                </a:cubicBezTo>
                <a:cubicBezTo>
                  <a:pt x="7661403" y="2011873"/>
                  <a:pt x="7665868" y="2012543"/>
                  <a:pt x="7671226" y="2012543"/>
                </a:cubicBezTo>
                <a:lnTo>
                  <a:pt x="7738198" y="2012543"/>
                </a:lnTo>
                <a:cubicBezTo>
                  <a:pt x="7745342" y="2012543"/>
                  <a:pt x="7750551" y="2010683"/>
                  <a:pt x="7753825" y="2006962"/>
                </a:cubicBezTo>
                <a:cubicBezTo>
                  <a:pt x="7757099" y="2003241"/>
                  <a:pt x="7758737" y="1998256"/>
                  <a:pt x="7758737" y="1992005"/>
                </a:cubicBezTo>
                <a:lnTo>
                  <a:pt x="7758737" y="1739295"/>
                </a:lnTo>
                <a:cubicBezTo>
                  <a:pt x="7758737" y="1674108"/>
                  <a:pt x="7742142" y="1625292"/>
                  <a:pt x="7708954" y="1592848"/>
                </a:cubicBezTo>
                <a:cubicBezTo>
                  <a:pt x="7675765" y="1560403"/>
                  <a:pt x="7625535" y="1544181"/>
                  <a:pt x="7558265" y="1544181"/>
                </a:cubicBezTo>
                <a:close/>
                <a:moveTo>
                  <a:pt x="5681840" y="1544181"/>
                </a:moveTo>
                <a:cubicBezTo>
                  <a:pt x="5652372" y="1544181"/>
                  <a:pt x="5626551" y="1546265"/>
                  <a:pt x="5604375" y="1550432"/>
                </a:cubicBezTo>
                <a:cubicBezTo>
                  <a:pt x="5582200" y="1554599"/>
                  <a:pt x="5564564" y="1559287"/>
                  <a:pt x="5551467" y="1564496"/>
                </a:cubicBezTo>
                <a:cubicBezTo>
                  <a:pt x="5538370" y="1569705"/>
                  <a:pt x="5529440" y="1574244"/>
                  <a:pt x="5524678" y="1578114"/>
                </a:cubicBezTo>
                <a:cubicBezTo>
                  <a:pt x="5521106" y="1580793"/>
                  <a:pt x="5518353" y="1583100"/>
                  <a:pt x="5516418" y="1585034"/>
                </a:cubicBezTo>
                <a:cubicBezTo>
                  <a:pt x="5514483" y="1586969"/>
                  <a:pt x="5512772" y="1589425"/>
                  <a:pt x="5511283" y="1592401"/>
                </a:cubicBezTo>
                <a:cubicBezTo>
                  <a:pt x="5509200" y="1596866"/>
                  <a:pt x="5506967" y="1603340"/>
                  <a:pt x="5504587" y="1611823"/>
                </a:cubicBezTo>
                <a:cubicBezTo>
                  <a:pt x="5502205" y="1620307"/>
                  <a:pt x="5500419" y="1627971"/>
                  <a:pt x="5499228" y="1634817"/>
                </a:cubicBezTo>
                <a:cubicBezTo>
                  <a:pt x="5497443" y="1642854"/>
                  <a:pt x="5496549" y="1648807"/>
                  <a:pt x="5496549" y="1652677"/>
                </a:cubicBezTo>
                <a:cubicBezTo>
                  <a:pt x="5496847" y="1656546"/>
                  <a:pt x="5499526" y="1659523"/>
                  <a:pt x="5504587" y="1661606"/>
                </a:cubicBezTo>
                <a:cubicBezTo>
                  <a:pt x="5518874" y="1666667"/>
                  <a:pt x="5529812" y="1670462"/>
                  <a:pt x="5537403" y="1672992"/>
                </a:cubicBezTo>
                <a:cubicBezTo>
                  <a:pt x="5544993" y="1675522"/>
                  <a:pt x="5552360" y="1677233"/>
                  <a:pt x="5559504" y="1678126"/>
                </a:cubicBezTo>
                <a:cubicBezTo>
                  <a:pt x="5562778" y="1678722"/>
                  <a:pt x="5565531" y="1678722"/>
                  <a:pt x="5567764" y="1678126"/>
                </a:cubicBezTo>
                <a:cubicBezTo>
                  <a:pt x="5569996" y="1677531"/>
                  <a:pt x="5572303" y="1676192"/>
                  <a:pt x="5574684" y="1674108"/>
                </a:cubicBezTo>
                <a:cubicBezTo>
                  <a:pt x="5583316" y="1667560"/>
                  <a:pt x="5595074" y="1661011"/>
                  <a:pt x="5609956" y="1654463"/>
                </a:cubicBezTo>
                <a:cubicBezTo>
                  <a:pt x="5624839" y="1647914"/>
                  <a:pt x="5642699" y="1644640"/>
                  <a:pt x="5663535" y="1644640"/>
                </a:cubicBezTo>
                <a:cubicBezTo>
                  <a:pt x="5690919" y="1644640"/>
                  <a:pt x="5711308" y="1650742"/>
                  <a:pt x="5724703" y="1662946"/>
                </a:cubicBezTo>
                <a:cubicBezTo>
                  <a:pt x="5738098" y="1675150"/>
                  <a:pt x="5744795" y="1694497"/>
                  <a:pt x="5744795" y="1720989"/>
                </a:cubicBezTo>
                <a:cubicBezTo>
                  <a:pt x="5671869" y="1723072"/>
                  <a:pt x="5614719" y="1731258"/>
                  <a:pt x="5573345" y="1745546"/>
                </a:cubicBezTo>
                <a:cubicBezTo>
                  <a:pt x="5531970" y="1759833"/>
                  <a:pt x="5503247" y="1778585"/>
                  <a:pt x="5487174" y="1801803"/>
                </a:cubicBezTo>
                <a:cubicBezTo>
                  <a:pt x="5471100" y="1825020"/>
                  <a:pt x="5463063" y="1852851"/>
                  <a:pt x="5463063" y="1885295"/>
                </a:cubicBezTo>
                <a:cubicBezTo>
                  <a:pt x="5463063" y="1913870"/>
                  <a:pt x="5468867" y="1938576"/>
                  <a:pt x="5480476" y="1959412"/>
                </a:cubicBezTo>
                <a:cubicBezTo>
                  <a:pt x="5492085" y="1980247"/>
                  <a:pt x="5508604" y="1996172"/>
                  <a:pt x="5530036" y="2007185"/>
                </a:cubicBezTo>
                <a:cubicBezTo>
                  <a:pt x="5551467" y="2018199"/>
                  <a:pt x="5576768" y="2023705"/>
                  <a:pt x="5605938" y="2023705"/>
                </a:cubicBezTo>
                <a:cubicBezTo>
                  <a:pt x="5669636" y="2023705"/>
                  <a:pt x="5714583" y="2004804"/>
                  <a:pt x="5740776" y="1967002"/>
                </a:cubicBezTo>
                <a:lnTo>
                  <a:pt x="5743902" y="1967002"/>
                </a:lnTo>
                <a:lnTo>
                  <a:pt x="5771584" y="2002721"/>
                </a:lnTo>
                <a:cubicBezTo>
                  <a:pt x="5774560" y="2006590"/>
                  <a:pt x="5777835" y="2009195"/>
                  <a:pt x="5781406" y="2010534"/>
                </a:cubicBezTo>
                <a:cubicBezTo>
                  <a:pt x="5784978" y="2011873"/>
                  <a:pt x="5789443" y="2012543"/>
                  <a:pt x="5794801" y="2012543"/>
                </a:cubicBezTo>
                <a:lnTo>
                  <a:pt x="5861774" y="2012543"/>
                </a:lnTo>
                <a:cubicBezTo>
                  <a:pt x="5868917" y="2012543"/>
                  <a:pt x="5874126" y="2010683"/>
                  <a:pt x="5877401" y="2006962"/>
                </a:cubicBezTo>
                <a:cubicBezTo>
                  <a:pt x="5880675" y="2003241"/>
                  <a:pt x="5882312" y="1998256"/>
                  <a:pt x="5882312" y="1992005"/>
                </a:cubicBezTo>
                <a:lnTo>
                  <a:pt x="5882312" y="1739295"/>
                </a:lnTo>
                <a:cubicBezTo>
                  <a:pt x="5882312" y="1674108"/>
                  <a:pt x="5865718" y="1625292"/>
                  <a:pt x="5832529" y="1592848"/>
                </a:cubicBezTo>
                <a:cubicBezTo>
                  <a:pt x="5799340" y="1560403"/>
                  <a:pt x="5749111" y="1544181"/>
                  <a:pt x="5681840" y="1544181"/>
                </a:cubicBezTo>
                <a:close/>
                <a:moveTo>
                  <a:pt x="4393138" y="1544181"/>
                </a:moveTo>
                <a:cubicBezTo>
                  <a:pt x="4358907" y="1544181"/>
                  <a:pt x="4327132" y="1549390"/>
                  <a:pt x="4297813" y="1559808"/>
                </a:cubicBezTo>
                <a:cubicBezTo>
                  <a:pt x="4268495" y="1570226"/>
                  <a:pt x="4244756" y="1586374"/>
                  <a:pt x="4226599" y="1608252"/>
                </a:cubicBezTo>
                <a:cubicBezTo>
                  <a:pt x="4208442" y="1630129"/>
                  <a:pt x="4199363" y="1657290"/>
                  <a:pt x="4199363" y="1689735"/>
                </a:cubicBezTo>
                <a:cubicBezTo>
                  <a:pt x="4199363" y="1714143"/>
                  <a:pt x="4203605" y="1734607"/>
                  <a:pt x="4212088" y="1751127"/>
                </a:cubicBezTo>
                <a:cubicBezTo>
                  <a:pt x="4220571" y="1767647"/>
                  <a:pt x="4233073" y="1781562"/>
                  <a:pt x="4249593" y="1792873"/>
                </a:cubicBezTo>
                <a:cubicBezTo>
                  <a:pt x="4266113" y="1804184"/>
                  <a:pt x="4287618" y="1814602"/>
                  <a:pt x="4314110" y="1824127"/>
                </a:cubicBezTo>
                <a:cubicBezTo>
                  <a:pt x="4343875" y="1834842"/>
                  <a:pt x="4364935" y="1842879"/>
                  <a:pt x="4377287" y="1848237"/>
                </a:cubicBezTo>
                <a:cubicBezTo>
                  <a:pt x="4389640" y="1853595"/>
                  <a:pt x="4398571" y="1859101"/>
                  <a:pt x="4404076" y="1864757"/>
                </a:cubicBezTo>
                <a:cubicBezTo>
                  <a:pt x="4409583" y="1870412"/>
                  <a:pt x="4412336" y="1877556"/>
                  <a:pt x="4412336" y="1886188"/>
                </a:cubicBezTo>
                <a:cubicBezTo>
                  <a:pt x="4412336" y="1898690"/>
                  <a:pt x="4406161" y="1908363"/>
                  <a:pt x="4393807" y="1915210"/>
                </a:cubicBezTo>
                <a:cubicBezTo>
                  <a:pt x="4381455" y="1922056"/>
                  <a:pt x="4365158" y="1925479"/>
                  <a:pt x="4344917" y="1925479"/>
                </a:cubicBezTo>
                <a:cubicBezTo>
                  <a:pt x="4310091" y="1925479"/>
                  <a:pt x="4280029" y="1913424"/>
                  <a:pt x="4254727" y="1889313"/>
                </a:cubicBezTo>
                <a:cubicBezTo>
                  <a:pt x="4250560" y="1885146"/>
                  <a:pt x="4246839" y="1883063"/>
                  <a:pt x="4243565" y="1883063"/>
                </a:cubicBezTo>
                <a:cubicBezTo>
                  <a:pt x="4239696" y="1883063"/>
                  <a:pt x="4235975" y="1885742"/>
                  <a:pt x="4232404" y="1891099"/>
                </a:cubicBezTo>
                <a:lnTo>
                  <a:pt x="4186863" y="1958519"/>
                </a:lnTo>
                <a:cubicBezTo>
                  <a:pt x="4185374" y="1960900"/>
                  <a:pt x="4184630" y="1963430"/>
                  <a:pt x="4184630" y="1966109"/>
                </a:cubicBezTo>
                <a:cubicBezTo>
                  <a:pt x="4184630" y="1969681"/>
                  <a:pt x="4185969" y="1972806"/>
                  <a:pt x="4188648" y="1975485"/>
                </a:cubicBezTo>
                <a:cubicBezTo>
                  <a:pt x="4223771" y="2007632"/>
                  <a:pt x="4276904" y="2023705"/>
                  <a:pt x="4348043" y="2023705"/>
                </a:cubicBezTo>
                <a:cubicBezTo>
                  <a:pt x="4383761" y="2023705"/>
                  <a:pt x="4416876" y="2018496"/>
                  <a:pt x="4447385" y="2008078"/>
                </a:cubicBezTo>
                <a:cubicBezTo>
                  <a:pt x="4477895" y="1997660"/>
                  <a:pt x="4502676" y="1981140"/>
                  <a:pt x="4521725" y="1958519"/>
                </a:cubicBezTo>
                <a:cubicBezTo>
                  <a:pt x="4540775" y="1935897"/>
                  <a:pt x="4550301" y="1907322"/>
                  <a:pt x="4550301" y="1872793"/>
                </a:cubicBezTo>
                <a:cubicBezTo>
                  <a:pt x="4550301" y="1846005"/>
                  <a:pt x="4545463" y="1824276"/>
                  <a:pt x="4535789" y="1807607"/>
                </a:cubicBezTo>
                <a:cubicBezTo>
                  <a:pt x="4526115" y="1790938"/>
                  <a:pt x="4512721" y="1777618"/>
                  <a:pt x="4495606" y="1767647"/>
                </a:cubicBezTo>
                <a:cubicBezTo>
                  <a:pt x="4478490" y="1757675"/>
                  <a:pt x="4455497" y="1747629"/>
                  <a:pt x="4426624" y="1737509"/>
                </a:cubicBezTo>
                <a:cubicBezTo>
                  <a:pt x="4401025" y="1728579"/>
                  <a:pt x="4382645" y="1721733"/>
                  <a:pt x="4371483" y="1716971"/>
                </a:cubicBezTo>
                <a:cubicBezTo>
                  <a:pt x="4360321" y="1712208"/>
                  <a:pt x="4351838" y="1706776"/>
                  <a:pt x="4346033" y="1700674"/>
                </a:cubicBezTo>
                <a:cubicBezTo>
                  <a:pt x="4340229" y="1694572"/>
                  <a:pt x="4337328" y="1686907"/>
                  <a:pt x="4337328" y="1677680"/>
                </a:cubicBezTo>
                <a:cubicBezTo>
                  <a:pt x="4337328" y="1654165"/>
                  <a:pt x="4356228" y="1642408"/>
                  <a:pt x="4394031" y="1642408"/>
                </a:cubicBezTo>
                <a:cubicBezTo>
                  <a:pt x="4418141" y="1642408"/>
                  <a:pt x="4437638" y="1649403"/>
                  <a:pt x="4452521" y="1663392"/>
                </a:cubicBezTo>
                <a:cubicBezTo>
                  <a:pt x="4456985" y="1667857"/>
                  <a:pt x="4460557" y="1670090"/>
                  <a:pt x="4463236" y="1670090"/>
                </a:cubicBezTo>
                <a:cubicBezTo>
                  <a:pt x="4468891" y="1670090"/>
                  <a:pt x="4478490" y="1668229"/>
                  <a:pt x="4492034" y="1664509"/>
                </a:cubicBezTo>
                <a:cubicBezTo>
                  <a:pt x="4505577" y="1660788"/>
                  <a:pt x="4515177" y="1657439"/>
                  <a:pt x="4520832" y="1654463"/>
                </a:cubicBezTo>
                <a:cubicBezTo>
                  <a:pt x="4526785" y="1651188"/>
                  <a:pt x="4529762" y="1645682"/>
                  <a:pt x="4529762" y="1637943"/>
                </a:cubicBezTo>
                <a:lnTo>
                  <a:pt x="4529315" y="1632585"/>
                </a:lnTo>
                <a:cubicBezTo>
                  <a:pt x="4527232" y="1613535"/>
                  <a:pt x="4524255" y="1598206"/>
                  <a:pt x="4520386" y="1586597"/>
                </a:cubicBezTo>
                <a:cubicBezTo>
                  <a:pt x="4519493" y="1583621"/>
                  <a:pt x="4518376" y="1581239"/>
                  <a:pt x="4517037" y="1579453"/>
                </a:cubicBezTo>
                <a:cubicBezTo>
                  <a:pt x="4515698" y="1577667"/>
                  <a:pt x="4513688" y="1575584"/>
                  <a:pt x="4511009" y="1573203"/>
                </a:cubicBezTo>
                <a:cubicBezTo>
                  <a:pt x="4489578" y="1553855"/>
                  <a:pt x="4450288" y="1544181"/>
                  <a:pt x="4393138" y="1544181"/>
                </a:cubicBezTo>
                <a:close/>
                <a:moveTo>
                  <a:pt x="3005316" y="1544181"/>
                </a:moveTo>
                <a:cubicBezTo>
                  <a:pt x="2975848" y="1544181"/>
                  <a:pt x="2950026" y="1546265"/>
                  <a:pt x="2927851" y="1550432"/>
                </a:cubicBezTo>
                <a:cubicBezTo>
                  <a:pt x="2905675" y="1554599"/>
                  <a:pt x="2888039" y="1559287"/>
                  <a:pt x="2874943" y="1564496"/>
                </a:cubicBezTo>
                <a:cubicBezTo>
                  <a:pt x="2861845" y="1569705"/>
                  <a:pt x="2852916" y="1574244"/>
                  <a:pt x="2848153" y="1578114"/>
                </a:cubicBezTo>
                <a:cubicBezTo>
                  <a:pt x="2844582" y="1580793"/>
                  <a:pt x="2841828" y="1583100"/>
                  <a:pt x="2839894" y="1585034"/>
                </a:cubicBezTo>
                <a:cubicBezTo>
                  <a:pt x="2837959" y="1586969"/>
                  <a:pt x="2836247" y="1589425"/>
                  <a:pt x="2834758" y="1592401"/>
                </a:cubicBezTo>
                <a:cubicBezTo>
                  <a:pt x="2832675" y="1596866"/>
                  <a:pt x="2830443" y="1603340"/>
                  <a:pt x="2828062" y="1611823"/>
                </a:cubicBezTo>
                <a:cubicBezTo>
                  <a:pt x="2825680" y="1620307"/>
                  <a:pt x="2823894" y="1627971"/>
                  <a:pt x="2822704" y="1634817"/>
                </a:cubicBezTo>
                <a:cubicBezTo>
                  <a:pt x="2820918" y="1642854"/>
                  <a:pt x="2820024" y="1648807"/>
                  <a:pt x="2820024" y="1652677"/>
                </a:cubicBezTo>
                <a:cubicBezTo>
                  <a:pt x="2820322" y="1656546"/>
                  <a:pt x="2823001" y="1659523"/>
                  <a:pt x="2828062" y="1661606"/>
                </a:cubicBezTo>
                <a:cubicBezTo>
                  <a:pt x="2842349" y="1666667"/>
                  <a:pt x="2853288" y="1670462"/>
                  <a:pt x="2860878" y="1672992"/>
                </a:cubicBezTo>
                <a:cubicBezTo>
                  <a:pt x="2868469" y="1675522"/>
                  <a:pt x="2875835" y="1677233"/>
                  <a:pt x="2882979" y="1678126"/>
                </a:cubicBezTo>
                <a:cubicBezTo>
                  <a:pt x="2886253" y="1678722"/>
                  <a:pt x="2889007" y="1678722"/>
                  <a:pt x="2891239" y="1678126"/>
                </a:cubicBezTo>
                <a:cubicBezTo>
                  <a:pt x="2893472" y="1677531"/>
                  <a:pt x="2895778" y="1676192"/>
                  <a:pt x="2898160" y="1674108"/>
                </a:cubicBezTo>
                <a:cubicBezTo>
                  <a:pt x="2906792" y="1667560"/>
                  <a:pt x="2918549" y="1661011"/>
                  <a:pt x="2933431" y="1654463"/>
                </a:cubicBezTo>
                <a:cubicBezTo>
                  <a:pt x="2948315" y="1647914"/>
                  <a:pt x="2966174" y="1644640"/>
                  <a:pt x="2987010" y="1644640"/>
                </a:cubicBezTo>
                <a:cubicBezTo>
                  <a:pt x="3014394" y="1644640"/>
                  <a:pt x="3034784" y="1650742"/>
                  <a:pt x="3048178" y="1662946"/>
                </a:cubicBezTo>
                <a:cubicBezTo>
                  <a:pt x="3061572" y="1675150"/>
                  <a:pt x="3068270" y="1694497"/>
                  <a:pt x="3068270" y="1720989"/>
                </a:cubicBezTo>
                <a:cubicBezTo>
                  <a:pt x="2995344" y="1723072"/>
                  <a:pt x="2938194" y="1731258"/>
                  <a:pt x="2896820" y="1745546"/>
                </a:cubicBezTo>
                <a:cubicBezTo>
                  <a:pt x="2855446" y="1759833"/>
                  <a:pt x="2826722" y="1778585"/>
                  <a:pt x="2810648" y="1801803"/>
                </a:cubicBezTo>
                <a:cubicBezTo>
                  <a:pt x="2794575" y="1825020"/>
                  <a:pt x="2786539" y="1852851"/>
                  <a:pt x="2786539" y="1885295"/>
                </a:cubicBezTo>
                <a:cubicBezTo>
                  <a:pt x="2786539" y="1913870"/>
                  <a:pt x="2792343" y="1938576"/>
                  <a:pt x="2803951" y="1959412"/>
                </a:cubicBezTo>
                <a:cubicBezTo>
                  <a:pt x="2815560" y="1980247"/>
                  <a:pt x="2832080" y="1996172"/>
                  <a:pt x="2853511" y="2007185"/>
                </a:cubicBezTo>
                <a:cubicBezTo>
                  <a:pt x="2874943" y="2018199"/>
                  <a:pt x="2900243" y="2023705"/>
                  <a:pt x="2929414" y="2023705"/>
                </a:cubicBezTo>
                <a:cubicBezTo>
                  <a:pt x="2993112" y="2023705"/>
                  <a:pt x="3038058" y="2004804"/>
                  <a:pt x="3064252" y="1967002"/>
                </a:cubicBezTo>
                <a:lnTo>
                  <a:pt x="3067377" y="1967002"/>
                </a:lnTo>
                <a:lnTo>
                  <a:pt x="3095059" y="2002721"/>
                </a:lnTo>
                <a:cubicBezTo>
                  <a:pt x="3098036" y="2006590"/>
                  <a:pt x="3101310" y="2009195"/>
                  <a:pt x="3104881" y="2010534"/>
                </a:cubicBezTo>
                <a:cubicBezTo>
                  <a:pt x="3108453" y="2011873"/>
                  <a:pt x="3112919" y="2012543"/>
                  <a:pt x="3118276" y="2012543"/>
                </a:cubicBezTo>
                <a:lnTo>
                  <a:pt x="3185249" y="2012543"/>
                </a:lnTo>
                <a:cubicBezTo>
                  <a:pt x="3192393" y="2012543"/>
                  <a:pt x="3197602" y="2010683"/>
                  <a:pt x="3200876" y="2006962"/>
                </a:cubicBezTo>
                <a:cubicBezTo>
                  <a:pt x="3204150" y="2003241"/>
                  <a:pt x="3205787" y="1998256"/>
                  <a:pt x="3205787" y="1992005"/>
                </a:cubicBezTo>
                <a:lnTo>
                  <a:pt x="3205787" y="1739295"/>
                </a:lnTo>
                <a:cubicBezTo>
                  <a:pt x="3205787" y="1674108"/>
                  <a:pt x="3189193" y="1625292"/>
                  <a:pt x="3156004" y="1592848"/>
                </a:cubicBezTo>
                <a:cubicBezTo>
                  <a:pt x="3122816" y="1560403"/>
                  <a:pt x="3072586" y="1544181"/>
                  <a:pt x="3005316" y="1544181"/>
                </a:cubicBezTo>
                <a:close/>
                <a:moveTo>
                  <a:pt x="10309948" y="1543735"/>
                </a:moveTo>
                <a:cubicBezTo>
                  <a:pt x="10139391" y="1543735"/>
                  <a:pt x="10054113" y="1627971"/>
                  <a:pt x="10054113" y="1796445"/>
                </a:cubicBezTo>
                <a:cubicBezTo>
                  <a:pt x="10054113" y="1841688"/>
                  <a:pt x="10061033" y="1881277"/>
                  <a:pt x="10074874" y="1915210"/>
                </a:cubicBezTo>
                <a:cubicBezTo>
                  <a:pt x="10088715" y="1949142"/>
                  <a:pt x="10110146" y="1975634"/>
                  <a:pt x="10139168" y="1994684"/>
                </a:cubicBezTo>
                <a:cubicBezTo>
                  <a:pt x="10168189" y="2013734"/>
                  <a:pt x="10204578" y="2023259"/>
                  <a:pt x="10248333" y="2023259"/>
                </a:cubicBezTo>
                <a:cubicBezTo>
                  <a:pt x="10282564" y="2023259"/>
                  <a:pt x="10309353" y="2018050"/>
                  <a:pt x="10328700" y="2007632"/>
                </a:cubicBezTo>
                <a:cubicBezTo>
                  <a:pt x="10348048" y="1997214"/>
                  <a:pt x="10364419" y="1983671"/>
                  <a:pt x="10377814" y="1967002"/>
                </a:cubicBezTo>
                <a:lnTo>
                  <a:pt x="10379600" y="1967002"/>
                </a:lnTo>
                <a:lnTo>
                  <a:pt x="10379600" y="1983075"/>
                </a:lnTo>
                <a:cubicBezTo>
                  <a:pt x="10379600" y="2026235"/>
                  <a:pt x="10366949" y="2058903"/>
                  <a:pt x="10341648" y="2081079"/>
                </a:cubicBezTo>
                <a:cubicBezTo>
                  <a:pt x="10316348" y="2103254"/>
                  <a:pt x="10281968" y="2114342"/>
                  <a:pt x="10238511" y="2114342"/>
                </a:cubicBezTo>
                <a:cubicBezTo>
                  <a:pt x="10215293" y="2114342"/>
                  <a:pt x="10196541" y="2112258"/>
                  <a:pt x="10182254" y="2108091"/>
                </a:cubicBezTo>
                <a:cubicBezTo>
                  <a:pt x="10167966" y="2103924"/>
                  <a:pt x="10155316" y="2098715"/>
                  <a:pt x="10144302" y="2092464"/>
                </a:cubicBezTo>
                <a:cubicBezTo>
                  <a:pt x="10141326" y="2090678"/>
                  <a:pt x="10138647" y="2089785"/>
                  <a:pt x="10136266" y="2089785"/>
                </a:cubicBezTo>
                <a:cubicBezTo>
                  <a:pt x="10135373" y="2089785"/>
                  <a:pt x="10132843" y="2090380"/>
                  <a:pt x="10128675" y="2091571"/>
                </a:cubicBezTo>
                <a:cubicBezTo>
                  <a:pt x="10123318" y="2093654"/>
                  <a:pt x="10115727" y="2098194"/>
                  <a:pt x="10105905" y="2105189"/>
                </a:cubicBezTo>
                <a:cubicBezTo>
                  <a:pt x="10096082" y="2112184"/>
                  <a:pt x="10088343" y="2118509"/>
                  <a:pt x="10082688" y="2124164"/>
                </a:cubicBezTo>
                <a:cubicBezTo>
                  <a:pt x="10079413" y="2127438"/>
                  <a:pt x="10077181" y="2130564"/>
                  <a:pt x="10075990" y="2133540"/>
                </a:cubicBezTo>
                <a:cubicBezTo>
                  <a:pt x="10075395" y="2135624"/>
                  <a:pt x="10075544" y="2138749"/>
                  <a:pt x="10076437" y="2142917"/>
                </a:cubicBezTo>
                <a:cubicBezTo>
                  <a:pt x="10079413" y="2153632"/>
                  <a:pt x="10082836" y="2163604"/>
                  <a:pt x="10086706" y="2172831"/>
                </a:cubicBezTo>
                <a:cubicBezTo>
                  <a:pt x="10090575" y="2182059"/>
                  <a:pt x="10093998" y="2189202"/>
                  <a:pt x="10096975" y="2194262"/>
                </a:cubicBezTo>
                <a:cubicBezTo>
                  <a:pt x="10098166" y="2196644"/>
                  <a:pt x="10099728" y="2198504"/>
                  <a:pt x="10101663" y="2199844"/>
                </a:cubicBezTo>
                <a:cubicBezTo>
                  <a:pt x="10103598" y="2201183"/>
                  <a:pt x="10106500" y="2202746"/>
                  <a:pt x="10110370" y="2204531"/>
                </a:cubicBezTo>
                <a:cubicBezTo>
                  <a:pt x="10143409" y="2219712"/>
                  <a:pt x="10187463" y="2227302"/>
                  <a:pt x="10242529" y="2227302"/>
                </a:cubicBezTo>
                <a:cubicBezTo>
                  <a:pt x="10300274" y="2227302"/>
                  <a:pt x="10349983" y="2217107"/>
                  <a:pt x="10391655" y="2196718"/>
                </a:cubicBezTo>
                <a:cubicBezTo>
                  <a:pt x="10433327" y="2176329"/>
                  <a:pt x="10465250" y="2146191"/>
                  <a:pt x="10487426" y="2106305"/>
                </a:cubicBezTo>
                <a:cubicBezTo>
                  <a:pt x="10509601" y="2066419"/>
                  <a:pt x="10520689" y="2017752"/>
                  <a:pt x="10520689" y="1960305"/>
                </a:cubicBezTo>
                <a:lnTo>
                  <a:pt x="10520689" y="1598206"/>
                </a:lnTo>
                <a:cubicBezTo>
                  <a:pt x="10503722" y="1587490"/>
                  <a:pt x="10486533" y="1578337"/>
                  <a:pt x="10469120" y="1570747"/>
                </a:cubicBezTo>
                <a:cubicBezTo>
                  <a:pt x="10451707" y="1563157"/>
                  <a:pt x="10429829" y="1556757"/>
                  <a:pt x="10403487" y="1551548"/>
                </a:cubicBezTo>
                <a:cubicBezTo>
                  <a:pt x="10377144" y="1546339"/>
                  <a:pt x="10345964" y="1543735"/>
                  <a:pt x="10309948" y="1543735"/>
                </a:cubicBezTo>
                <a:close/>
                <a:moveTo>
                  <a:pt x="9587239" y="1540609"/>
                </a:moveTo>
                <a:cubicBezTo>
                  <a:pt x="9583667" y="1540609"/>
                  <a:pt x="9579946" y="1542097"/>
                  <a:pt x="9576077" y="1545074"/>
                </a:cubicBezTo>
                <a:cubicBezTo>
                  <a:pt x="9552561" y="1563231"/>
                  <a:pt x="9534256" y="1580942"/>
                  <a:pt x="9521159" y="1598206"/>
                </a:cubicBezTo>
                <a:cubicBezTo>
                  <a:pt x="9519075" y="1600885"/>
                  <a:pt x="9517811" y="1603191"/>
                  <a:pt x="9517364" y="1605126"/>
                </a:cubicBezTo>
                <a:cubicBezTo>
                  <a:pt x="9516917" y="1607061"/>
                  <a:pt x="9516694" y="1610261"/>
                  <a:pt x="9516694" y="1614725"/>
                </a:cubicBezTo>
                <a:lnTo>
                  <a:pt x="9516694" y="1988879"/>
                </a:lnTo>
                <a:cubicBezTo>
                  <a:pt x="9516694" y="1997809"/>
                  <a:pt x="9518555" y="2003986"/>
                  <a:pt x="9522275" y="2007409"/>
                </a:cubicBezTo>
                <a:cubicBezTo>
                  <a:pt x="9525996" y="2010832"/>
                  <a:pt x="9532321" y="2012543"/>
                  <a:pt x="9541251" y="2012543"/>
                </a:cubicBezTo>
                <a:lnTo>
                  <a:pt x="9633227" y="2012543"/>
                </a:lnTo>
                <a:cubicBezTo>
                  <a:pt x="9642156" y="2012543"/>
                  <a:pt x="9648481" y="2010832"/>
                  <a:pt x="9652202" y="2007409"/>
                </a:cubicBezTo>
                <a:cubicBezTo>
                  <a:pt x="9655923" y="2003986"/>
                  <a:pt x="9657783" y="1997809"/>
                  <a:pt x="9657783" y="1988879"/>
                </a:cubicBezTo>
                <a:lnTo>
                  <a:pt x="9657783" y="1711613"/>
                </a:lnTo>
                <a:cubicBezTo>
                  <a:pt x="9665225" y="1694646"/>
                  <a:pt x="9675494" y="1681475"/>
                  <a:pt x="9688591" y="1672099"/>
                </a:cubicBezTo>
                <a:cubicBezTo>
                  <a:pt x="9701688" y="1662723"/>
                  <a:pt x="9719249" y="1658035"/>
                  <a:pt x="9741276" y="1658035"/>
                </a:cubicBezTo>
                <a:cubicBezTo>
                  <a:pt x="9765386" y="1658035"/>
                  <a:pt x="9784138" y="1665699"/>
                  <a:pt x="9797533" y="1681029"/>
                </a:cubicBezTo>
                <a:cubicBezTo>
                  <a:pt x="9810927" y="1696358"/>
                  <a:pt x="9817625" y="1719798"/>
                  <a:pt x="9817625" y="1751350"/>
                </a:cubicBezTo>
                <a:lnTo>
                  <a:pt x="9817625" y="1988879"/>
                </a:lnTo>
                <a:cubicBezTo>
                  <a:pt x="9817625" y="1997809"/>
                  <a:pt x="9819485" y="2003986"/>
                  <a:pt x="9823206" y="2007409"/>
                </a:cubicBezTo>
                <a:cubicBezTo>
                  <a:pt x="9826926" y="2010832"/>
                  <a:pt x="9833252" y="2012543"/>
                  <a:pt x="9842181" y="2012543"/>
                </a:cubicBezTo>
                <a:lnTo>
                  <a:pt x="9934157" y="2012543"/>
                </a:lnTo>
                <a:cubicBezTo>
                  <a:pt x="9943087" y="2012543"/>
                  <a:pt x="9949412" y="2010832"/>
                  <a:pt x="9953133" y="2007409"/>
                </a:cubicBezTo>
                <a:cubicBezTo>
                  <a:pt x="9956853" y="2003986"/>
                  <a:pt x="9958714" y="1997809"/>
                  <a:pt x="9958714" y="1988879"/>
                </a:cubicBezTo>
                <a:lnTo>
                  <a:pt x="9958714" y="1728133"/>
                </a:lnTo>
                <a:cubicBezTo>
                  <a:pt x="9958714" y="1684080"/>
                  <a:pt x="9950975" y="1648361"/>
                  <a:pt x="9935497" y="1620976"/>
                </a:cubicBezTo>
                <a:cubicBezTo>
                  <a:pt x="9920018" y="1593592"/>
                  <a:pt x="9899778" y="1573947"/>
                  <a:pt x="9874775" y="1562040"/>
                </a:cubicBezTo>
                <a:cubicBezTo>
                  <a:pt x="9849772" y="1550134"/>
                  <a:pt x="9822238" y="1544181"/>
                  <a:pt x="9792175" y="1544181"/>
                </a:cubicBezTo>
                <a:cubicBezTo>
                  <a:pt x="9730560" y="1544181"/>
                  <a:pt x="9685316" y="1563082"/>
                  <a:pt x="9656444" y="1600885"/>
                </a:cubicBezTo>
                <a:lnTo>
                  <a:pt x="9654211" y="1600885"/>
                </a:lnTo>
                <a:cubicBezTo>
                  <a:pt x="9640222" y="1581835"/>
                  <a:pt x="9621618" y="1563231"/>
                  <a:pt x="9598401" y="1545074"/>
                </a:cubicBezTo>
                <a:cubicBezTo>
                  <a:pt x="9594234" y="1542097"/>
                  <a:pt x="9590513" y="1540609"/>
                  <a:pt x="9587239" y="1540609"/>
                </a:cubicBezTo>
                <a:close/>
                <a:moveTo>
                  <a:pt x="7951171" y="1540609"/>
                </a:moveTo>
                <a:cubicBezTo>
                  <a:pt x="7946111" y="1540609"/>
                  <a:pt x="7941646" y="1542097"/>
                  <a:pt x="7937777" y="1545074"/>
                </a:cubicBezTo>
                <a:cubicBezTo>
                  <a:pt x="7914262" y="1563231"/>
                  <a:pt x="7895956" y="1580942"/>
                  <a:pt x="7882859" y="1598206"/>
                </a:cubicBezTo>
                <a:cubicBezTo>
                  <a:pt x="7880776" y="1600885"/>
                  <a:pt x="7879511" y="1603191"/>
                  <a:pt x="7879064" y="1605126"/>
                </a:cubicBezTo>
                <a:cubicBezTo>
                  <a:pt x="7878618" y="1607061"/>
                  <a:pt x="7878394" y="1610261"/>
                  <a:pt x="7878394" y="1614725"/>
                </a:cubicBezTo>
                <a:lnTo>
                  <a:pt x="7878394" y="1988879"/>
                </a:lnTo>
                <a:cubicBezTo>
                  <a:pt x="7878394" y="1997809"/>
                  <a:pt x="7880255" y="2003986"/>
                  <a:pt x="7883975" y="2007409"/>
                </a:cubicBezTo>
                <a:cubicBezTo>
                  <a:pt x="7887696" y="2010832"/>
                  <a:pt x="7894021" y="2012543"/>
                  <a:pt x="7902951" y="2012543"/>
                </a:cubicBezTo>
                <a:lnTo>
                  <a:pt x="7994927" y="2012543"/>
                </a:lnTo>
                <a:cubicBezTo>
                  <a:pt x="8003857" y="2012543"/>
                  <a:pt x="8010182" y="2010832"/>
                  <a:pt x="8013902" y="2007409"/>
                </a:cubicBezTo>
                <a:cubicBezTo>
                  <a:pt x="8017623" y="2003986"/>
                  <a:pt x="8019483" y="1997809"/>
                  <a:pt x="8019483" y="1988879"/>
                </a:cubicBezTo>
                <a:lnTo>
                  <a:pt x="8019483" y="1794212"/>
                </a:lnTo>
                <a:cubicBezTo>
                  <a:pt x="8019483" y="1755517"/>
                  <a:pt x="8028190" y="1724933"/>
                  <a:pt x="8045603" y="1702460"/>
                </a:cubicBezTo>
                <a:cubicBezTo>
                  <a:pt x="8063016" y="1679987"/>
                  <a:pt x="8086903" y="1668750"/>
                  <a:pt x="8117264" y="1668750"/>
                </a:cubicBezTo>
                <a:cubicBezTo>
                  <a:pt x="8133337" y="1668750"/>
                  <a:pt x="8147773" y="1671131"/>
                  <a:pt x="8160573" y="1675894"/>
                </a:cubicBezTo>
                <a:cubicBezTo>
                  <a:pt x="8163251" y="1677085"/>
                  <a:pt x="8165930" y="1677680"/>
                  <a:pt x="8168609" y="1677680"/>
                </a:cubicBezTo>
                <a:cubicBezTo>
                  <a:pt x="8173967" y="1677680"/>
                  <a:pt x="8176646" y="1674555"/>
                  <a:pt x="8176646" y="1668304"/>
                </a:cubicBezTo>
                <a:lnTo>
                  <a:pt x="8176646" y="1560701"/>
                </a:lnTo>
                <a:cubicBezTo>
                  <a:pt x="8176646" y="1557427"/>
                  <a:pt x="8176125" y="1555120"/>
                  <a:pt x="8175083" y="1553780"/>
                </a:cubicBezTo>
                <a:cubicBezTo>
                  <a:pt x="8174041" y="1552441"/>
                  <a:pt x="8172330" y="1551325"/>
                  <a:pt x="8169949" y="1550432"/>
                </a:cubicBezTo>
                <a:cubicBezTo>
                  <a:pt x="8164293" y="1548348"/>
                  <a:pt x="8154917" y="1547306"/>
                  <a:pt x="8141820" y="1547306"/>
                </a:cubicBezTo>
                <a:cubicBezTo>
                  <a:pt x="8083777" y="1547306"/>
                  <a:pt x="8043594" y="1578263"/>
                  <a:pt x="8021269" y="1640175"/>
                </a:cubicBezTo>
                <a:lnTo>
                  <a:pt x="8019483" y="1640175"/>
                </a:lnTo>
                <a:lnTo>
                  <a:pt x="8019483" y="1607135"/>
                </a:lnTo>
                <a:cubicBezTo>
                  <a:pt x="8019483" y="1602373"/>
                  <a:pt x="8018144" y="1598206"/>
                  <a:pt x="8015465" y="1594634"/>
                </a:cubicBezTo>
                <a:cubicBezTo>
                  <a:pt x="8005642" y="1580942"/>
                  <a:pt x="7988378" y="1564422"/>
                  <a:pt x="7963673" y="1545074"/>
                </a:cubicBezTo>
                <a:cubicBezTo>
                  <a:pt x="7959506" y="1542097"/>
                  <a:pt x="7955339" y="1540609"/>
                  <a:pt x="7951171" y="1540609"/>
                </a:cubicBezTo>
                <a:close/>
                <a:moveTo>
                  <a:pt x="6586865" y="1540609"/>
                </a:moveTo>
                <a:cubicBezTo>
                  <a:pt x="6583293" y="1540609"/>
                  <a:pt x="6579571" y="1542097"/>
                  <a:pt x="6575702" y="1545074"/>
                </a:cubicBezTo>
                <a:cubicBezTo>
                  <a:pt x="6552188" y="1563231"/>
                  <a:pt x="6533882" y="1580942"/>
                  <a:pt x="6520784" y="1598206"/>
                </a:cubicBezTo>
                <a:cubicBezTo>
                  <a:pt x="6518701" y="1600885"/>
                  <a:pt x="6517436" y="1603191"/>
                  <a:pt x="6516990" y="1605126"/>
                </a:cubicBezTo>
                <a:cubicBezTo>
                  <a:pt x="6516543" y="1607061"/>
                  <a:pt x="6516319" y="1610261"/>
                  <a:pt x="6516319" y="1614725"/>
                </a:cubicBezTo>
                <a:lnTo>
                  <a:pt x="6516319" y="1988879"/>
                </a:lnTo>
                <a:cubicBezTo>
                  <a:pt x="6516319" y="1997809"/>
                  <a:pt x="6518180" y="2003986"/>
                  <a:pt x="6521900" y="2007409"/>
                </a:cubicBezTo>
                <a:cubicBezTo>
                  <a:pt x="6525622" y="2010832"/>
                  <a:pt x="6531947" y="2012543"/>
                  <a:pt x="6540877" y="2012543"/>
                </a:cubicBezTo>
                <a:lnTo>
                  <a:pt x="6632852" y="2012543"/>
                </a:lnTo>
                <a:cubicBezTo>
                  <a:pt x="6641782" y="2012543"/>
                  <a:pt x="6648107" y="2010832"/>
                  <a:pt x="6651827" y="2007409"/>
                </a:cubicBezTo>
                <a:cubicBezTo>
                  <a:pt x="6655549" y="2003986"/>
                  <a:pt x="6657409" y="1997809"/>
                  <a:pt x="6657409" y="1988879"/>
                </a:cubicBezTo>
                <a:lnTo>
                  <a:pt x="6657409" y="1711613"/>
                </a:lnTo>
                <a:cubicBezTo>
                  <a:pt x="6672887" y="1675894"/>
                  <a:pt x="6699080" y="1658035"/>
                  <a:pt x="6735990" y="1658035"/>
                </a:cubicBezTo>
                <a:cubicBezTo>
                  <a:pt x="6758612" y="1658035"/>
                  <a:pt x="6776397" y="1665774"/>
                  <a:pt x="6789345" y="1681252"/>
                </a:cubicBezTo>
                <a:cubicBezTo>
                  <a:pt x="6802293" y="1696730"/>
                  <a:pt x="6808767" y="1720096"/>
                  <a:pt x="6808767" y="1751350"/>
                </a:cubicBezTo>
                <a:lnTo>
                  <a:pt x="6808767" y="1988879"/>
                </a:lnTo>
                <a:cubicBezTo>
                  <a:pt x="6808767" y="1997809"/>
                  <a:pt x="6810627" y="2003986"/>
                  <a:pt x="6814348" y="2007409"/>
                </a:cubicBezTo>
                <a:cubicBezTo>
                  <a:pt x="6818069" y="2010832"/>
                  <a:pt x="6824394" y="2012543"/>
                  <a:pt x="6833324" y="2012543"/>
                </a:cubicBezTo>
                <a:lnTo>
                  <a:pt x="6925300" y="2012543"/>
                </a:lnTo>
                <a:cubicBezTo>
                  <a:pt x="6934229" y="2012543"/>
                  <a:pt x="6940554" y="2010832"/>
                  <a:pt x="6944275" y="2007409"/>
                </a:cubicBezTo>
                <a:cubicBezTo>
                  <a:pt x="6947995" y="2003986"/>
                  <a:pt x="6949856" y="1997809"/>
                  <a:pt x="6949856" y="1988879"/>
                </a:cubicBezTo>
                <a:lnTo>
                  <a:pt x="6949856" y="1711613"/>
                </a:lnTo>
                <a:cubicBezTo>
                  <a:pt x="6961464" y="1675894"/>
                  <a:pt x="6987659" y="1658035"/>
                  <a:pt x="7028437" y="1658035"/>
                </a:cubicBezTo>
                <a:cubicBezTo>
                  <a:pt x="7053142" y="1658035"/>
                  <a:pt x="7071523" y="1665402"/>
                  <a:pt x="7083578" y="1680136"/>
                </a:cubicBezTo>
                <a:cubicBezTo>
                  <a:pt x="7095633" y="1694870"/>
                  <a:pt x="7101661" y="1718608"/>
                  <a:pt x="7101661" y="1751350"/>
                </a:cubicBezTo>
                <a:lnTo>
                  <a:pt x="7101661" y="1988879"/>
                </a:lnTo>
                <a:cubicBezTo>
                  <a:pt x="7101661" y="1997809"/>
                  <a:pt x="7103521" y="2003986"/>
                  <a:pt x="7107242" y="2007409"/>
                </a:cubicBezTo>
                <a:cubicBezTo>
                  <a:pt x="7110963" y="2010832"/>
                  <a:pt x="7117288" y="2012543"/>
                  <a:pt x="7126217" y="2012543"/>
                </a:cubicBezTo>
                <a:lnTo>
                  <a:pt x="7218193" y="2012543"/>
                </a:lnTo>
                <a:cubicBezTo>
                  <a:pt x="7227123" y="2012543"/>
                  <a:pt x="7233448" y="2010832"/>
                  <a:pt x="7237169" y="2007409"/>
                </a:cubicBezTo>
                <a:cubicBezTo>
                  <a:pt x="7240890" y="2003986"/>
                  <a:pt x="7242749" y="1997809"/>
                  <a:pt x="7242749" y="1988879"/>
                </a:cubicBezTo>
                <a:lnTo>
                  <a:pt x="7242749" y="1728133"/>
                </a:lnTo>
                <a:cubicBezTo>
                  <a:pt x="7242749" y="1665922"/>
                  <a:pt x="7229281" y="1619711"/>
                  <a:pt x="7202343" y="1589499"/>
                </a:cubicBezTo>
                <a:cubicBezTo>
                  <a:pt x="7175405" y="1559287"/>
                  <a:pt x="7132617" y="1544181"/>
                  <a:pt x="7073979" y="1544181"/>
                </a:cubicBezTo>
                <a:cubicBezTo>
                  <a:pt x="7036176" y="1544181"/>
                  <a:pt x="7005295" y="1549762"/>
                  <a:pt x="6981333" y="1560924"/>
                </a:cubicBezTo>
                <a:cubicBezTo>
                  <a:pt x="6957372" y="1572086"/>
                  <a:pt x="6938694" y="1585853"/>
                  <a:pt x="6925300" y="1602224"/>
                </a:cubicBezTo>
                <a:cubicBezTo>
                  <a:pt x="6911607" y="1583472"/>
                  <a:pt x="6895236" y="1569110"/>
                  <a:pt x="6876186" y="1559138"/>
                </a:cubicBezTo>
                <a:cubicBezTo>
                  <a:pt x="6857136" y="1549167"/>
                  <a:pt x="6830199" y="1544181"/>
                  <a:pt x="6795373" y="1544181"/>
                </a:cubicBezTo>
                <a:cubicBezTo>
                  <a:pt x="6732269" y="1544181"/>
                  <a:pt x="6685835" y="1563082"/>
                  <a:pt x="6656070" y="1600885"/>
                </a:cubicBezTo>
                <a:lnTo>
                  <a:pt x="6653837" y="1600885"/>
                </a:lnTo>
                <a:cubicBezTo>
                  <a:pt x="6639847" y="1581835"/>
                  <a:pt x="6621244" y="1563231"/>
                  <a:pt x="6598027" y="1545074"/>
                </a:cubicBezTo>
                <a:cubicBezTo>
                  <a:pt x="6593859" y="1542097"/>
                  <a:pt x="6590139" y="1540609"/>
                  <a:pt x="6586865" y="1540609"/>
                </a:cubicBezTo>
                <a:close/>
                <a:moveTo>
                  <a:pt x="3427690" y="1409343"/>
                </a:moveTo>
                <a:cubicBezTo>
                  <a:pt x="3424416" y="1409343"/>
                  <a:pt x="3420695" y="1410831"/>
                  <a:pt x="3416528" y="1413808"/>
                </a:cubicBezTo>
                <a:cubicBezTo>
                  <a:pt x="3392418" y="1432858"/>
                  <a:pt x="3374112" y="1450568"/>
                  <a:pt x="3361611" y="1466939"/>
                </a:cubicBezTo>
                <a:cubicBezTo>
                  <a:pt x="3359526" y="1469618"/>
                  <a:pt x="3358262" y="1471851"/>
                  <a:pt x="3357815" y="1473637"/>
                </a:cubicBezTo>
                <a:cubicBezTo>
                  <a:pt x="3357369" y="1475422"/>
                  <a:pt x="3357145" y="1478697"/>
                  <a:pt x="3357145" y="1483459"/>
                </a:cubicBezTo>
                <a:lnTo>
                  <a:pt x="3357145" y="1555343"/>
                </a:lnTo>
                <a:lnTo>
                  <a:pt x="3306692" y="1555343"/>
                </a:lnTo>
                <a:cubicBezTo>
                  <a:pt x="3297763" y="1555343"/>
                  <a:pt x="3291587" y="1557204"/>
                  <a:pt x="3288164" y="1560924"/>
                </a:cubicBezTo>
                <a:cubicBezTo>
                  <a:pt x="3284741" y="1564645"/>
                  <a:pt x="3283029" y="1570970"/>
                  <a:pt x="3283029" y="1579900"/>
                </a:cubicBezTo>
                <a:lnTo>
                  <a:pt x="3283029" y="1634817"/>
                </a:lnTo>
                <a:cubicBezTo>
                  <a:pt x="3283029" y="1643747"/>
                  <a:pt x="3284741" y="1650072"/>
                  <a:pt x="3288164" y="1653793"/>
                </a:cubicBezTo>
                <a:cubicBezTo>
                  <a:pt x="3291587" y="1657514"/>
                  <a:pt x="3297763" y="1659374"/>
                  <a:pt x="3306692" y="1659374"/>
                </a:cubicBezTo>
                <a:lnTo>
                  <a:pt x="3357145" y="1659374"/>
                </a:lnTo>
                <a:lnTo>
                  <a:pt x="3357145" y="1868775"/>
                </a:lnTo>
                <a:cubicBezTo>
                  <a:pt x="3357145" y="1972062"/>
                  <a:pt x="3406854" y="2023705"/>
                  <a:pt x="3506271" y="2023705"/>
                </a:cubicBezTo>
                <a:cubicBezTo>
                  <a:pt x="3535739" y="2023705"/>
                  <a:pt x="3558585" y="2021622"/>
                  <a:pt x="3574807" y="2017455"/>
                </a:cubicBezTo>
                <a:cubicBezTo>
                  <a:pt x="3591029" y="2013287"/>
                  <a:pt x="3604944" y="2008525"/>
                  <a:pt x="3616553" y="2003167"/>
                </a:cubicBezTo>
                <a:cubicBezTo>
                  <a:pt x="3621315" y="2001083"/>
                  <a:pt x="3623697" y="1998107"/>
                  <a:pt x="3623697" y="1994237"/>
                </a:cubicBezTo>
                <a:cubicBezTo>
                  <a:pt x="3623697" y="1993047"/>
                  <a:pt x="3623101" y="1990665"/>
                  <a:pt x="3621911" y="1987094"/>
                </a:cubicBezTo>
                <a:lnTo>
                  <a:pt x="3596014" y="1917888"/>
                </a:lnTo>
                <a:cubicBezTo>
                  <a:pt x="3594526" y="1914317"/>
                  <a:pt x="3593187" y="1911712"/>
                  <a:pt x="3591996" y="1910075"/>
                </a:cubicBezTo>
                <a:cubicBezTo>
                  <a:pt x="3590806" y="1908438"/>
                  <a:pt x="3589169" y="1907619"/>
                  <a:pt x="3587085" y="1907619"/>
                </a:cubicBezTo>
                <a:cubicBezTo>
                  <a:pt x="3585299" y="1907619"/>
                  <a:pt x="3581578" y="1908661"/>
                  <a:pt x="3575923" y="1910745"/>
                </a:cubicBezTo>
                <a:cubicBezTo>
                  <a:pt x="3567886" y="1914019"/>
                  <a:pt x="3559105" y="1915656"/>
                  <a:pt x="3549580" y="1915656"/>
                </a:cubicBezTo>
                <a:cubicBezTo>
                  <a:pt x="3532911" y="1915656"/>
                  <a:pt x="3520112" y="1909629"/>
                  <a:pt x="3511183" y="1897573"/>
                </a:cubicBezTo>
                <a:cubicBezTo>
                  <a:pt x="3502253" y="1885518"/>
                  <a:pt x="3497788" y="1867733"/>
                  <a:pt x="3497788" y="1844219"/>
                </a:cubicBezTo>
                <a:lnTo>
                  <a:pt x="3497788" y="1659374"/>
                </a:lnTo>
                <a:lnTo>
                  <a:pt x="3576816" y="1659374"/>
                </a:lnTo>
                <a:cubicBezTo>
                  <a:pt x="3585745" y="1659374"/>
                  <a:pt x="3591922" y="1657514"/>
                  <a:pt x="3595345" y="1653793"/>
                </a:cubicBezTo>
                <a:cubicBezTo>
                  <a:pt x="3598768" y="1650072"/>
                  <a:pt x="3600480" y="1643747"/>
                  <a:pt x="3600480" y="1634817"/>
                </a:cubicBezTo>
                <a:lnTo>
                  <a:pt x="3600480" y="1579900"/>
                </a:lnTo>
                <a:cubicBezTo>
                  <a:pt x="3600480" y="1570970"/>
                  <a:pt x="3598768" y="1564645"/>
                  <a:pt x="3595345" y="1560924"/>
                </a:cubicBezTo>
                <a:cubicBezTo>
                  <a:pt x="3591922" y="1557204"/>
                  <a:pt x="3585745" y="1555343"/>
                  <a:pt x="3576816" y="1555343"/>
                </a:cubicBezTo>
                <a:lnTo>
                  <a:pt x="3497788" y="1555343"/>
                </a:lnTo>
                <a:lnTo>
                  <a:pt x="3497788" y="1483459"/>
                </a:lnTo>
                <a:cubicBezTo>
                  <a:pt x="3497788" y="1478994"/>
                  <a:pt x="3497565" y="1475795"/>
                  <a:pt x="3497119" y="1473860"/>
                </a:cubicBezTo>
                <a:cubicBezTo>
                  <a:pt x="3496672" y="1471925"/>
                  <a:pt x="3495407" y="1469618"/>
                  <a:pt x="3493323" y="1466939"/>
                </a:cubicBezTo>
                <a:cubicBezTo>
                  <a:pt x="3480226" y="1449675"/>
                  <a:pt x="3461920" y="1431965"/>
                  <a:pt x="3438406" y="1413808"/>
                </a:cubicBezTo>
                <a:cubicBezTo>
                  <a:pt x="3434834" y="1410831"/>
                  <a:pt x="3431262" y="1409343"/>
                  <a:pt x="3427690" y="1409343"/>
                </a:cubicBezTo>
                <a:close/>
                <a:moveTo>
                  <a:pt x="5008988" y="1372285"/>
                </a:moveTo>
                <a:cubicBezTo>
                  <a:pt x="4978032" y="1372285"/>
                  <a:pt x="4954740" y="1376005"/>
                  <a:pt x="4939114" y="1383447"/>
                </a:cubicBezTo>
                <a:cubicBezTo>
                  <a:pt x="4923487" y="1390888"/>
                  <a:pt x="4912845" y="1402943"/>
                  <a:pt x="4907190" y="1419612"/>
                </a:cubicBezTo>
                <a:cubicBezTo>
                  <a:pt x="4901535" y="1436281"/>
                  <a:pt x="4898707" y="1460391"/>
                  <a:pt x="4898707" y="1491942"/>
                </a:cubicBezTo>
                <a:lnTo>
                  <a:pt x="4898707" y="1988879"/>
                </a:lnTo>
                <a:cubicBezTo>
                  <a:pt x="4898707" y="1997809"/>
                  <a:pt x="4900567" y="2003986"/>
                  <a:pt x="4904288" y="2007409"/>
                </a:cubicBezTo>
                <a:cubicBezTo>
                  <a:pt x="4908008" y="2010832"/>
                  <a:pt x="4914334" y="2012543"/>
                  <a:pt x="4923263" y="2012543"/>
                </a:cubicBezTo>
                <a:lnTo>
                  <a:pt x="5018364" y="2012543"/>
                </a:lnTo>
                <a:cubicBezTo>
                  <a:pt x="5027294" y="2012543"/>
                  <a:pt x="5033619" y="2010832"/>
                  <a:pt x="5037340" y="2007409"/>
                </a:cubicBezTo>
                <a:cubicBezTo>
                  <a:pt x="5041061" y="2003986"/>
                  <a:pt x="5042921" y="1997809"/>
                  <a:pt x="5042921" y="1988879"/>
                </a:cubicBezTo>
                <a:lnTo>
                  <a:pt x="5042921" y="1538377"/>
                </a:lnTo>
                <a:cubicBezTo>
                  <a:pt x="5042921" y="1517838"/>
                  <a:pt x="5046567" y="1503477"/>
                  <a:pt x="5053860" y="1495291"/>
                </a:cubicBezTo>
                <a:cubicBezTo>
                  <a:pt x="5061153" y="1487105"/>
                  <a:pt x="5074473" y="1483013"/>
                  <a:pt x="5093820" y="1483013"/>
                </a:cubicBezTo>
                <a:lnTo>
                  <a:pt x="5120609" y="1483013"/>
                </a:lnTo>
                <a:cubicBezTo>
                  <a:pt x="5148589" y="1483013"/>
                  <a:pt x="5170244" y="1490454"/>
                  <a:pt x="5185573" y="1505337"/>
                </a:cubicBezTo>
                <a:cubicBezTo>
                  <a:pt x="5200902" y="1520220"/>
                  <a:pt x="5208567" y="1542693"/>
                  <a:pt x="5208567" y="1572756"/>
                </a:cubicBezTo>
                <a:cubicBezTo>
                  <a:pt x="5208567" y="1604308"/>
                  <a:pt x="5201498" y="1627971"/>
                  <a:pt x="5187359" y="1643747"/>
                </a:cubicBezTo>
                <a:cubicBezTo>
                  <a:pt x="5173220" y="1659523"/>
                  <a:pt x="5154542" y="1667411"/>
                  <a:pt x="5131325" y="1667411"/>
                </a:cubicBezTo>
                <a:cubicBezTo>
                  <a:pt x="5124777" y="1667411"/>
                  <a:pt x="5119865" y="1667857"/>
                  <a:pt x="5116592" y="1668750"/>
                </a:cubicBezTo>
                <a:cubicBezTo>
                  <a:pt x="5113317" y="1669643"/>
                  <a:pt x="5109298" y="1671876"/>
                  <a:pt x="5104536" y="1675447"/>
                </a:cubicBezTo>
                <a:cubicBezTo>
                  <a:pt x="5099476" y="1679019"/>
                  <a:pt x="5093523" y="1684303"/>
                  <a:pt x="5086677" y="1691298"/>
                </a:cubicBezTo>
                <a:cubicBezTo>
                  <a:pt x="5079831" y="1698293"/>
                  <a:pt x="5074622" y="1704469"/>
                  <a:pt x="5071050" y="1709827"/>
                </a:cubicBezTo>
                <a:cubicBezTo>
                  <a:pt x="5065394" y="1718161"/>
                  <a:pt x="5062566" y="1724710"/>
                  <a:pt x="5062566" y="1729472"/>
                </a:cubicBezTo>
                <a:cubicBezTo>
                  <a:pt x="5062566" y="1733044"/>
                  <a:pt x="5064576" y="1737062"/>
                  <a:pt x="5068594" y="1741527"/>
                </a:cubicBezTo>
                <a:cubicBezTo>
                  <a:pt x="5072612" y="1745992"/>
                  <a:pt x="5079384" y="1751945"/>
                  <a:pt x="5088910" y="1759387"/>
                </a:cubicBezTo>
                <a:cubicBezTo>
                  <a:pt x="5160942" y="1816834"/>
                  <a:pt x="5215413" y="1891992"/>
                  <a:pt x="5252322" y="1984861"/>
                </a:cubicBezTo>
                <a:cubicBezTo>
                  <a:pt x="5256788" y="1995874"/>
                  <a:pt x="5261773" y="2003241"/>
                  <a:pt x="5267280" y="2006962"/>
                </a:cubicBezTo>
                <a:cubicBezTo>
                  <a:pt x="5272786" y="2010683"/>
                  <a:pt x="5279856" y="2012543"/>
                  <a:pt x="5288488" y="2012543"/>
                </a:cubicBezTo>
                <a:lnTo>
                  <a:pt x="5391626" y="2012543"/>
                </a:lnTo>
                <a:cubicBezTo>
                  <a:pt x="5397579" y="2012543"/>
                  <a:pt x="5401820" y="2011353"/>
                  <a:pt x="5404350" y="2008971"/>
                </a:cubicBezTo>
                <a:cubicBezTo>
                  <a:pt x="5406880" y="2006590"/>
                  <a:pt x="5408145" y="2003018"/>
                  <a:pt x="5408145" y="1998256"/>
                </a:cubicBezTo>
                <a:cubicBezTo>
                  <a:pt x="5408145" y="1994684"/>
                  <a:pt x="5407699" y="1990517"/>
                  <a:pt x="5406807" y="1985754"/>
                </a:cubicBezTo>
                <a:cubicBezTo>
                  <a:pt x="5401151" y="1959263"/>
                  <a:pt x="5390212" y="1928902"/>
                  <a:pt x="5373989" y="1894671"/>
                </a:cubicBezTo>
                <a:cubicBezTo>
                  <a:pt x="5357767" y="1860441"/>
                  <a:pt x="5338122" y="1827996"/>
                  <a:pt x="5315053" y="1797338"/>
                </a:cubicBezTo>
                <a:cubicBezTo>
                  <a:pt x="5291985" y="1766679"/>
                  <a:pt x="5267949" y="1743015"/>
                  <a:pt x="5242946" y="1726347"/>
                </a:cubicBezTo>
                <a:lnTo>
                  <a:pt x="5242946" y="1724114"/>
                </a:lnTo>
                <a:cubicBezTo>
                  <a:pt x="5275986" y="1712208"/>
                  <a:pt x="5303817" y="1692711"/>
                  <a:pt x="5326439" y="1665625"/>
                </a:cubicBezTo>
                <a:cubicBezTo>
                  <a:pt x="5349061" y="1638538"/>
                  <a:pt x="5360372" y="1600438"/>
                  <a:pt x="5360372" y="1551325"/>
                </a:cubicBezTo>
                <a:cubicBezTo>
                  <a:pt x="5360372" y="1490901"/>
                  <a:pt x="5341024" y="1445954"/>
                  <a:pt x="5302329" y="1416486"/>
                </a:cubicBezTo>
                <a:cubicBezTo>
                  <a:pt x="5263633" y="1387019"/>
                  <a:pt x="5205293" y="1372285"/>
                  <a:pt x="5127307" y="1372285"/>
                </a:cubicBezTo>
                <a:close/>
                <a:moveTo>
                  <a:pt x="10766999" y="1361569"/>
                </a:moveTo>
                <a:cubicBezTo>
                  <a:pt x="10701515" y="1361569"/>
                  <a:pt x="10645853" y="1375410"/>
                  <a:pt x="10600014" y="1403092"/>
                </a:cubicBezTo>
                <a:cubicBezTo>
                  <a:pt x="10595847" y="1405771"/>
                  <a:pt x="10593763" y="1409194"/>
                  <a:pt x="10593763" y="1413361"/>
                </a:cubicBezTo>
                <a:cubicBezTo>
                  <a:pt x="10593763" y="1415445"/>
                  <a:pt x="10594210" y="1417379"/>
                  <a:pt x="10595103" y="1419165"/>
                </a:cubicBezTo>
                <a:lnTo>
                  <a:pt x="10629482" y="1499979"/>
                </a:lnTo>
                <a:cubicBezTo>
                  <a:pt x="10631863" y="1505932"/>
                  <a:pt x="10636179" y="1508909"/>
                  <a:pt x="10642430" y="1508909"/>
                </a:cubicBezTo>
                <a:cubicBezTo>
                  <a:pt x="10645704" y="1508909"/>
                  <a:pt x="10648383" y="1508165"/>
                  <a:pt x="10650467" y="1506676"/>
                </a:cubicBezTo>
                <a:cubicBezTo>
                  <a:pt x="10663564" y="1498937"/>
                  <a:pt x="10678595" y="1492314"/>
                  <a:pt x="10695562" y="1486808"/>
                </a:cubicBezTo>
                <a:cubicBezTo>
                  <a:pt x="10712528" y="1481301"/>
                  <a:pt x="10729941" y="1478548"/>
                  <a:pt x="10747800" y="1478548"/>
                </a:cubicBezTo>
                <a:cubicBezTo>
                  <a:pt x="10771315" y="1478548"/>
                  <a:pt x="10789547" y="1484129"/>
                  <a:pt x="10802495" y="1495291"/>
                </a:cubicBezTo>
                <a:cubicBezTo>
                  <a:pt x="10815443" y="1506453"/>
                  <a:pt x="10821917" y="1522303"/>
                  <a:pt x="10821917" y="1542842"/>
                </a:cubicBezTo>
                <a:cubicBezTo>
                  <a:pt x="10821917" y="1556534"/>
                  <a:pt x="10819610" y="1567696"/>
                  <a:pt x="10814996" y="1576328"/>
                </a:cubicBezTo>
                <a:cubicBezTo>
                  <a:pt x="10810383" y="1584960"/>
                  <a:pt x="10804057" y="1592401"/>
                  <a:pt x="10796021" y="1598652"/>
                </a:cubicBezTo>
                <a:cubicBezTo>
                  <a:pt x="10787984" y="1604903"/>
                  <a:pt x="10773548" y="1614874"/>
                  <a:pt x="10752712" y="1628567"/>
                </a:cubicBezTo>
                <a:cubicBezTo>
                  <a:pt x="10728899" y="1644045"/>
                  <a:pt x="10712230" y="1659820"/>
                  <a:pt x="10702705" y="1675894"/>
                </a:cubicBezTo>
                <a:cubicBezTo>
                  <a:pt x="10693180" y="1691967"/>
                  <a:pt x="10688418" y="1712803"/>
                  <a:pt x="10688418" y="1738402"/>
                </a:cubicBezTo>
                <a:cubicBezTo>
                  <a:pt x="10688418" y="1760428"/>
                  <a:pt x="10690650" y="1775460"/>
                  <a:pt x="10695115" y="1783497"/>
                </a:cubicBezTo>
                <a:cubicBezTo>
                  <a:pt x="10698389" y="1789152"/>
                  <a:pt x="10703896" y="1791980"/>
                  <a:pt x="10711635" y="1791980"/>
                </a:cubicBezTo>
                <a:lnTo>
                  <a:pt x="10792449" y="1791980"/>
                </a:lnTo>
                <a:cubicBezTo>
                  <a:pt x="10802867" y="1791980"/>
                  <a:pt x="10808076" y="1787664"/>
                  <a:pt x="10808076" y="1779032"/>
                </a:cubicBezTo>
                <a:cubicBezTo>
                  <a:pt x="10808076" y="1777246"/>
                  <a:pt x="10807853" y="1775311"/>
                  <a:pt x="10807406" y="1773228"/>
                </a:cubicBezTo>
                <a:cubicBezTo>
                  <a:pt x="10806960" y="1771144"/>
                  <a:pt x="10806736" y="1769656"/>
                  <a:pt x="10806736" y="1768763"/>
                </a:cubicBezTo>
                <a:cubicBezTo>
                  <a:pt x="10805248" y="1764298"/>
                  <a:pt x="10804504" y="1759089"/>
                  <a:pt x="10804504" y="1753136"/>
                </a:cubicBezTo>
                <a:cubicBezTo>
                  <a:pt x="10804504" y="1747183"/>
                  <a:pt x="10806215" y="1741378"/>
                  <a:pt x="10809638" y="1735723"/>
                </a:cubicBezTo>
                <a:cubicBezTo>
                  <a:pt x="10813062" y="1730067"/>
                  <a:pt x="10819238" y="1723221"/>
                  <a:pt x="10828168" y="1715185"/>
                </a:cubicBezTo>
                <a:cubicBezTo>
                  <a:pt x="10837097" y="1707148"/>
                  <a:pt x="10850194" y="1697028"/>
                  <a:pt x="10867458" y="1684824"/>
                </a:cubicBezTo>
                <a:cubicBezTo>
                  <a:pt x="10891271" y="1667857"/>
                  <a:pt x="10909800" y="1652454"/>
                  <a:pt x="10923046" y="1638612"/>
                </a:cubicBezTo>
                <a:cubicBezTo>
                  <a:pt x="10936291" y="1624771"/>
                  <a:pt x="10946263" y="1608772"/>
                  <a:pt x="10952960" y="1590615"/>
                </a:cubicBezTo>
                <a:cubicBezTo>
                  <a:pt x="10959657" y="1572458"/>
                  <a:pt x="10963006" y="1549985"/>
                  <a:pt x="10963006" y="1523196"/>
                </a:cubicBezTo>
                <a:cubicBezTo>
                  <a:pt x="10963006" y="1468725"/>
                  <a:pt x="10945072" y="1428170"/>
                  <a:pt x="10909205" y="1401529"/>
                </a:cubicBezTo>
                <a:cubicBezTo>
                  <a:pt x="10873337" y="1374889"/>
                  <a:pt x="10825935" y="1361569"/>
                  <a:pt x="10766999" y="1361569"/>
                </a:cubicBezTo>
                <a:close/>
                <a:moveTo>
                  <a:pt x="1369843" y="1355318"/>
                </a:moveTo>
                <a:cubicBezTo>
                  <a:pt x="1365974" y="1355318"/>
                  <a:pt x="1361807" y="1357104"/>
                  <a:pt x="1357342" y="1360676"/>
                </a:cubicBezTo>
                <a:cubicBezTo>
                  <a:pt x="1331148" y="1382107"/>
                  <a:pt x="1310907" y="1402794"/>
                  <a:pt x="1296620" y="1422737"/>
                </a:cubicBezTo>
                <a:cubicBezTo>
                  <a:pt x="1294239" y="1426012"/>
                  <a:pt x="1292825" y="1428616"/>
                  <a:pt x="1292378" y="1430551"/>
                </a:cubicBezTo>
                <a:cubicBezTo>
                  <a:pt x="1291932" y="1432485"/>
                  <a:pt x="1291709" y="1435834"/>
                  <a:pt x="1291709" y="1440597"/>
                </a:cubicBezTo>
                <a:cubicBezTo>
                  <a:pt x="1291709" y="1472446"/>
                  <a:pt x="1299076" y="1523420"/>
                  <a:pt x="1313810" y="1593518"/>
                </a:cubicBezTo>
                <a:cubicBezTo>
                  <a:pt x="1328544" y="1663616"/>
                  <a:pt x="1346924" y="1734458"/>
                  <a:pt x="1368951" y="1806044"/>
                </a:cubicBezTo>
                <a:cubicBezTo>
                  <a:pt x="1390977" y="1877630"/>
                  <a:pt x="1412259" y="1932622"/>
                  <a:pt x="1432798" y="1971020"/>
                </a:cubicBezTo>
                <a:cubicBezTo>
                  <a:pt x="1438751" y="1982331"/>
                  <a:pt x="1444332" y="1990889"/>
                  <a:pt x="1449541" y="1996693"/>
                </a:cubicBezTo>
                <a:cubicBezTo>
                  <a:pt x="1454750" y="2002497"/>
                  <a:pt x="1460703" y="2006590"/>
                  <a:pt x="1467400" y="2008971"/>
                </a:cubicBezTo>
                <a:cubicBezTo>
                  <a:pt x="1474098" y="2011353"/>
                  <a:pt x="1482804" y="2012543"/>
                  <a:pt x="1493520" y="2012543"/>
                </a:cubicBezTo>
                <a:lnTo>
                  <a:pt x="1543972" y="2012543"/>
                </a:lnTo>
                <a:cubicBezTo>
                  <a:pt x="1561236" y="2012543"/>
                  <a:pt x="1575077" y="2009120"/>
                  <a:pt x="1585495" y="2002274"/>
                </a:cubicBezTo>
                <a:cubicBezTo>
                  <a:pt x="1595914" y="1995428"/>
                  <a:pt x="1605736" y="1984415"/>
                  <a:pt x="1614963" y="1969234"/>
                </a:cubicBezTo>
                <a:cubicBezTo>
                  <a:pt x="1629549" y="1945124"/>
                  <a:pt x="1646440" y="1905313"/>
                  <a:pt x="1665639" y="1849800"/>
                </a:cubicBezTo>
                <a:cubicBezTo>
                  <a:pt x="1684838" y="1794287"/>
                  <a:pt x="1699349" y="1745248"/>
                  <a:pt x="1709172" y="1702683"/>
                </a:cubicBezTo>
                <a:cubicBezTo>
                  <a:pt x="1713636" y="1683038"/>
                  <a:pt x="1717432" y="1664062"/>
                  <a:pt x="1720557" y="1645756"/>
                </a:cubicBezTo>
                <a:cubicBezTo>
                  <a:pt x="1723682" y="1627450"/>
                  <a:pt x="1725543" y="1613088"/>
                  <a:pt x="1726138" y="1602670"/>
                </a:cubicBezTo>
                <a:lnTo>
                  <a:pt x="1729710" y="1602670"/>
                </a:lnTo>
                <a:cubicBezTo>
                  <a:pt x="1730007" y="1613088"/>
                  <a:pt x="1731645" y="1627450"/>
                  <a:pt x="1734621" y="1645756"/>
                </a:cubicBezTo>
                <a:cubicBezTo>
                  <a:pt x="1737598" y="1664062"/>
                  <a:pt x="1741170" y="1683038"/>
                  <a:pt x="1745337" y="1702683"/>
                </a:cubicBezTo>
                <a:cubicBezTo>
                  <a:pt x="1752778" y="1737806"/>
                  <a:pt x="1767289" y="1785059"/>
                  <a:pt x="1788869" y="1844442"/>
                </a:cubicBezTo>
                <a:cubicBezTo>
                  <a:pt x="1810449" y="1903824"/>
                  <a:pt x="1828532" y="1945719"/>
                  <a:pt x="1843117" y="1970127"/>
                </a:cubicBezTo>
                <a:cubicBezTo>
                  <a:pt x="1852940" y="1986201"/>
                  <a:pt x="1862316" y="1997288"/>
                  <a:pt x="1871245" y="2003390"/>
                </a:cubicBezTo>
                <a:cubicBezTo>
                  <a:pt x="1880175" y="2009492"/>
                  <a:pt x="1891486" y="2012543"/>
                  <a:pt x="1905178" y="2012543"/>
                </a:cubicBezTo>
                <a:lnTo>
                  <a:pt x="1960096" y="2012543"/>
                </a:lnTo>
                <a:cubicBezTo>
                  <a:pt x="1970811" y="2012543"/>
                  <a:pt x="1979592" y="2011055"/>
                  <a:pt x="1986438" y="2008078"/>
                </a:cubicBezTo>
                <a:cubicBezTo>
                  <a:pt x="1993284" y="2005102"/>
                  <a:pt x="1999610" y="2000042"/>
                  <a:pt x="2005414" y="1992898"/>
                </a:cubicBezTo>
                <a:cubicBezTo>
                  <a:pt x="2011218" y="1985754"/>
                  <a:pt x="2017841" y="1975336"/>
                  <a:pt x="2025282" y="1961644"/>
                </a:cubicBezTo>
                <a:cubicBezTo>
                  <a:pt x="2046416" y="1922651"/>
                  <a:pt x="2067996" y="1869743"/>
                  <a:pt x="2090023" y="1802919"/>
                </a:cubicBezTo>
                <a:cubicBezTo>
                  <a:pt x="2112049" y="1736095"/>
                  <a:pt x="2130281" y="1669048"/>
                  <a:pt x="2144717" y="1601778"/>
                </a:cubicBezTo>
                <a:cubicBezTo>
                  <a:pt x="2159154" y="1534507"/>
                  <a:pt x="2166372" y="1480780"/>
                  <a:pt x="2166372" y="1440597"/>
                </a:cubicBezTo>
                <a:cubicBezTo>
                  <a:pt x="2166372" y="1435537"/>
                  <a:pt x="2166148" y="1432039"/>
                  <a:pt x="2165702" y="1430104"/>
                </a:cubicBezTo>
                <a:cubicBezTo>
                  <a:pt x="2165255" y="1428170"/>
                  <a:pt x="2163990" y="1425714"/>
                  <a:pt x="2161907" y="1422737"/>
                </a:cubicBezTo>
                <a:cubicBezTo>
                  <a:pt x="2148215" y="1403092"/>
                  <a:pt x="2128569" y="1382405"/>
                  <a:pt x="2102971" y="1360676"/>
                </a:cubicBezTo>
                <a:cubicBezTo>
                  <a:pt x="2098506" y="1357104"/>
                  <a:pt x="2094636" y="1355318"/>
                  <a:pt x="2091362" y="1355318"/>
                </a:cubicBezTo>
                <a:cubicBezTo>
                  <a:pt x="2088981" y="1355318"/>
                  <a:pt x="2086897" y="1355690"/>
                  <a:pt x="2085111" y="1356434"/>
                </a:cubicBezTo>
                <a:cubicBezTo>
                  <a:pt x="2083326" y="1357179"/>
                  <a:pt x="2081242" y="1358592"/>
                  <a:pt x="2078860" y="1360676"/>
                </a:cubicBezTo>
                <a:cubicBezTo>
                  <a:pt x="2053857" y="1382405"/>
                  <a:pt x="2034212" y="1403092"/>
                  <a:pt x="2019925" y="1422737"/>
                </a:cubicBezTo>
                <a:cubicBezTo>
                  <a:pt x="2017841" y="1426012"/>
                  <a:pt x="2016576" y="1428616"/>
                  <a:pt x="2016130" y="1430551"/>
                </a:cubicBezTo>
                <a:cubicBezTo>
                  <a:pt x="2015683" y="1432485"/>
                  <a:pt x="2015460" y="1435834"/>
                  <a:pt x="2015460" y="1440597"/>
                </a:cubicBezTo>
                <a:cubicBezTo>
                  <a:pt x="2015460" y="1468874"/>
                  <a:pt x="2012037" y="1508760"/>
                  <a:pt x="2005191" y="1560254"/>
                </a:cubicBezTo>
                <a:cubicBezTo>
                  <a:pt x="1998345" y="1611749"/>
                  <a:pt x="1988745" y="1664285"/>
                  <a:pt x="1976392" y="1717863"/>
                </a:cubicBezTo>
                <a:cubicBezTo>
                  <a:pt x="1964040" y="1771442"/>
                  <a:pt x="1950124" y="1815644"/>
                  <a:pt x="1934646" y="1850469"/>
                </a:cubicBezTo>
                <a:lnTo>
                  <a:pt x="1931967" y="1850469"/>
                </a:lnTo>
                <a:cubicBezTo>
                  <a:pt x="1913512" y="1806119"/>
                  <a:pt x="1893198" y="1744876"/>
                  <a:pt x="1871022" y="1666741"/>
                </a:cubicBezTo>
                <a:cubicBezTo>
                  <a:pt x="1848847" y="1588606"/>
                  <a:pt x="1829127" y="1511290"/>
                  <a:pt x="1811863" y="1434792"/>
                </a:cubicBezTo>
                <a:cubicBezTo>
                  <a:pt x="1808589" y="1420505"/>
                  <a:pt x="1803380" y="1410980"/>
                  <a:pt x="1796236" y="1406217"/>
                </a:cubicBezTo>
                <a:cubicBezTo>
                  <a:pt x="1789092" y="1401455"/>
                  <a:pt x="1777632" y="1399074"/>
                  <a:pt x="1761857" y="1399074"/>
                </a:cubicBezTo>
                <a:lnTo>
                  <a:pt x="1708279" y="1399074"/>
                </a:lnTo>
                <a:cubicBezTo>
                  <a:pt x="1691312" y="1399074"/>
                  <a:pt x="1678811" y="1401678"/>
                  <a:pt x="1670774" y="1406887"/>
                </a:cubicBezTo>
                <a:cubicBezTo>
                  <a:pt x="1662737" y="1412096"/>
                  <a:pt x="1657231" y="1421398"/>
                  <a:pt x="1654254" y="1434792"/>
                </a:cubicBezTo>
                <a:cubicBezTo>
                  <a:pt x="1634311" y="1521113"/>
                  <a:pt x="1614889" y="1598503"/>
                  <a:pt x="1595988" y="1666964"/>
                </a:cubicBezTo>
                <a:cubicBezTo>
                  <a:pt x="1577086" y="1735425"/>
                  <a:pt x="1556920" y="1796594"/>
                  <a:pt x="1535489" y="1850469"/>
                </a:cubicBezTo>
                <a:lnTo>
                  <a:pt x="1532810" y="1850469"/>
                </a:lnTo>
                <a:cubicBezTo>
                  <a:pt x="1520011" y="1810583"/>
                  <a:pt x="1506914" y="1763256"/>
                  <a:pt x="1493520" y="1708487"/>
                </a:cubicBezTo>
                <a:cubicBezTo>
                  <a:pt x="1480125" y="1653719"/>
                  <a:pt x="1469037" y="1601629"/>
                  <a:pt x="1460257" y="1552218"/>
                </a:cubicBezTo>
                <a:cubicBezTo>
                  <a:pt x="1451476" y="1502807"/>
                  <a:pt x="1447085" y="1465600"/>
                  <a:pt x="1447085" y="1440597"/>
                </a:cubicBezTo>
                <a:cubicBezTo>
                  <a:pt x="1447085" y="1435834"/>
                  <a:pt x="1446788" y="1432411"/>
                  <a:pt x="1446192" y="1430328"/>
                </a:cubicBezTo>
                <a:cubicBezTo>
                  <a:pt x="1445597" y="1428244"/>
                  <a:pt x="1444257" y="1425714"/>
                  <a:pt x="1442174" y="1422737"/>
                </a:cubicBezTo>
                <a:cubicBezTo>
                  <a:pt x="1427291" y="1402199"/>
                  <a:pt x="1407050" y="1381512"/>
                  <a:pt x="1381452" y="1360676"/>
                </a:cubicBezTo>
                <a:cubicBezTo>
                  <a:pt x="1376987" y="1357104"/>
                  <a:pt x="1373118" y="1355318"/>
                  <a:pt x="1369843" y="1355318"/>
                </a:cubicBezTo>
                <a:close/>
                <a:moveTo>
                  <a:pt x="9320985" y="1314242"/>
                </a:moveTo>
                <a:cubicBezTo>
                  <a:pt x="9318901" y="1314242"/>
                  <a:pt x="9316743" y="1314837"/>
                  <a:pt x="9314511" y="1316028"/>
                </a:cubicBezTo>
                <a:cubicBezTo>
                  <a:pt x="9312279" y="1317218"/>
                  <a:pt x="9309079" y="1319451"/>
                  <a:pt x="9304911" y="1322725"/>
                </a:cubicBezTo>
                <a:cubicBezTo>
                  <a:pt x="9278421" y="1345644"/>
                  <a:pt x="9257585" y="1365885"/>
                  <a:pt x="9242404" y="1383447"/>
                </a:cubicBezTo>
                <a:cubicBezTo>
                  <a:pt x="9237046" y="1389697"/>
                  <a:pt x="9233549" y="1394088"/>
                  <a:pt x="9231911" y="1396618"/>
                </a:cubicBezTo>
                <a:cubicBezTo>
                  <a:pt x="9230275" y="1399148"/>
                  <a:pt x="9229456" y="1402050"/>
                  <a:pt x="9229456" y="1405324"/>
                </a:cubicBezTo>
                <a:cubicBezTo>
                  <a:pt x="9229456" y="1407706"/>
                  <a:pt x="9229977" y="1410013"/>
                  <a:pt x="9231019" y="1412245"/>
                </a:cubicBezTo>
                <a:cubicBezTo>
                  <a:pt x="9232061" y="1414477"/>
                  <a:pt x="9233995" y="1417156"/>
                  <a:pt x="9236823" y="1420282"/>
                </a:cubicBezTo>
                <a:cubicBezTo>
                  <a:pt x="9239651" y="1423407"/>
                  <a:pt x="9241511" y="1425565"/>
                  <a:pt x="9242404" y="1426756"/>
                </a:cubicBezTo>
                <a:cubicBezTo>
                  <a:pt x="9262049" y="1450271"/>
                  <a:pt x="9282587" y="1470511"/>
                  <a:pt x="9304019" y="1487478"/>
                </a:cubicBezTo>
                <a:cubicBezTo>
                  <a:pt x="9308483" y="1490752"/>
                  <a:pt x="9311907" y="1492984"/>
                  <a:pt x="9314288" y="1494175"/>
                </a:cubicBezTo>
                <a:cubicBezTo>
                  <a:pt x="9316669" y="1495365"/>
                  <a:pt x="9318901" y="1495961"/>
                  <a:pt x="9320985" y="1495961"/>
                </a:cubicBezTo>
                <a:cubicBezTo>
                  <a:pt x="9325153" y="1495961"/>
                  <a:pt x="9330659" y="1493133"/>
                  <a:pt x="9337505" y="1487478"/>
                </a:cubicBezTo>
                <a:cubicBezTo>
                  <a:pt x="9362508" y="1466046"/>
                  <a:pt x="9382897" y="1446103"/>
                  <a:pt x="9398673" y="1427649"/>
                </a:cubicBezTo>
                <a:cubicBezTo>
                  <a:pt x="9400161" y="1425863"/>
                  <a:pt x="9402171" y="1423556"/>
                  <a:pt x="9404701" y="1420728"/>
                </a:cubicBezTo>
                <a:cubicBezTo>
                  <a:pt x="9407231" y="1417900"/>
                  <a:pt x="9409166" y="1415296"/>
                  <a:pt x="9410505" y="1412915"/>
                </a:cubicBezTo>
                <a:cubicBezTo>
                  <a:pt x="9411845" y="1410533"/>
                  <a:pt x="9412515" y="1408003"/>
                  <a:pt x="9412515" y="1405324"/>
                </a:cubicBezTo>
                <a:cubicBezTo>
                  <a:pt x="9412515" y="1402943"/>
                  <a:pt x="9411919" y="1400562"/>
                  <a:pt x="9410729" y="1398181"/>
                </a:cubicBezTo>
                <a:cubicBezTo>
                  <a:pt x="9409538" y="1395799"/>
                  <a:pt x="9407603" y="1393046"/>
                  <a:pt x="9404924" y="1389921"/>
                </a:cubicBezTo>
                <a:cubicBezTo>
                  <a:pt x="9402245" y="1386795"/>
                  <a:pt x="9400311" y="1384637"/>
                  <a:pt x="9399120" y="1383447"/>
                </a:cubicBezTo>
                <a:cubicBezTo>
                  <a:pt x="9382153" y="1363801"/>
                  <a:pt x="9361615" y="1343561"/>
                  <a:pt x="9337505" y="1322725"/>
                </a:cubicBezTo>
                <a:cubicBezTo>
                  <a:pt x="9333041" y="1319451"/>
                  <a:pt x="9329691" y="1317218"/>
                  <a:pt x="9327459" y="1316028"/>
                </a:cubicBezTo>
                <a:cubicBezTo>
                  <a:pt x="9325227" y="1314837"/>
                  <a:pt x="9323069" y="1314242"/>
                  <a:pt x="9320985" y="1314242"/>
                </a:cubicBezTo>
                <a:close/>
                <a:moveTo>
                  <a:pt x="4025086" y="1314242"/>
                </a:moveTo>
                <a:cubicBezTo>
                  <a:pt x="4023002" y="1314242"/>
                  <a:pt x="4020844" y="1314837"/>
                  <a:pt x="4018612" y="1316028"/>
                </a:cubicBezTo>
                <a:cubicBezTo>
                  <a:pt x="4016380" y="1317218"/>
                  <a:pt x="4013179" y="1319451"/>
                  <a:pt x="4009013" y="1322725"/>
                </a:cubicBezTo>
                <a:cubicBezTo>
                  <a:pt x="3982521" y="1345644"/>
                  <a:pt x="3961685" y="1365885"/>
                  <a:pt x="3946505" y="1383447"/>
                </a:cubicBezTo>
                <a:cubicBezTo>
                  <a:pt x="3941147" y="1389697"/>
                  <a:pt x="3937650" y="1394088"/>
                  <a:pt x="3936012" y="1396618"/>
                </a:cubicBezTo>
                <a:cubicBezTo>
                  <a:pt x="3934376" y="1399148"/>
                  <a:pt x="3933557" y="1402050"/>
                  <a:pt x="3933557" y="1405324"/>
                </a:cubicBezTo>
                <a:cubicBezTo>
                  <a:pt x="3933557" y="1407706"/>
                  <a:pt x="3934078" y="1410013"/>
                  <a:pt x="3935119" y="1412245"/>
                </a:cubicBezTo>
                <a:cubicBezTo>
                  <a:pt x="3936161" y="1414477"/>
                  <a:pt x="3938096" y="1417156"/>
                  <a:pt x="3940924" y="1420282"/>
                </a:cubicBezTo>
                <a:cubicBezTo>
                  <a:pt x="3943752" y="1423407"/>
                  <a:pt x="3945612" y="1425565"/>
                  <a:pt x="3946505" y="1426756"/>
                </a:cubicBezTo>
                <a:cubicBezTo>
                  <a:pt x="3966150" y="1450271"/>
                  <a:pt x="3986688" y="1470511"/>
                  <a:pt x="4008120" y="1487478"/>
                </a:cubicBezTo>
                <a:cubicBezTo>
                  <a:pt x="4012585" y="1490752"/>
                  <a:pt x="4016008" y="1492984"/>
                  <a:pt x="4018389" y="1494175"/>
                </a:cubicBezTo>
                <a:cubicBezTo>
                  <a:pt x="4020770" y="1495365"/>
                  <a:pt x="4023002" y="1495961"/>
                  <a:pt x="4025086" y="1495961"/>
                </a:cubicBezTo>
                <a:cubicBezTo>
                  <a:pt x="4029254" y="1495961"/>
                  <a:pt x="4034760" y="1493133"/>
                  <a:pt x="4041606" y="1487478"/>
                </a:cubicBezTo>
                <a:cubicBezTo>
                  <a:pt x="4066609" y="1466046"/>
                  <a:pt x="4086999" y="1446103"/>
                  <a:pt x="4102774" y="1427649"/>
                </a:cubicBezTo>
                <a:cubicBezTo>
                  <a:pt x="4104263" y="1425863"/>
                  <a:pt x="4106272" y="1423556"/>
                  <a:pt x="4108802" y="1420728"/>
                </a:cubicBezTo>
                <a:cubicBezTo>
                  <a:pt x="4111332" y="1417900"/>
                  <a:pt x="4113267" y="1415296"/>
                  <a:pt x="4114606" y="1412915"/>
                </a:cubicBezTo>
                <a:cubicBezTo>
                  <a:pt x="4115946" y="1410533"/>
                  <a:pt x="4116615" y="1408003"/>
                  <a:pt x="4116615" y="1405324"/>
                </a:cubicBezTo>
                <a:cubicBezTo>
                  <a:pt x="4116615" y="1402943"/>
                  <a:pt x="4116020" y="1400562"/>
                  <a:pt x="4114829" y="1398181"/>
                </a:cubicBezTo>
                <a:cubicBezTo>
                  <a:pt x="4113639" y="1395799"/>
                  <a:pt x="4111704" y="1393046"/>
                  <a:pt x="4109025" y="1389921"/>
                </a:cubicBezTo>
                <a:cubicBezTo>
                  <a:pt x="4106346" y="1386795"/>
                  <a:pt x="4104412" y="1384637"/>
                  <a:pt x="4103221" y="1383447"/>
                </a:cubicBezTo>
                <a:cubicBezTo>
                  <a:pt x="4086254" y="1363801"/>
                  <a:pt x="4065716" y="1343561"/>
                  <a:pt x="4041606" y="1322725"/>
                </a:cubicBezTo>
                <a:cubicBezTo>
                  <a:pt x="4037141" y="1319451"/>
                  <a:pt x="4033793" y="1317218"/>
                  <a:pt x="4031560" y="1316028"/>
                </a:cubicBezTo>
                <a:cubicBezTo>
                  <a:pt x="4029327" y="1314837"/>
                  <a:pt x="4027170" y="1314242"/>
                  <a:pt x="4025086" y="1314242"/>
                </a:cubicBezTo>
                <a:close/>
                <a:moveTo>
                  <a:pt x="8758563" y="1310670"/>
                </a:moveTo>
                <a:cubicBezTo>
                  <a:pt x="8755289" y="1310670"/>
                  <a:pt x="8751569" y="1312158"/>
                  <a:pt x="8747401" y="1315135"/>
                </a:cubicBezTo>
                <a:cubicBezTo>
                  <a:pt x="8723291" y="1334185"/>
                  <a:pt x="8704985" y="1351895"/>
                  <a:pt x="8692484" y="1368266"/>
                </a:cubicBezTo>
                <a:cubicBezTo>
                  <a:pt x="8690401" y="1370945"/>
                  <a:pt x="8689135" y="1373178"/>
                  <a:pt x="8688689" y="1374963"/>
                </a:cubicBezTo>
                <a:cubicBezTo>
                  <a:pt x="8688243" y="1376749"/>
                  <a:pt x="8688019" y="1380024"/>
                  <a:pt x="8688019" y="1384786"/>
                </a:cubicBezTo>
                <a:lnTo>
                  <a:pt x="8688019" y="1988879"/>
                </a:lnTo>
                <a:cubicBezTo>
                  <a:pt x="8688019" y="1997809"/>
                  <a:pt x="8689879" y="2003986"/>
                  <a:pt x="8693600" y="2007409"/>
                </a:cubicBezTo>
                <a:cubicBezTo>
                  <a:pt x="8697321" y="2010832"/>
                  <a:pt x="8703646" y="2012543"/>
                  <a:pt x="8712576" y="2012543"/>
                </a:cubicBezTo>
                <a:lnTo>
                  <a:pt x="8804551" y="2012543"/>
                </a:lnTo>
                <a:cubicBezTo>
                  <a:pt x="8813481" y="2012543"/>
                  <a:pt x="8819807" y="2010832"/>
                  <a:pt x="8823527" y="2007409"/>
                </a:cubicBezTo>
                <a:cubicBezTo>
                  <a:pt x="8827248" y="2003986"/>
                  <a:pt x="8829108" y="1997809"/>
                  <a:pt x="8829108" y="1988879"/>
                </a:cubicBezTo>
                <a:lnTo>
                  <a:pt x="8829108" y="1711613"/>
                </a:lnTo>
                <a:cubicBezTo>
                  <a:pt x="8836549" y="1694646"/>
                  <a:pt x="8846893" y="1681475"/>
                  <a:pt x="8860139" y="1672099"/>
                </a:cubicBezTo>
                <a:cubicBezTo>
                  <a:pt x="8873385" y="1662723"/>
                  <a:pt x="8890872" y="1658035"/>
                  <a:pt x="8912601" y="1658035"/>
                </a:cubicBezTo>
                <a:cubicBezTo>
                  <a:pt x="8937009" y="1658035"/>
                  <a:pt x="8955835" y="1665774"/>
                  <a:pt x="8969081" y="1681252"/>
                </a:cubicBezTo>
                <a:cubicBezTo>
                  <a:pt x="8982327" y="1696730"/>
                  <a:pt x="8988949" y="1720542"/>
                  <a:pt x="8988949" y="1752689"/>
                </a:cubicBezTo>
                <a:lnTo>
                  <a:pt x="8988949" y="1988879"/>
                </a:lnTo>
                <a:cubicBezTo>
                  <a:pt x="8988949" y="1997809"/>
                  <a:pt x="8990810" y="2003986"/>
                  <a:pt x="8994531" y="2007409"/>
                </a:cubicBezTo>
                <a:cubicBezTo>
                  <a:pt x="8998251" y="2010832"/>
                  <a:pt x="9004577" y="2012543"/>
                  <a:pt x="9013507" y="2012543"/>
                </a:cubicBezTo>
                <a:lnTo>
                  <a:pt x="9105482" y="2012543"/>
                </a:lnTo>
                <a:cubicBezTo>
                  <a:pt x="9114411" y="2012543"/>
                  <a:pt x="9120737" y="2010832"/>
                  <a:pt x="9124457" y="2007409"/>
                </a:cubicBezTo>
                <a:cubicBezTo>
                  <a:pt x="9128179" y="2003986"/>
                  <a:pt x="9130039" y="1997809"/>
                  <a:pt x="9130039" y="1988879"/>
                </a:cubicBezTo>
                <a:lnTo>
                  <a:pt x="9130039" y="1728133"/>
                </a:lnTo>
                <a:cubicBezTo>
                  <a:pt x="9130039" y="1684080"/>
                  <a:pt x="9122299" y="1648361"/>
                  <a:pt x="9106821" y="1620976"/>
                </a:cubicBezTo>
                <a:cubicBezTo>
                  <a:pt x="9091343" y="1593592"/>
                  <a:pt x="9071251" y="1573947"/>
                  <a:pt x="9046546" y="1562040"/>
                </a:cubicBezTo>
                <a:cubicBezTo>
                  <a:pt x="9021841" y="1550134"/>
                  <a:pt x="8994605" y="1544181"/>
                  <a:pt x="8964839" y="1544181"/>
                </a:cubicBezTo>
                <a:cubicBezTo>
                  <a:pt x="8928525" y="1544181"/>
                  <a:pt x="8900248" y="1549539"/>
                  <a:pt x="8880007" y="1560255"/>
                </a:cubicBezTo>
                <a:cubicBezTo>
                  <a:pt x="8859767" y="1570970"/>
                  <a:pt x="8843395" y="1584662"/>
                  <a:pt x="8830894" y="1601331"/>
                </a:cubicBezTo>
                <a:lnTo>
                  <a:pt x="8829108" y="1601331"/>
                </a:lnTo>
                <a:lnTo>
                  <a:pt x="8829108" y="1384786"/>
                </a:lnTo>
                <a:cubicBezTo>
                  <a:pt x="8829108" y="1380321"/>
                  <a:pt x="8828885" y="1377121"/>
                  <a:pt x="8828439" y="1375187"/>
                </a:cubicBezTo>
                <a:cubicBezTo>
                  <a:pt x="8827992" y="1373252"/>
                  <a:pt x="8826727" y="1370945"/>
                  <a:pt x="8824643" y="1368266"/>
                </a:cubicBezTo>
                <a:cubicBezTo>
                  <a:pt x="8811547" y="1351002"/>
                  <a:pt x="8793241" y="1333292"/>
                  <a:pt x="8769726" y="1315135"/>
                </a:cubicBezTo>
                <a:cubicBezTo>
                  <a:pt x="8766154" y="1312158"/>
                  <a:pt x="8762433" y="1310670"/>
                  <a:pt x="8758563" y="1310670"/>
                </a:cubicBezTo>
                <a:close/>
                <a:moveTo>
                  <a:pt x="2319664" y="1310670"/>
                </a:moveTo>
                <a:cubicBezTo>
                  <a:pt x="2316390" y="1310670"/>
                  <a:pt x="2312669" y="1312158"/>
                  <a:pt x="2308502" y="1315135"/>
                </a:cubicBezTo>
                <a:cubicBezTo>
                  <a:pt x="2284392" y="1334185"/>
                  <a:pt x="2266087" y="1351895"/>
                  <a:pt x="2253585" y="1368266"/>
                </a:cubicBezTo>
                <a:cubicBezTo>
                  <a:pt x="2251501" y="1370945"/>
                  <a:pt x="2250236" y="1373178"/>
                  <a:pt x="2249790" y="1374963"/>
                </a:cubicBezTo>
                <a:cubicBezTo>
                  <a:pt x="2249343" y="1376749"/>
                  <a:pt x="2249120" y="1380024"/>
                  <a:pt x="2249120" y="1384786"/>
                </a:cubicBezTo>
                <a:lnTo>
                  <a:pt x="2249120" y="1988879"/>
                </a:lnTo>
                <a:cubicBezTo>
                  <a:pt x="2249120" y="1997809"/>
                  <a:pt x="2250981" y="2003986"/>
                  <a:pt x="2254701" y="2007409"/>
                </a:cubicBezTo>
                <a:cubicBezTo>
                  <a:pt x="2258421" y="2010832"/>
                  <a:pt x="2264747" y="2012543"/>
                  <a:pt x="2273677" y="2012543"/>
                </a:cubicBezTo>
                <a:lnTo>
                  <a:pt x="2365652" y="2012543"/>
                </a:lnTo>
                <a:cubicBezTo>
                  <a:pt x="2374582" y="2012543"/>
                  <a:pt x="2380907" y="2010832"/>
                  <a:pt x="2384628" y="2007409"/>
                </a:cubicBezTo>
                <a:cubicBezTo>
                  <a:pt x="2388349" y="2003986"/>
                  <a:pt x="2390209" y="1997809"/>
                  <a:pt x="2390209" y="1988879"/>
                </a:cubicBezTo>
                <a:lnTo>
                  <a:pt x="2390209" y="1711613"/>
                </a:lnTo>
                <a:cubicBezTo>
                  <a:pt x="2397651" y="1694646"/>
                  <a:pt x="2407994" y="1681475"/>
                  <a:pt x="2421239" y="1672099"/>
                </a:cubicBezTo>
                <a:cubicBezTo>
                  <a:pt x="2434486" y="1662723"/>
                  <a:pt x="2451973" y="1658035"/>
                  <a:pt x="2473702" y="1658035"/>
                </a:cubicBezTo>
                <a:cubicBezTo>
                  <a:pt x="2498110" y="1658035"/>
                  <a:pt x="2516936" y="1665774"/>
                  <a:pt x="2530182" y="1681252"/>
                </a:cubicBezTo>
                <a:cubicBezTo>
                  <a:pt x="2543428" y="1696730"/>
                  <a:pt x="2550050" y="1720542"/>
                  <a:pt x="2550050" y="1752689"/>
                </a:cubicBezTo>
                <a:lnTo>
                  <a:pt x="2550050" y="1988879"/>
                </a:lnTo>
                <a:cubicBezTo>
                  <a:pt x="2550050" y="1997809"/>
                  <a:pt x="2551911" y="2003986"/>
                  <a:pt x="2555632" y="2007409"/>
                </a:cubicBezTo>
                <a:cubicBezTo>
                  <a:pt x="2559352" y="2010832"/>
                  <a:pt x="2565678" y="2012543"/>
                  <a:pt x="2574607" y="2012543"/>
                </a:cubicBezTo>
                <a:lnTo>
                  <a:pt x="2666583" y="2012543"/>
                </a:lnTo>
                <a:cubicBezTo>
                  <a:pt x="2675512" y="2012543"/>
                  <a:pt x="2681838" y="2010832"/>
                  <a:pt x="2685559" y="2007409"/>
                </a:cubicBezTo>
                <a:cubicBezTo>
                  <a:pt x="2689279" y="2003986"/>
                  <a:pt x="2691140" y="1997809"/>
                  <a:pt x="2691140" y="1988879"/>
                </a:cubicBezTo>
                <a:lnTo>
                  <a:pt x="2691140" y="1728133"/>
                </a:lnTo>
                <a:cubicBezTo>
                  <a:pt x="2691140" y="1684079"/>
                  <a:pt x="2683400" y="1648361"/>
                  <a:pt x="2667923" y="1620976"/>
                </a:cubicBezTo>
                <a:cubicBezTo>
                  <a:pt x="2652444" y="1593592"/>
                  <a:pt x="2632353" y="1573947"/>
                  <a:pt x="2607647" y="1562040"/>
                </a:cubicBezTo>
                <a:cubicBezTo>
                  <a:pt x="2582942" y="1550134"/>
                  <a:pt x="2555706" y="1544181"/>
                  <a:pt x="2525940" y="1544181"/>
                </a:cubicBezTo>
                <a:cubicBezTo>
                  <a:pt x="2489626" y="1544181"/>
                  <a:pt x="2461349" y="1549539"/>
                  <a:pt x="2441108" y="1560254"/>
                </a:cubicBezTo>
                <a:cubicBezTo>
                  <a:pt x="2420867" y="1570970"/>
                  <a:pt x="2404497" y="1584662"/>
                  <a:pt x="2391995" y="1601331"/>
                </a:cubicBezTo>
                <a:lnTo>
                  <a:pt x="2390209" y="1601331"/>
                </a:lnTo>
                <a:lnTo>
                  <a:pt x="2390209" y="1384786"/>
                </a:lnTo>
                <a:cubicBezTo>
                  <a:pt x="2390209" y="1380321"/>
                  <a:pt x="2389986" y="1377121"/>
                  <a:pt x="2389540" y="1375187"/>
                </a:cubicBezTo>
                <a:cubicBezTo>
                  <a:pt x="2389093" y="1373252"/>
                  <a:pt x="2387827" y="1370945"/>
                  <a:pt x="2385744" y="1368266"/>
                </a:cubicBezTo>
                <a:cubicBezTo>
                  <a:pt x="2372648" y="1351002"/>
                  <a:pt x="2354342" y="1333292"/>
                  <a:pt x="2330827" y="1315135"/>
                </a:cubicBezTo>
                <a:cubicBezTo>
                  <a:pt x="2327255" y="1312158"/>
                  <a:pt x="2323534" y="1310670"/>
                  <a:pt x="2319664" y="131067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90587A-A8BB-1BD4-4C2A-EB33CEF196A3}"/>
              </a:ext>
            </a:extLst>
          </p:cNvPr>
          <p:cNvSpPr/>
          <p:nvPr/>
        </p:nvSpPr>
        <p:spPr>
          <a:xfrm>
            <a:off x="0" y="0"/>
            <a:ext cx="12192000" cy="1872867"/>
          </a:xfrm>
          <a:prstGeom prst="rect">
            <a:avLst/>
          </a:prstGeom>
          <a:solidFill>
            <a:schemeClr val="dk1">
              <a:alpha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E58D0-250B-19E5-071C-7F8321FD1AE2}"/>
              </a:ext>
            </a:extLst>
          </p:cNvPr>
          <p:cNvSpPr txBox="1"/>
          <p:nvPr/>
        </p:nvSpPr>
        <p:spPr>
          <a:xfrm>
            <a:off x="0" y="213360"/>
            <a:ext cx="1219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simple terms, raymarching is a graphics technique where we extend a ray onto a simulated map. 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We first start a point and find how far away we are from the closest object. We use that distance to know the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minimum safe distance it is to move forward. We keep moving like this until we get too close to an object or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 far away.</a:t>
            </a:r>
            <a:endParaRPr lang="en-00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CECA9-0BCC-8DBE-EC35-303D8DE2DC2C}"/>
              </a:ext>
            </a:extLst>
          </p:cNvPr>
          <p:cNvSpPr txBox="1"/>
          <p:nvPr/>
        </p:nvSpPr>
        <p:spPr>
          <a:xfrm>
            <a:off x="0" y="1831436"/>
            <a:ext cx="525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Ray Marching</a:t>
            </a:r>
            <a:endParaRPr lang="en-001" sz="48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188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CA99-0C36-4B4A-3369-B276C3DE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DF9FFC-56AC-212A-AE81-8B3A333AAA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A64DC17-CA3C-C2AA-A17C-44313253F9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4614301" y="5554430"/>
                </a:moveTo>
                <a:cubicBezTo>
                  <a:pt x="4683934" y="5554430"/>
                  <a:pt x="4735548" y="5574740"/>
                  <a:pt x="4769143" y="5615359"/>
                </a:cubicBezTo>
                <a:cubicBezTo>
                  <a:pt x="4802737" y="5655978"/>
                  <a:pt x="4819535" y="5723321"/>
                  <a:pt x="4819535" y="5817386"/>
                </a:cubicBezTo>
                <a:cubicBezTo>
                  <a:pt x="4819535" y="5916338"/>
                  <a:pt x="4802890" y="5987345"/>
                  <a:pt x="4769600" y="6030408"/>
                </a:cubicBezTo>
                <a:cubicBezTo>
                  <a:pt x="4736311" y="6073470"/>
                  <a:pt x="4685155" y="6095002"/>
                  <a:pt x="4616133" y="6095002"/>
                </a:cubicBezTo>
                <a:cubicBezTo>
                  <a:pt x="4544057" y="6095002"/>
                  <a:pt x="4490611" y="6074234"/>
                  <a:pt x="4455794" y="6032699"/>
                </a:cubicBezTo>
                <a:cubicBezTo>
                  <a:pt x="4420978" y="5991163"/>
                  <a:pt x="4403569" y="5921836"/>
                  <a:pt x="4403569" y="5824716"/>
                </a:cubicBezTo>
                <a:cubicBezTo>
                  <a:pt x="4403569" y="5644525"/>
                  <a:pt x="4473813" y="5554430"/>
                  <a:pt x="4614301" y="5554430"/>
                </a:cubicBezTo>
                <a:close/>
                <a:moveTo>
                  <a:pt x="8622130" y="5553514"/>
                </a:moveTo>
                <a:cubicBezTo>
                  <a:pt x="8686876" y="5553514"/>
                  <a:pt x="8737880" y="5566952"/>
                  <a:pt x="8775140" y="5593828"/>
                </a:cubicBezTo>
                <a:lnTo>
                  <a:pt x="8775140" y="5972228"/>
                </a:lnTo>
                <a:cubicBezTo>
                  <a:pt x="8759869" y="6007044"/>
                  <a:pt x="8738491" y="6034073"/>
                  <a:pt x="8711004" y="6053314"/>
                </a:cubicBezTo>
                <a:cubicBezTo>
                  <a:pt x="8683518" y="6072554"/>
                  <a:pt x="8645952" y="6082175"/>
                  <a:pt x="8598308" y="6082175"/>
                </a:cubicBezTo>
                <a:cubicBezTo>
                  <a:pt x="8535394" y="6082175"/>
                  <a:pt x="8487293" y="6062171"/>
                  <a:pt x="8454004" y="6022162"/>
                </a:cubicBezTo>
                <a:cubicBezTo>
                  <a:pt x="8420714" y="5982154"/>
                  <a:pt x="8404070" y="5923668"/>
                  <a:pt x="8404070" y="5846705"/>
                </a:cubicBezTo>
                <a:cubicBezTo>
                  <a:pt x="8404070" y="5651244"/>
                  <a:pt x="8476756" y="5553514"/>
                  <a:pt x="8622130" y="5553514"/>
                </a:cubicBezTo>
                <a:close/>
                <a:moveTo>
                  <a:pt x="5783318" y="5553514"/>
                </a:moveTo>
                <a:cubicBezTo>
                  <a:pt x="5841956" y="5553514"/>
                  <a:pt x="5889905" y="5565120"/>
                  <a:pt x="5927165" y="5588330"/>
                </a:cubicBezTo>
                <a:lnTo>
                  <a:pt x="5927165" y="5972228"/>
                </a:lnTo>
                <a:cubicBezTo>
                  <a:pt x="5912505" y="6006434"/>
                  <a:pt x="5888989" y="6033310"/>
                  <a:pt x="5856616" y="6052855"/>
                </a:cubicBezTo>
                <a:cubicBezTo>
                  <a:pt x="5824242" y="6072402"/>
                  <a:pt x="5782096" y="6082175"/>
                  <a:pt x="5730177" y="6082175"/>
                </a:cubicBezTo>
                <a:cubicBezTo>
                  <a:pt x="5675814" y="6082175"/>
                  <a:pt x="5633210" y="6060949"/>
                  <a:pt x="5602364" y="6018497"/>
                </a:cubicBezTo>
                <a:cubicBezTo>
                  <a:pt x="5571518" y="5976046"/>
                  <a:pt x="5556094" y="5912368"/>
                  <a:pt x="5556094" y="5827465"/>
                </a:cubicBezTo>
                <a:cubicBezTo>
                  <a:pt x="5556094" y="5741951"/>
                  <a:pt x="5575488" y="5674913"/>
                  <a:pt x="5614275" y="5626354"/>
                </a:cubicBezTo>
                <a:cubicBezTo>
                  <a:pt x="5653061" y="5577794"/>
                  <a:pt x="5709409" y="5553514"/>
                  <a:pt x="5783318" y="5553514"/>
                </a:cubicBezTo>
                <a:close/>
                <a:moveTo>
                  <a:pt x="6512548" y="5355610"/>
                </a:moveTo>
                <a:cubicBezTo>
                  <a:pt x="6494223" y="5355610"/>
                  <a:pt x="6481243" y="5359122"/>
                  <a:pt x="6473608" y="5366146"/>
                </a:cubicBezTo>
                <a:cubicBezTo>
                  <a:pt x="6465973" y="5373171"/>
                  <a:pt x="6462156" y="5385845"/>
                  <a:pt x="6462156" y="5404169"/>
                </a:cubicBezTo>
                <a:lnTo>
                  <a:pt x="6462156" y="6245262"/>
                </a:lnTo>
                <a:cubicBezTo>
                  <a:pt x="6462156" y="6263587"/>
                  <a:pt x="6465973" y="6276262"/>
                  <a:pt x="6473608" y="6283286"/>
                </a:cubicBezTo>
                <a:cubicBezTo>
                  <a:pt x="6481243" y="6290310"/>
                  <a:pt x="6494223" y="6293822"/>
                  <a:pt x="6512548" y="6293822"/>
                </a:cubicBezTo>
                <a:lnTo>
                  <a:pt x="6701290" y="6293822"/>
                </a:lnTo>
                <a:cubicBezTo>
                  <a:pt x="6719614" y="6293822"/>
                  <a:pt x="6732594" y="6290310"/>
                  <a:pt x="6740229" y="6283286"/>
                </a:cubicBezTo>
                <a:cubicBezTo>
                  <a:pt x="6747864" y="6276262"/>
                  <a:pt x="6751682" y="6263587"/>
                  <a:pt x="6751682" y="6245262"/>
                </a:cubicBezTo>
                <a:lnTo>
                  <a:pt x="6751682" y="5404169"/>
                </a:lnTo>
                <a:cubicBezTo>
                  <a:pt x="6751682" y="5385845"/>
                  <a:pt x="6747864" y="5373171"/>
                  <a:pt x="6740229" y="5366146"/>
                </a:cubicBezTo>
                <a:cubicBezTo>
                  <a:pt x="6732594" y="5359122"/>
                  <a:pt x="6719614" y="5355610"/>
                  <a:pt x="6701290" y="5355610"/>
                </a:cubicBezTo>
                <a:close/>
                <a:moveTo>
                  <a:pt x="4619798" y="5332704"/>
                </a:moveTo>
                <a:cubicBezTo>
                  <a:pt x="4514738" y="5332704"/>
                  <a:pt x="4423879" y="5351181"/>
                  <a:pt x="4347222" y="5388136"/>
                </a:cubicBezTo>
                <a:cubicBezTo>
                  <a:pt x="4270564" y="5425090"/>
                  <a:pt x="4211316" y="5480521"/>
                  <a:pt x="4169475" y="5554430"/>
                </a:cubicBezTo>
                <a:cubicBezTo>
                  <a:pt x="4127634" y="5628339"/>
                  <a:pt x="4106713" y="5719656"/>
                  <a:pt x="4106713" y="5828381"/>
                </a:cubicBezTo>
                <a:cubicBezTo>
                  <a:pt x="4106713" y="5934663"/>
                  <a:pt x="4126871" y="6024300"/>
                  <a:pt x="4167184" y="6097292"/>
                </a:cubicBezTo>
                <a:cubicBezTo>
                  <a:pt x="4207498" y="6170285"/>
                  <a:pt x="4265067" y="6225105"/>
                  <a:pt x="4339892" y="6261754"/>
                </a:cubicBezTo>
                <a:cubicBezTo>
                  <a:pt x="4414718" y="6298403"/>
                  <a:pt x="4503744" y="6316728"/>
                  <a:pt x="4606971" y="6316728"/>
                </a:cubicBezTo>
                <a:cubicBezTo>
                  <a:pt x="4712642" y="6316728"/>
                  <a:pt x="4803653" y="6297487"/>
                  <a:pt x="4880005" y="6259006"/>
                </a:cubicBezTo>
                <a:cubicBezTo>
                  <a:pt x="4956357" y="6220524"/>
                  <a:pt x="5014843" y="6163413"/>
                  <a:pt x="5055462" y="6087672"/>
                </a:cubicBezTo>
                <a:cubicBezTo>
                  <a:pt x="5096081" y="6011931"/>
                  <a:pt x="5116391" y="5920003"/>
                  <a:pt x="5116391" y="5811889"/>
                </a:cubicBezTo>
                <a:cubicBezTo>
                  <a:pt x="5116391" y="5708661"/>
                  <a:pt x="5096081" y="5621161"/>
                  <a:pt x="5055462" y="5549391"/>
                </a:cubicBezTo>
                <a:cubicBezTo>
                  <a:pt x="5014843" y="5477620"/>
                  <a:pt x="4957274" y="5423563"/>
                  <a:pt x="4882754" y="5387219"/>
                </a:cubicBezTo>
                <a:cubicBezTo>
                  <a:pt x="4808235" y="5350876"/>
                  <a:pt x="4720583" y="5332704"/>
                  <a:pt x="4619798" y="5332704"/>
                </a:cubicBezTo>
                <a:close/>
                <a:moveTo>
                  <a:pt x="3709980" y="5332704"/>
                </a:moveTo>
                <a:cubicBezTo>
                  <a:pt x="3604919" y="5332704"/>
                  <a:pt x="3513450" y="5352403"/>
                  <a:pt x="3435571" y="5391800"/>
                </a:cubicBezTo>
                <a:cubicBezTo>
                  <a:pt x="3357692" y="5431198"/>
                  <a:pt x="3297679" y="5488157"/>
                  <a:pt x="3255533" y="5562676"/>
                </a:cubicBezTo>
                <a:cubicBezTo>
                  <a:pt x="3213387" y="5637195"/>
                  <a:pt x="3192313" y="5725764"/>
                  <a:pt x="3192313" y="5828381"/>
                </a:cubicBezTo>
                <a:cubicBezTo>
                  <a:pt x="3192313" y="5934663"/>
                  <a:pt x="3212776" y="6024300"/>
                  <a:pt x="3253701" y="6097292"/>
                </a:cubicBezTo>
                <a:cubicBezTo>
                  <a:pt x="3294625" y="6170285"/>
                  <a:pt x="3352958" y="6225105"/>
                  <a:pt x="3428699" y="6261754"/>
                </a:cubicBezTo>
                <a:cubicBezTo>
                  <a:pt x="3504440" y="6298403"/>
                  <a:pt x="3593924" y="6316728"/>
                  <a:pt x="3697153" y="6316728"/>
                </a:cubicBezTo>
                <a:cubicBezTo>
                  <a:pt x="3764953" y="6316728"/>
                  <a:pt x="3825118" y="6310467"/>
                  <a:pt x="3877649" y="6297945"/>
                </a:cubicBezTo>
                <a:cubicBezTo>
                  <a:pt x="3930178" y="6285424"/>
                  <a:pt x="3971409" y="6271222"/>
                  <a:pt x="4001339" y="6255341"/>
                </a:cubicBezTo>
                <a:cubicBezTo>
                  <a:pt x="4010501" y="6250454"/>
                  <a:pt x="4015082" y="6243125"/>
                  <a:pt x="4015082" y="6233351"/>
                </a:cubicBezTo>
                <a:cubicBezTo>
                  <a:pt x="4015082" y="6229076"/>
                  <a:pt x="4014166" y="6225105"/>
                  <a:pt x="4012333" y="6221441"/>
                </a:cubicBezTo>
                <a:lnTo>
                  <a:pt x="3945449" y="6070264"/>
                </a:lnTo>
                <a:cubicBezTo>
                  <a:pt x="3940562" y="6057437"/>
                  <a:pt x="3933233" y="6051023"/>
                  <a:pt x="3923460" y="6051023"/>
                </a:cubicBezTo>
                <a:cubicBezTo>
                  <a:pt x="3917351" y="6051023"/>
                  <a:pt x="3910327" y="6053161"/>
                  <a:pt x="3902387" y="6057437"/>
                </a:cubicBezTo>
                <a:cubicBezTo>
                  <a:pt x="3857797" y="6082480"/>
                  <a:pt x="3804045" y="6095002"/>
                  <a:pt x="3741131" y="6095002"/>
                </a:cubicBezTo>
                <a:cubicBezTo>
                  <a:pt x="3689212" y="6095002"/>
                  <a:pt x="3644164" y="6084160"/>
                  <a:pt x="3605988" y="6062476"/>
                </a:cubicBezTo>
                <a:cubicBezTo>
                  <a:pt x="3567812" y="6040792"/>
                  <a:pt x="3538340" y="6009183"/>
                  <a:pt x="3517573" y="5967647"/>
                </a:cubicBezTo>
                <a:cubicBezTo>
                  <a:pt x="3496804" y="5926111"/>
                  <a:pt x="3486421" y="5876330"/>
                  <a:pt x="3486421" y="5818302"/>
                </a:cubicBezTo>
                <a:cubicBezTo>
                  <a:pt x="3486421" y="5762719"/>
                  <a:pt x="3497263" y="5714922"/>
                  <a:pt x="3518947" y="5674913"/>
                </a:cubicBezTo>
                <a:cubicBezTo>
                  <a:pt x="3540631" y="5634905"/>
                  <a:pt x="3569339" y="5604822"/>
                  <a:pt x="3605072" y="5584665"/>
                </a:cubicBezTo>
                <a:cubicBezTo>
                  <a:pt x="3640805" y="5564509"/>
                  <a:pt x="3679133" y="5554430"/>
                  <a:pt x="3720058" y="5554430"/>
                </a:cubicBezTo>
                <a:cubicBezTo>
                  <a:pt x="3747545" y="5554430"/>
                  <a:pt x="3769687" y="5557637"/>
                  <a:pt x="3786484" y="5564050"/>
                </a:cubicBezTo>
                <a:cubicBezTo>
                  <a:pt x="3803282" y="5570464"/>
                  <a:pt x="3819316" y="5578863"/>
                  <a:pt x="3834586" y="5589247"/>
                </a:cubicBezTo>
                <a:cubicBezTo>
                  <a:pt x="3840083" y="5592911"/>
                  <a:pt x="3844970" y="5595813"/>
                  <a:pt x="3849246" y="5597951"/>
                </a:cubicBezTo>
                <a:cubicBezTo>
                  <a:pt x="3853521" y="5600088"/>
                  <a:pt x="3857492" y="5601157"/>
                  <a:pt x="3861157" y="5601157"/>
                </a:cubicBezTo>
                <a:cubicBezTo>
                  <a:pt x="3864821" y="5601157"/>
                  <a:pt x="3869708" y="5600241"/>
                  <a:pt x="3875816" y="5598409"/>
                </a:cubicBezTo>
                <a:cubicBezTo>
                  <a:pt x="3887422" y="5595355"/>
                  <a:pt x="3901929" y="5589858"/>
                  <a:pt x="3919336" y="5581917"/>
                </a:cubicBezTo>
                <a:cubicBezTo>
                  <a:pt x="3936745" y="5573976"/>
                  <a:pt x="3952473" y="5565425"/>
                  <a:pt x="3966522" y="5556263"/>
                </a:cubicBezTo>
                <a:cubicBezTo>
                  <a:pt x="3976295" y="5549544"/>
                  <a:pt x="3982861" y="5543893"/>
                  <a:pt x="3986221" y="5539312"/>
                </a:cubicBezTo>
                <a:cubicBezTo>
                  <a:pt x="3989580" y="5534731"/>
                  <a:pt x="3991260" y="5528776"/>
                  <a:pt x="3991260" y="5521446"/>
                </a:cubicBezTo>
                <a:cubicBezTo>
                  <a:pt x="3991260" y="5516560"/>
                  <a:pt x="3990344" y="5509535"/>
                  <a:pt x="3988512" y="5500373"/>
                </a:cubicBezTo>
                <a:cubicBezTo>
                  <a:pt x="3986068" y="5482659"/>
                  <a:pt x="3982250" y="5465404"/>
                  <a:pt x="3977059" y="5448606"/>
                </a:cubicBezTo>
                <a:cubicBezTo>
                  <a:pt x="3971867" y="5431809"/>
                  <a:pt x="3966827" y="5419440"/>
                  <a:pt x="3961941" y="5411499"/>
                </a:cubicBezTo>
                <a:cubicBezTo>
                  <a:pt x="3954611" y="5398061"/>
                  <a:pt x="3944227" y="5387066"/>
                  <a:pt x="3930790" y="5378515"/>
                </a:cubicBezTo>
                <a:cubicBezTo>
                  <a:pt x="3916130" y="5367521"/>
                  <a:pt x="3891392" y="5357137"/>
                  <a:pt x="3856575" y="5347364"/>
                </a:cubicBezTo>
                <a:cubicBezTo>
                  <a:pt x="3821759" y="5337591"/>
                  <a:pt x="3772894" y="5332704"/>
                  <a:pt x="3709980" y="5332704"/>
                </a:cubicBezTo>
                <a:close/>
                <a:moveTo>
                  <a:pt x="8632209" y="5331788"/>
                </a:moveTo>
                <a:cubicBezTo>
                  <a:pt x="8282212" y="5331788"/>
                  <a:pt x="8107213" y="5504649"/>
                  <a:pt x="8107213" y="5850370"/>
                </a:cubicBezTo>
                <a:cubicBezTo>
                  <a:pt x="8107213" y="5943214"/>
                  <a:pt x="8121415" y="6024453"/>
                  <a:pt x="8149818" y="6094085"/>
                </a:cubicBezTo>
                <a:cubicBezTo>
                  <a:pt x="8178221" y="6163718"/>
                  <a:pt x="8222199" y="6218081"/>
                  <a:pt x="8281754" y="6257173"/>
                </a:cubicBezTo>
                <a:cubicBezTo>
                  <a:pt x="8341308" y="6296266"/>
                  <a:pt x="8415980" y="6315811"/>
                  <a:pt x="8505770" y="6315811"/>
                </a:cubicBezTo>
                <a:cubicBezTo>
                  <a:pt x="8576014" y="6315811"/>
                  <a:pt x="8630987" y="6305123"/>
                  <a:pt x="8670690" y="6283744"/>
                </a:cubicBezTo>
                <a:cubicBezTo>
                  <a:pt x="8710393" y="6262365"/>
                  <a:pt x="8743988" y="6234573"/>
                  <a:pt x="8771475" y="6200367"/>
                </a:cubicBezTo>
                <a:lnTo>
                  <a:pt x="8775140" y="6200367"/>
                </a:lnTo>
                <a:lnTo>
                  <a:pt x="8775140" y="6233351"/>
                </a:lnTo>
                <a:cubicBezTo>
                  <a:pt x="8775140" y="6321920"/>
                  <a:pt x="8749180" y="6388957"/>
                  <a:pt x="8697261" y="6434462"/>
                </a:cubicBezTo>
                <a:cubicBezTo>
                  <a:pt x="8645342" y="6479968"/>
                  <a:pt x="8574792" y="6502721"/>
                  <a:pt x="8485613" y="6502721"/>
                </a:cubicBezTo>
                <a:cubicBezTo>
                  <a:pt x="8437970" y="6502721"/>
                  <a:pt x="8399488" y="6498446"/>
                  <a:pt x="8370169" y="6489894"/>
                </a:cubicBezTo>
                <a:cubicBezTo>
                  <a:pt x="8340850" y="6481343"/>
                  <a:pt x="8314890" y="6470653"/>
                  <a:pt x="8292290" y="6457826"/>
                </a:cubicBezTo>
                <a:cubicBezTo>
                  <a:pt x="8286182" y="6454161"/>
                  <a:pt x="8280685" y="6452329"/>
                  <a:pt x="8275798" y="6452329"/>
                </a:cubicBezTo>
                <a:cubicBezTo>
                  <a:pt x="8273966" y="6452329"/>
                  <a:pt x="8268774" y="6453551"/>
                  <a:pt x="8260223" y="6455994"/>
                </a:cubicBezTo>
                <a:cubicBezTo>
                  <a:pt x="8249228" y="6460270"/>
                  <a:pt x="8233652" y="6469585"/>
                  <a:pt x="8213495" y="6483938"/>
                </a:cubicBezTo>
                <a:cubicBezTo>
                  <a:pt x="8193338" y="6498293"/>
                  <a:pt x="8177457" y="6511273"/>
                  <a:pt x="8165852" y="6522878"/>
                </a:cubicBezTo>
                <a:cubicBezTo>
                  <a:pt x="8159132" y="6529597"/>
                  <a:pt x="8154551" y="6536011"/>
                  <a:pt x="8152108" y="6542119"/>
                </a:cubicBezTo>
                <a:cubicBezTo>
                  <a:pt x="8150886" y="6546395"/>
                  <a:pt x="8151192" y="6552808"/>
                  <a:pt x="8153024" y="6561359"/>
                </a:cubicBezTo>
                <a:cubicBezTo>
                  <a:pt x="8159132" y="6583349"/>
                  <a:pt x="8166157" y="6603811"/>
                  <a:pt x="8174098" y="6622746"/>
                </a:cubicBezTo>
                <a:cubicBezTo>
                  <a:pt x="8182038" y="6641682"/>
                  <a:pt x="8189062" y="6656341"/>
                  <a:pt x="8195171" y="6666725"/>
                </a:cubicBezTo>
                <a:cubicBezTo>
                  <a:pt x="8197614" y="6671612"/>
                  <a:pt x="8200820" y="6675429"/>
                  <a:pt x="8204791" y="6678178"/>
                </a:cubicBezTo>
                <a:cubicBezTo>
                  <a:pt x="8208761" y="6680926"/>
                  <a:pt x="8214717" y="6684133"/>
                  <a:pt x="8222657" y="6687798"/>
                </a:cubicBezTo>
                <a:cubicBezTo>
                  <a:pt x="8290458" y="6718950"/>
                  <a:pt x="8380858" y="6734525"/>
                  <a:pt x="8493859" y="6734525"/>
                </a:cubicBezTo>
                <a:cubicBezTo>
                  <a:pt x="8612357" y="6734525"/>
                  <a:pt x="8714363" y="6713605"/>
                  <a:pt x="8799878" y="6671764"/>
                </a:cubicBezTo>
                <a:cubicBezTo>
                  <a:pt x="8885392" y="6629924"/>
                  <a:pt x="8950902" y="6568079"/>
                  <a:pt x="8996408" y="6486229"/>
                </a:cubicBezTo>
                <a:cubicBezTo>
                  <a:pt x="9041913" y="6404380"/>
                  <a:pt x="9064666" y="6304512"/>
                  <a:pt x="9064666" y="6186624"/>
                </a:cubicBezTo>
                <a:lnTo>
                  <a:pt x="9064666" y="5443567"/>
                </a:lnTo>
                <a:cubicBezTo>
                  <a:pt x="9029850" y="5421578"/>
                  <a:pt x="8994575" y="5402795"/>
                  <a:pt x="8958842" y="5387219"/>
                </a:cubicBezTo>
                <a:cubicBezTo>
                  <a:pt x="8923110" y="5371644"/>
                  <a:pt x="8878215" y="5358511"/>
                  <a:pt x="8824158" y="5347822"/>
                </a:cubicBezTo>
                <a:cubicBezTo>
                  <a:pt x="8770100" y="5337133"/>
                  <a:pt x="8706117" y="5331788"/>
                  <a:pt x="8632209" y="5331788"/>
                </a:cubicBezTo>
                <a:close/>
                <a:moveTo>
                  <a:pt x="7149844" y="5325374"/>
                </a:moveTo>
                <a:cubicBezTo>
                  <a:pt x="7142514" y="5325374"/>
                  <a:pt x="7134878" y="5328429"/>
                  <a:pt x="7126938" y="5334537"/>
                </a:cubicBezTo>
                <a:cubicBezTo>
                  <a:pt x="7078684" y="5371796"/>
                  <a:pt x="7041118" y="5408140"/>
                  <a:pt x="7014243" y="5443567"/>
                </a:cubicBezTo>
                <a:cubicBezTo>
                  <a:pt x="7009967" y="5449064"/>
                  <a:pt x="7007371" y="5453798"/>
                  <a:pt x="7006455" y="5457769"/>
                </a:cubicBezTo>
                <a:cubicBezTo>
                  <a:pt x="7005539" y="5461739"/>
                  <a:pt x="7005081" y="5468305"/>
                  <a:pt x="7005081" y="5477467"/>
                </a:cubicBezTo>
                <a:lnTo>
                  <a:pt x="7005081" y="6245262"/>
                </a:lnTo>
                <a:cubicBezTo>
                  <a:pt x="7005081" y="6263587"/>
                  <a:pt x="7008898" y="6276262"/>
                  <a:pt x="7016533" y="6283286"/>
                </a:cubicBezTo>
                <a:cubicBezTo>
                  <a:pt x="7024168" y="6290310"/>
                  <a:pt x="7037148" y="6293822"/>
                  <a:pt x="7055473" y="6293822"/>
                </a:cubicBezTo>
                <a:lnTo>
                  <a:pt x="7244215" y="6293822"/>
                </a:lnTo>
                <a:cubicBezTo>
                  <a:pt x="7262539" y="6293822"/>
                  <a:pt x="7275519" y="6290310"/>
                  <a:pt x="7283154" y="6283286"/>
                </a:cubicBezTo>
                <a:cubicBezTo>
                  <a:pt x="7290789" y="6276262"/>
                  <a:pt x="7294607" y="6263587"/>
                  <a:pt x="7294607" y="6245262"/>
                </a:cubicBezTo>
                <a:lnTo>
                  <a:pt x="7294607" y="5676288"/>
                </a:lnTo>
                <a:cubicBezTo>
                  <a:pt x="7309877" y="5641471"/>
                  <a:pt x="7330950" y="5614443"/>
                  <a:pt x="7357826" y="5595202"/>
                </a:cubicBezTo>
                <a:cubicBezTo>
                  <a:pt x="7384702" y="5575961"/>
                  <a:pt x="7420740" y="5566341"/>
                  <a:pt x="7465941" y="5566341"/>
                </a:cubicBezTo>
                <a:cubicBezTo>
                  <a:pt x="7515417" y="5566341"/>
                  <a:pt x="7553898" y="5582070"/>
                  <a:pt x="7581385" y="5613526"/>
                </a:cubicBezTo>
                <a:cubicBezTo>
                  <a:pt x="7608872" y="5644983"/>
                  <a:pt x="7622615" y="5693086"/>
                  <a:pt x="7622615" y="5757832"/>
                </a:cubicBezTo>
                <a:lnTo>
                  <a:pt x="7622615" y="6245262"/>
                </a:lnTo>
                <a:cubicBezTo>
                  <a:pt x="7622615" y="6263587"/>
                  <a:pt x="7626432" y="6276262"/>
                  <a:pt x="7634068" y="6283286"/>
                </a:cubicBezTo>
                <a:cubicBezTo>
                  <a:pt x="7641703" y="6290310"/>
                  <a:pt x="7654683" y="6293822"/>
                  <a:pt x="7673007" y="6293822"/>
                </a:cubicBezTo>
                <a:lnTo>
                  <a:pt x="7861749" y="6293822"/>
                </a:lnTo>
                <a:cubicBezTo>
                  <a:pt x="7880074" y="6293822"/>
                  <a:pt x="7893053" y="6290310"/>
                  <a:pt x="7900689" y="6283286"/>
                </a:cubicBezTo>
                <a:cubicBezTo>
                  <a:pt x="7908324" y="6276262"/>
                  <a:pt x="7912141" y="6263587"/>
                  <a:pt x="7912141" y="6245262"/>
                </a:cubicBezTo>
                <a:lnTo>
                  <a:pt x="7912141" y="5710188"/>
                </a:lnTo>
                <a:cubicBezTo>
                  <a:pt x="7912141" y="5619787"/>
                  <a:pt x="7896260" y="5546489"/>
                  <a:pt x="7864498" y="5490294"/>
                </a:cubicBezTo>
                <a:cubicBezTo>
                  <a:pt x="7832735" y="5434100"/>
                  <a:pt x="7791200" y="5393786"/>
                  <a:pt x="7739892" y="5369353"/>
                </a:cubicBezTo>
                <a:cubicBezTo>
                  <a:pt x="7688583" y="5344921"/>
                  <a:pt x="7632082" y="5332704"/>
                  <a:pt x="7570390" y="5332704"/>
                </a:cubicBezTo>
                <a:cubicBezTo>
                  <a:pt x="7443951" y="5332704"/>
                  <a:pt x="7351107" y="5371491"/>
                  <a:pt x="7291858" y="5449064"/>
                </a:cubicBezTo>
                <a:lnTo>
                  <a:pt x="7287277" y="5449064"/>
                </a:lnTo>
                <a:cubicBezTo>
                  <a:pt x="7258569" y="5409972"/>
                  <a:pt x="7220393" y="5371796"/>
                  <a:pt x="7172749" y="5334537"/>
                </a:cubicBezTo>
                <a:cubicBezTo>
                  <a:pt x="7164198" y="5328429"/>
                  <a:pt x="7156563" y="5325374"/>
                  <a:pt x="7149844" y="5325374"/>
                </a:cubicBezTo>
                <a:close/>
                <a:moveTo>
                  <a:pt x="6607835" y="4860849"/>
                </a:moveTo>
                <a:cubicBezTo>
                  <a:pt x="6603559" y="4860849"/>
                  <a:pt x="6599131" y="4862071"/>
                  <a:pt x="6594550" y="4864514"/>
                </a:cubicBezTo>
                <a:cubicBezTo>
                  <a:pt x="6589969" y="4866957"/>
                  <a:pt x="6583402" y="4871539"/>
                  <a:pt x="6574851" y="4878257"/>
                </a:cubicBezTo>
                <a:cubicBezTo>
                  <a:pt x="6520489" y="4925291"/>
                  <a:pt x="6477731" y="4966826"/>
                  <a:pt x="6446580" y="5002864"/>
                </a:cubicBezTo>
                <a:cubicBezTo>
                  <a:pt x="6435585" y="5015691"/>
                  <a:pt x="6428408" y="5024701"/>
                  <a:pt x="6425049" y="5029892"/>
                </a:cubicBezTo>
                <a:cubicBezTo>
                  <a:pt x="6421689" y="5035084"/>
                  <a:pt x="6420009" y="5041040"/>
                  <a:pt x="6420009" y="5047759"/>
                </a:cubicBezTo>
                <a:cubicBezTo>
                  <a:pt x="6420009" y="5052646"/>
                  <a:pt x="6421078" y="5057379"/>
                  <a:pt x="6423216" y="5061960"/>
                </a:cubicBezTo>
                <a:cubicBezTo>
                  <a:pt x="6425354" y="5066541"/>
                  <a:pt x="6429324" y="5072039"/>
                  <a:pt x="6435127" y="5078452"/>
                </a:cubicBezTo>
                <a:cubicBezTo>
                  <a:pt x="6440930" y="5084866"/>
                  <a:pt x="6444747" y="5089294"/>
                  <a:pt x="6446580" y="5091737"/>
                </a:cubicBezTo>
                <a:cubicBezTo>
                  <a:pt x="6486894" y="5139992"/>
                  <a:pt x="6529040" y="5181527"/>
                  <a:pt x="6573019" y="5216344"/>
                </a:cubicBezTo>
                <a:cubicBezTo>
                  <a:pt x="6582181" y="5223063"/>
                  <a:pt x="6589205" y="5227644"/>
                  <a:pt x="6594092" y="5230087"/>
                </a:cubicBezTo>
                <a:cubicBezTo>
                  <a:pt x="6598978" y="5232531"/>
                  <a:pt x="6603559" y="5233752"/>
                  <a:pt x="6607835" y="5233752"/>
                </a:cubicBezTo>
                <a:cubicBezTo>
                  <a:pt x="6616386" y="5233752"/>
                  <a:pt x="6627687" y="5227949"/>
                  <a:pt x="6641735" y="5216344"/>
                </a:cubicBezTo>
                <a:cubicBezTo>
                  <a:pt x="6693044" y="5172365"/>
                  <a:pt x="6734885" y="5131441"/>
                  <a:pt x="6767258" y="5093570"/>
                </a:cubicBezTo>
                <a:cubicBezTo>
                  <a:pt x="6770312" y="5089905"/>
                  <a:pt x="6774435" y="5085171"/>
                  <a:pt x="6779627" y="5079368"/>
                </a:cubicBezTo>
                <a:cubicBezTo>
                  <a:pt x="6784819" y="5073566"/>
                  <a:pt x="6788789" y="5068221"/>
                  <a:pt x="6791538" y="5063334"/>
                </a:cubicBezTo>
                <a:cubicBezTo>
                  <a:pt x="6794286" y="5058448"/>
                  <a:pt x="6795661" y="5053256"/>
                  <a:pt x="6795661" y="5047759"/>
                </a:cubicBezTo>
                <a:cubicBezTo>
                  <a:pt x="6795661" y="5042872"/>
                  <a:pt x="6794439" y="5037986"/>
                  <a:pt x="6791996" y="5033099"/>
                </a:cubicBezTo>
                <a:cubicBezTo>
                  <a:pt x="6789552" y="5028213"/>
                  <a:pt x="6785582" y="5022563"/>
                  <a:pt x="6780085" y="5016149"/>
                </a:cubicBezTo>
                <a:cubicBezTo>
                  <a:pt x="6774588" y="5009735"/>
                  <a:pt x="6770618" y="5005307"/>
                  <a:pt x="6768174" y="5002864"/>
                </a:cubicBezTo>
                <a:cubicBezTo>
                  <a:pt x="6733358" y="4962550"/>
                  <a:pt x="6691211" y="4921015"/>
                  <a:pt x="6641735" y="4878257"/>
                </a:cubicBezTo>
                <a:cubicBezTo>
                  <a:pt x="6632573" y="4871539"/>
                  <a:pt x="6625701" y="4866957"/>
                  <a:pt x="6621120" y="4864514"/>
                </a:cubicBezTo>
                <a:cubicBezTo>
                  <a:pt x="6616539" y="4862071"/>
                  <a:pt x="6612111" y="4860849"/>
                  <a:pt x="6607835" y="4860849"/>
                </a:cubicBezTo>
                <a:close/>
                <a:moveTo>
                  <a:pt x="6071928" y="4853519"/>
                </a:moveTo>
                <a:cubicBezTo>
                  <a:pt x="6065209" y="4853519"/>
                  <a:pt x="6057574" y="4856574"/>
                  <a:pt x="6049023" y="4862682"/>
                </a:cubicBezTo>
                <a:cubicBezTo>
                  <a:pt x="5999547" y="4901774"/>
                  <a:pt x="5961981" y="4938118"/>
                  <a:pt x="5936327" y="4971712"/>
                </a:cubicBezTo>
                <a:cubicBezTo>
                  <a:pt x="5932051" y="4977209"/>
                  <a:pt x="5929456" y="4981791"/>
                  <a:pt x="5928539" y="4985455"/>
                </a:cubicBezTo>
                <a:cubicBezTo>
                  <a:pt x="5927623" y="4989120"/>
                  <a:pt x="5927165" y="4995840"/>
                  <a:pt x="5927165" y="5005612"/>
                </a:cubicBezTo>
                <a:lnTo>
                  <a:pt x="5927165" y="5347364"/>
                </a:lnTo>
                <a:cubicBezTo>
                  <a:pt x="5913727" y="5343088"/>
                  <a:pt x="5894791" y="5339423"/>
                  <a:pt x="5870359" y="5336369"/>
                </a:cubicBezTo>
                <a:cubicBezTo>
                  <a:pt x="5845926" y="5333315"/>
                  <a:pt x="5817218" y="5331788"/>
                  <a:pt x="5784234" y="5331788"/>
                </a:cubicBezTo>
                <a:cubicBezTo>
                  <a:pt x="5617482" y="5331788"/>
                  <a:pt x="5488294" y="5373629"/>
                  <a:pt x="5396671" y="5457310"/>
                </a:cubicBezTo>
                <a:cubicBezTo>
                  <a:pt x="5305049" y="5540992"/>
                  <a:pt x="5259238" y="5670790"/>
                  <a:pt x="5259238" y="5846705"/>
                </a:cubicBezTo>
                <a:cubicBezTo>
                  <a:pt x="5259238" y="5939550"/>
                  <a:pt x="5274203" y="6021399"/>
                  <a:pt x="5304133" y="6092253"/>
                </a:cubicBezTo>
                <a:cubicBezTo>
                  <a:pt x="5334063" y="6163108"/>
                  <a:pt x="5377736" y="6218234"/>
                  <a:pt x="5435153" y="6257631"/>
                </a:cubicBezTo>
                <a:cubicBezTo>
                  <a:pt x="5492570" y="6297029"/>
                  <a:pt x="5561287" y="6316728"/>
                  <a:pt x="5641303" y="6316728"/>
                </a:cubicBezTo>
                <a:cubicBezTo>
                  <a:pt x="5724985" y="6316728"/>
                  <a:pt x="5788662" y="6304664"/>
                  <a:pt x="5832336" y="6280537"/>
                </a:cubicBezTo>
                <a:cubicBezTo>
                  <a:pt x="5876009" y="6256410"/>
                  <a:pt x="5907618" y="6229687"/>
                  <a:pt x="5927165" y="6200367"/>
                </a:cubicBezTo>
                <a:lnTo>
                  <a:pt x="5933579" y="6200367"/>
                </a:lnTo>
                <a:lnTo>
                  <a:pt x="5990384" y="6273665"/>
                </a:lnTo>
                <a:cubicBezTo>
                  <a:pt x="5996493" y="6281606"/>
                  <a:pt x="6003212" y="6286950"/>
                  <a:pt x="6010541" y="6289699"/>
                </a:cubicBezTo>
                <a:cubicBezTo>
                  <a:pt x="6017871" y="6292448"/>
                  <a:pt x="6027033" y="6293822"/>
                  <a:pt x="6038028" y="6293822"/>
                </a:cubicBezTo>
                <a:lnTo>
                  <a:pt x="6174545" y="6293822"/>
                </a:lnTo>
                <a:cubicBezTo>
                  <a:pt x="6186761" y="6293822"/>
                  <a:pt x="6196840" y="6289699"/>
                  <a:pt x="6204781" y="6281453"/>
                </a:cubicBezTo>
                <a:cubicBezTo>
                  <a:pt x="6212721" y="6273207"/>
                  <a:pt x="6216691" y="6263282"/>
                  <a:pt x="6216691" y="6251676"/>
                </a:cubicBezTo>
                <a:lnTo>
                  <a:pt x="6216691" y="5005612"/>
                </a:lnTo>
                <a:cubicBezTo>
                  <a:pt x="6216691" y="4996450"/>
                  <a:pt x="6216233" y="4989884"/>
                  <a:pt x="6215317" y="4985914"/>
                </a:cubicBezTo>
                <a:cubicBezTo>
                  <a:pt x="6214401" y="4981943"/>
                  <a:pt x="6211805" y="4977209"/>
                  <a:pt x="6207529" y="4971712"/>
                </a:cubicBezTo>
                <a:cubicBezTo>
                  <a:pt x="6180653" y="4936285"/>
                  <a:pt x="6143088" y="4899942"/>
                  <a:pt x="6094834" y="4862682"/>
                </a:cubicBezTo>
                <a:cubicBezTo>
                  <a:pt x="6087504" y="4856574"/>
                  <a:pt x="6079868" y="4853519"/>
                  <a:pt x="6071928" y="4853519"/>
                </a:cubicBezTo>
                <a:close/>
                <a:moveTo>
                  <a:pt x="9824476" y="3297005"/>
                </a:moveTo>
                <a:cubicBezTo>
                  <a:pt x="9894109" y="3297005"/>
                  <a:pt x="9945722" y="3317315"/>
                  <a:pt x="9979317" y="3357934"/>
                </a:cubicBezTo>
                <a:cubicBezTo>
                  <a:pt x="10012912" y="3398553"/>
                  <a:pt x="10029710" y="3465896"/>
                  <a:pt x="10029710" y="3559961"/>
                </a:cubicBezTo>
                <a:cubicBezTo>
                  <a:pt x="10029710" y="3658913"/>
                  <a:pt x="10013065" y="3729920"/>
                  <a:pt x="9979776" y="3772983"/>
                </a:cubicBezTo>
                <a:cubicBezTo>
                  <a:pt x="9946486" y="3816045"/>
                  <a:pt x="9895330" y="3837577"/>
                  <a:pt x="9826308" y="3837577"/>
                </a:cubicBezTo>
                <a:cubicBezTo>
                  <a:pt x="9754232" y="3837577"/>
                  <a:pt x="9700786" y="3816809"/>
                  <a:pt x="9665969" y="3775273"/>
                </a:cubicBezTo>
                <a:cubicBezTo>
                  <a:pt x="9631153" y="3733738"/>
                  <a:pt x="9613744" y="3664410"/>
                  <a:pt x="9613744" y="3567291"/>
                </a:cubicBezTo>
                <a:cubicBezTo>
                  <a:pt x="9613744" y="3387101"/>
                  <a:pt x="9683988" y="3297005"/>
                  <a:pt x="9824476" y="3297005"/>
                </a:cubicBezTo>
                <a:close/>
                <a:moveTo>
                  <a:pt x="3792956" y="3296089"/>
                </a:moveTo>
                <a:cubicBezTo>
                  <a:pt x="3857702" y="3296089"/>
                  <a:pt x="3908705" y="3309527"/>
                  <a:pt x="3945965" y="3336403"/>
                </a:cubicBezTo>
                <a:lnTo>
                  <a:pt x="3945965" y="3714803"/>
                </a:lnTo>
                <a:cubicBezTo>
                  <a:pt x="3930695" y="3749619"/>
                  <a:pt x="3909317" y="3776648"/>
                  <a:pt x="3881830" y="3795888"/>
                </a:cubicBezTo>
                <a:cubicBezTo>
                  <a:pt x="3854343" y="3815129"/>
                  <a:pt x="3816778" y="3824749"/>
                  <a:pt x="3769134" y="3824749"/>
                </a:cubicBezTo>
                <a:cubicBezTo>
                  <a:pt x="3706220" y="3824749"/>
                  <a:pt x="3658119" y="3804745"/>
                  <a:pt x="3624829" y="3764737"/>
                </a:cubicBezTo>
                <a:cubicBezTo>
                  <a:pt x="3591540" y="3724729"/>
                  <a:pt x="3574895" y="3666243"/>
                  <a:pt x="3574895" y="3589280"/>
                </a:cubicBezTo>
                <a:cubicBezTo>
                  <a:pt x="3574895" y="3393819"/>
                  <a:pt x="3647582" y="3296089"/>
                  <a:pt x="3792956" y="3296089"/>
                </a:cubicBezTo>
                <a:close/>
                <a:moveTo>
                  <a:pt x="6960223" y="3098185"/>
                </a:moveTo>
                <a:cubicBezTo>
                  <a:pt x="6941898" y="3098185"/>
                  <a:pt x="6928918" y="3101697"/>
                  <a:pt x="6921283" y="3108721"/>
                </a:cubicBezTo>
                <a:cubicBezTo>
                  <a:pt x="6913648" y="3115746"/>
                  <a:pt x="6909831" y="3128420"/>
                  <a:pt x="6909831" y="3146744"/>
                </a:cubicBezTo>
                <a:lnTo>
                  <a:pt x="6909831" y="3987837"/>
                </a:lnTo>
                <a:cubicBezTo>
                  <a:pt x="6909831" y="4006162"/>
                  <a:pt x="6913648" y="4018836"/>
                  <a:pt x="6921283" y="4025860"/>
                </a:cubicBezTo>
                <a:cubicBezTo>
                  <a:pt x="6928918" y="4032885"/>
                  <a:pt x="6941898" y="4036397"/>
                  <a:pt x="6960223" y="4036397"/>
                </a:cubicBezTo>
                <a:lnTo>
                  <a:pt x="7148965" y="4036397"/>
                </a:lnTo>
                <a:cubicBezTo>
                  <a:pt x="7167289" y="4036397"/>
                  <a:pt x="7180269" y="4032885"/>
                  <a:pt x="7187904" y="4025860"/>
                </a:cubicBezTo>
                <a:cubicBezTo>
                  <a:pt x="7195539" y="4018836"/>
                  <a:pt x="7199357" y="4006162"/>
                  <a:pt x="7199357" y="3987837"/>
                </a:cubicBezTo>
                <a:lnTo>
                  <a:pt x="7199357" y="3146744"/>
                </a:lnTo>
                <a:cubicBezTo>
                  <a:pt x="7199357" y="3128420"/>
                  <a:pt x="7195539" y="3115746"/>
                  <a:pt x="7187904" y="3108721"/>
                </a:cubicBezTo>
                <a:cubicBezTo>
                  <a:pt x="7180269" y="3101697"/>
                  <a:pt x="7167289" y="3098185"/>
                  <a:pt x="7148965" y="3098185"/>
                </a:cubicBezTo>
                <a:close/>
                <a:moveTo>
                  <a:pt x="2835899" y="3098185"/>
                </a:moveTo>
                <a:cubicBezTo>
                  <a:pt x="2817574" y="3098185"/>
                  <a:pt x="2804593" y="3101697"/>
                  <a:pt x="2796959" y="3108721"/>
                </a:cubicBezTo>
                <a:cubicBezTo>
                  <a:pt x="2789323" y="3115746"/>
                  <a:pt x="2785506" y="3128420"/>
                  <a:pt x="2785506" y="3146744"/>
                </a:cubicBezTo>
                <a:lnTo>
                  <a:pt x="2785506" y="3987837"/>
                </a:lnTo>
                <a:cubicBezTo>
                  <a:pt x="2785506" y="4006162"/>
                  <a:pt x="2789323" y="4018836"/>
                  <a:pt x="2796959" y="4025860"/>
                </a:cubicBezTo>
                <a:cubicBezTo>
                  <a:pt x="2804594" y="4032885"/>
                  <a:pt x="2817574" y="4036397"/>
                  <a:pt x="2835899" y="4036397"/>
                </a:cubicBezTo>
                <a:lnTo>
                  <a:pt x="3024640" y="4036397"/>
                </a:lnTo>
                <a:cubicBezTo>
                  <a:pt x="3042965" y="4036397"/>
                  <a:pt x="3055945" y="4032885"/>
                  <a:pt x="3063580" y="4025860"/>
                </a:cubicBezTo>
                <a:cubicBezTo>
                  <a:pt x="3071215" y="4018836"/>
                  <a:pt x="3075033" y="4006162"/>
                  <a:pt x="3075033" y="3987837"/>
                </a:cubicBezTo>
                <a:lnTo>
                  <a:pt x="3075033" y="3146744"/>
                </a:lnTo>
                <a:cubicBezTo>
                  <a:pt x="3075033" y="3128420"/>
                  <a:pt x="3071215" y="3115746"/>
                  <a:pt x="3063580" y="3108721"/>
                </a:cubicBezTo>
                <a:cubicBezTo>
                  <a:pt x="3055945" y="3101697"/>
                  <a:pt x="3042965" y="3098185"/>
                  <a:pt x="3024640" y="3098185"/>
                </a:cubicBezTo>
                <a:close/>
                <a:moveTo>
                  <a:pt x="9829973" y="3075279"/>
                </a:moveTo>
                <a:cubicBezTo>
                  <a:pt x="9724913" y="3075279"/>
                  <a:pt x="9634054" y="3093757"/>
                  <a:pt x="9557397" y="3130710"/>
                </a:cubicBezTo>
                <a:cubicBezTo>
                  <a:pt x="9480739" y="3167665"/>
                  <a:pt x="9421490" y="3223097"/>
                  <a:pt x="9379649" y="3297005"/>
                </a:cubicBezTo>
                <a:cubicBezTo>
                  <a:pt x="9337808" y="3370914"/>
                  <a:pt x="9316888" y="3462231"/>
                  <a:pt x="9316888" y="3570956"/>
                </a:cubicBezTo>
                <a:cubicBezTo>
                  <a:pt x="9316888" y="3677238"/>
                  <a:pt x="9337045" y="3766875"/>
                  <a:pt x="9377359" y="3839867"/>
                </a:cubicBezTo>
                <a:cubicBezTo>
                  <a:pt x="9417673" y="3912860"/>
                  <a:pt x="9475242" y="3967680"/>
                  <a:pt x="9550067" y="4004329"/>
                </a:cubicBezTo>
                <a:cubicBezTo>
                  <a:pt x="9624891" y="4040978"/>
                  <a:pt x="9713918" y="4059303"/>
                  <a:pt x="9817146" y="4059303"/>
                </a:cubicBezTo>
                <a:cubicBezTo>
                  <a:pt x="9922817" y="4059303"/>
                  <a:pt x="10013829" y="4040062"/>
                  <a:pt x="10090180" y="4001581"/>
                </a:cubicBezTo>
                <a:cubicBezTo>
                  <a:pt x="10166532" y="3963099"/>
                  <a:pt x="10225018" y="3905988"/>
                  <a:pt x="10265637" y="3830247"/>
                </a:cubicBezTo>
                <a:cubicBezTo>
                  <a:pt x="10306257" y="3754506"/>
                  <a:pt x="10326566" y="3662578"/>
                  <a:pt x="10326566" y="3554464"/>
                </a:cubicBezTo>
                <a:cubicBezTo>
                  <a:pt x="10326566" y="3451236"/>
                  <a:pt x="10306257" y="3363737"/>
                  <a:pt x="10265637" y="3291966"/>
                </a:cubicBezTo>
                <a:cubicBezTo>
                  <a:pt x="10225018" y="3220195"/>
                  <a:pt x="10167448" y="3166138"/>
                  <a:pt x="10092929" y="3129794"/>
                </a:cubicBezTo>
                <a:cubicBezTo>
                  <a:pt x="10018409" y="3093451"/>
                  <a:pt x="9930758" y="3075279"/>
                  <a:pt x="9829973" y="3075279"/>
                </a:cubicBezTo>
                <a:close/>
                <a:moveTo>
                  <a:pt x="3803034" y="3074363"/>
                </a:moveTo>
                <a:cubicBezTo>
                  <a:pt x="3453038" y="3074363"/>
                  <a:pt x="3278039" y="3247224"/>
                  <a:pt x="3278039" y="3592945"/>
                </a:cubicBezTo>
                <a:cubicBezTo>
                  <a:pt x="3278039" y="3685789"/>
                  <a:pt x="3292240" y="3767027"/>
                  <a:pt x="3320643" y="3836660"/>
                </a:cubicBezTo>
                <a:cubicBezTo>
                  <a:pt x="3349046" y="3906293"/>
                  <a:pt x="3393024" y="3960656"/>
                  <a:pt x="3452579" y="3999748"/>
                </a:cubicBezTo>
                <a:cubicBezTo>
                  <a:pt x="3512133" y="4038840"/>
                  <a:pt x="3586806" y="4058386"/>
                  <a:pt x="3676596" y="4058386"/>
                </a:cubicBezTo>
                <a:cubicBezTo>
                  <a:pt x="3746840" y="4058386"/>
                  <a:pt x="3801813" y="4047697"/>
                  <a:pt x="3841516" y="4026319"/>
                </a:cubicBezTo>
                <a:cubicBezTo>
                  <a:pt x="3881219" y="4004940"/>
                  <a:pt x="3914813" y="3977148"/>
                  <a:pt x="3942300" y="3942942"/>
                </a:cubicBezTo>
                <a:lnTo>
                  <a:pt x="3945965" y="3942942"/>
                </a:lnTo>
                <a:lnTo>
                  <a:pt x="3945965" y="3975926"/>
                </a:lnTo>
                <a:cubicBezTo>
                  <a:pt x="3945965" y="4064495"/>
                  <a:pt x="3920006" y="4131532"/>
                  <a:pt x="3868087" y="4177037"/>
                </a:cubicBezTo>
                <a:cubicBezTo>
                  <a:pt x="3816167" y="4222543"/>
                  <a:pt x="3745618" y="4245296"/>
                  <a:pt x="3656439" y="4245296"/>
                </a:cubicBezTo>
                <a:cubicBezTo>
                  <a:pt x="3608795" y="4245296"/>
                  <a:pt x="3570314" y="4241020"/>
                  <a:pt x="3540995" y="4232469"/>
                </a:cubicBezTo>
                <a:cubicBezTo>
                  <a:pt x="3511675" y="4223918"/>
                  <a:pt x="3485716" y="4213228"/>
                  <a:pt x="3463116" y="4200401"/>
                </a:cubicBezTo>
                <a:cubicBezTo>
                  <a:pt x="3457007" y="4196736"/>
                  <a:pt x="3451511" y="4194904"/>
                  <a:pt x="3446623" y="4194904"/>
                </a:cubicBezTo>
                <a:cubicBezTo>
                  <a:pt x="3444791" y="4194904"/>
                  <a:pt x="3439599" y="4196125"/>
                  <a:pt x="3431048" y="4198569"/>
                </a:cubicBezTo>
                <a:cubicBezTo>
                  <a:pt x="3420053" y="4202845"/>
                  <a:pt x="3404477" y="4212159"/>
                  <a:pt x="3384321" y="4226513"/>
                </a:cubicBezTo>
                <a:cubicBezTo>
                  <a:pt x="3364163" y="4240868"/>
                  <a:pt x="3348282" y="4253848"/>
                  <a:pt x="3336677" y="4265453"/>
                </a:cubicBezTo>
                <a:cubicBezTo>
                  <a:pt x="3329958" y="4272172"/>
                  <a:pt x="3325377" y="4278586"/>
                  <a:pt x="3322933" y="4284694"/>
                </a:cubicBezTo>
                <a:cubicBezTo>
                  <a:pt x="3321712" y="4288970"/>
                  <a:pt x="3322018" y="4295383"/>
                  <a:pt x="3323850" y="4303934"/>
                </a:cubicBezTo>
                <a:cubicBezTo>
                  <a:pt x="3329958" y="4325924"/>
                  <a:pt x="3336982" y="4346386"/>
                  <a:pt x="3344923" y="4365321"/>
                </a:cubicBezTo>
                <a:cubicBezTo>
                  <a:pt x="3352863" y="4384257"/>
                  <a:pt x="3359888" y="4398916"/>
                  <a:pt x="3365996" y="4409300"/>
                </a:cubicBezTo>
                <a:cubicBezTo>
                  <a:pt x="3368440" y="4414187"/>
                  <a:pt x="3371646" y="4418004"/>
                  <a:pt x="3375617" y="4420753"/>
                </a:cubicBezTo>
                <a:cubicBezTo>
                  <a:pt x="3379587" y="4423501"/>
                  <a:pt x="3385542" y="4426708"/>
                  <a:pt x="3393483" y="4430373"/>
                </a:cubicBezTo>
                <a:cubicBezTo>
                  <a:pt x="3461283" y="4461525"/>
                  <a:pt x="3551684" y="4477100"/>
                  <a:pt x="3664685" y="4477100"/>
                </a:cubicBezTo>
                <a:cubicBezTo>
                  <a:pt x="3783183" y="4477100"/>
                  <a:pt x="3885189" y="4456180"/>
                  <a:pt x="3970704" y="4414339"/>
                </a:cubicBezTo>
                <a:cubicBezTo>
                  <a:pt x="4056218" y="4372498"/>
                  <a:pt x="4121728" y="4310653"/>
                  <a:pt x="4167233" y="4228804"/>
                </a:cubicBezTo>
                <a:cubicBezTo>
                  <a:pt x="4212738" y="4146955"/>
                  <a:pt x="4235491" y="4047086"/>
                  <a:pt x="4235491" y="3929199"/>
                </a:cubicBezTo>
                <a:lnTo>
                  <a:pt x="4235491" y="3186142"/>
                </a:lnTo>
                <a:cubicBezTo>
                  <a:pt x="4200675" y="3164153"/>
                  <a:pt x="4165401" y="3145370"/>
                  <a:pt x="4129668" y="3129794"/>
                </a:cubicBezTo>
                <a:cubicBezTo>
                  <a:pt x="4093935" y="3114219"/>
                  <a:pt x="4049040" y="3101086"/>
                  <a:pt x="3994984" y="3090397"/>
                </a:cubicBezTo>
                <a:cubicBezTo>
                  <a:pt x="3940926" y="3079708"/>
                  <a:pt x="3876943" y="3074363"/>
                  <a:pt x="3803034" y="3074363"/>
                </a:cubicBezTo>
                <a:close/>
                <a:moveTo>
                  <a:pt x="7597519" y="3067949"/>
                </a:moveTo>
                <a:cubicBezTo>
                  <a:pt x="7590189" y="3067949"/>
                  <a:pt x="7582553" y="3071004"/>
                  <a:pt x="7574613" y="3077112"/>
                </a:cubicBezTo>
                <a:cubicBezTo>
                  <a:pt x="7526359" y="3114372"/>
                  <a:pt x="7488793" y="3150715"/>
                  <a:pt x="7461918" y="3186142"/>
                </a:cubicBezTo>
                <a:cubicBezTo>
                  <a:pt x="7457642" y="3191640"/>
                  <a:pt x="7455046" y="3196373"/>
                  <a:pt x="7454130" y="3200344"/>
                </a:cubicBezTo>
                <a:cubicBezTo>
                  <a:pt x="7453214" y="3204314"/>
                  <a:pt x="7452756" y="3210880"/>
                  <a:pt x="7452756" y="3220042"/>
                </a:cubicBezTo>
                <a:lnTo>
                  <a:pt x="7452756" y="3987837"/>
                </a:lnTo>
                <a:cubicBezTo>
                  <a:pt x="7452756" y="4006162"/>
                  <a:pt x="7456573" y="4018836"/>
                  <a:pt x="7464208" y="4025860"/>
                </a:cubicBezTo>
                <a:cubicBezTo>
                  <a:pt x="7471843" y="4032885"/>
                  <a:pt x="7484823" y="4036397"/>
                  <a:pt x="7503148" y="4036397"/>
                </a:cubicBezTo>
                <a:lnTo>
                  <a:pt x="7691890" y="4036397"/>
                </a:lnTo>
                <a:cubicBezTo>
                  <a:pt x="7710214" y="4036397"/>
                  <a:pt x="7723194" y="4032885"/>
                  <a:pt x="7730829" y="4025860"/>
                </a:cubicBezTo>
                <a:cubicBezTo>
                  <a:pt x="7738464" y="4018836"/>
                  <a:pt x="7742282" y="4006162"/>
                  <a:pt x="7742282" y="3987837"/>
                </a:cubicBezTo>
                <a:lnTo>
                  <a:pt x="7742282" y="3418863"/>
                </a:lnTo>
                <a:cubicBezTo>
                  <a:pt x="7757553" y="3384046"/>
                  <a:pt x="7778626" y="3357018"/>
                  <a:pt x="7805501" y="3337777"/>
                </a:cubicBezTo>
                <a:cubicBezTo>
                  <a:pt x="7832377" y="3318536"/>
                  <a:pt x="7868416" y="3308916"/>
                  <a:pt x="7913616" y="3308916"/>
                </a:cubicBezTo>
                <a:cubicBezTo>
                  <a:pt x="7963092" y="3308916"/>
                  <a:pt x="8001573" y="3324645"/>
                  <a:pt x="8029060" y="3356101"/>
                </a:cubicBezTo>
                <a:cubicBezTo>
                  <a:pt x="8056547" y="3387558"/>
                  <a:pt x="8070290" y="3435660"/>
                  <a:pt x="8070290" y="3500406"/>
                </a:cubicBezTo>
                <a:lnTo>
                  <a:pt x="8070290" y="3987837"/>
                </a:lnTo>
                <a:cubicBezTo>
                  <a:pt x="8070290" y="4006162"/>
                  <a:pt x="8074107" y="4018836"/>
                  <a:pt x="8081743" y="4025860"/>
                </a:cubicBezTo>
                <a:cubicBezTo>
                  <a:pt x="8089378" y="4032885"/>
                  <a:pt x="8102358" y="4036397"/>
                  <a:pt x="8120682" y="4036397"/>
                </a:cubicBezTo>
                <a:lnTo>
                  <a:pt x="8309424" y="4036397"/>
                </a:lnTo>
                <a:cubicBezTo>
                  <a:pt x="8327749" y="4036397"/>
                  <a:pt x="8340728" y="4032885"/>
                  <a:pt x="8348364" y="4025860"/>
                </a:cubicBezTo>
                <a:cubicBezTo>
                  <a:pt x="8355999" y="4018836"/>
                  <a:pt x="8359816" y="4006162"/>
                  <a:pt x="8359816" y="3987837"/>
                </a:cubicBezTo>
                <a:lnTo>
                  <a:pt x="8359816" y="3452763"/>
                </a:lnTo>
                <a:cubicBezTo>
                  <a:pt x="8359816" y="3362362"/>
                  <a:pt x="8343935" y="3289065"/>
                  <a:pt x="8312173" y="3232869"/>
                </a:cubicBezTo>
                <a:cubicBezTo>
                  <a:pt x="8280410" y="3176674"/>
                  <a:pt x="8238875" y="3136361"/>
                  <a:pt x="8187567" y="3111928"/>
                </a:cubicBezTo>
                <a:cubicBezTo>
                  <a:pt x="8136258" y="3087495"/>
                  <a:pt x="8079757" y="3075279"/>
                  <a:pt x="8018065" y="3075279"/>
                </a:cubicBezTo>
                <a:cubicBezTo>
                  <a:pt x="7891626" y="3075279"/>
                  <a:pt x="7798783" y="3114066"/>
                  <a:pt x="7739533" y="3191640"/>
                </a:cubicBezTo>
                <a:lnTo>
                  <a:pt x="7734952" y="3191640"/>
                </a:lnTo>
                <a:cubicBezTo>
                  <a:pt x="7706244" y="3152547"/>
                  <a:pt x="7668068" y="3114372"/>
                  <a:pt x="7620424" y="3077112"/>
                </a:cubicBezTo>
                <a:cubicBezTo>
                  <a:pt x="7611873" y="3071004"/>
                  <a:pt x="7604238" y="3067949"/>
                  <a:pt x="7597519" y="3067949"/>
                </a:cubicBezTo>
                <a:close/>
                <a:moveTo>
                  <a:pt x="2182375" y="3067949"/>
                </a:moveTo>
                <a:cubicBezTo>
                  <a:pt x="2171991" y="3067949"/>
                  <a:pt x="2162830" y="3071004"/>
                  <a:pt x="2154889" y="3077112"/>
                </a:cubicBezTo>
                <a:cubicBezTo>
                  <a:pt x="2106634" y="3114372"/>
                  <a:pt x="2069069" y="3150715"/>
                  <a:pt x="2042193" y="3186142"/>
                </a:cubicBezTo>
                <a:cubicBezTo>
                  <a:pt x="2037917" y="3191640"/>
                  <a:pt x="2035322" y="3196373"/>
                  <a:pt x="2034405" y="3200344"/>
                </a:cubicBezTo>
                <a:cubicBezTo>
                  <a:pt x="2033489" y="3204314"/>
                  <a:pt x="2033031" y="3210880"/>
                  <a:pt x="2033031" y="3220042"/>
                </a:cubicBezTo>
                <a:lnTo>
                  <a:pt x="2033031" y="3987837"/>
                </a:lnTo>
                <a:cubicBezTo>
                  <a:pt x="2033031" y="4006162"/>
                  <a:pt x="2036849" y="4018836"/>
                  <a:pt x="2044484" y="4025860"/>
                </a:cubicBezTo>
                <a:cubicBezTo>
                  <a:pt x="2052119" y="4032885"/>
                  <a:pt x="2065099" y="4036397"/>
                  <a:pt x="2083423" y="4036397"/>
                </a:cubicBezTo>
                <a:lnTo>
                  <a:pt x="2272165" y="4036397"/>
                </a:lnTo>
                <a:cubicBezTo>
                  <a:pt x="2290490" y="4036397"/>
                  <a:pt x="2303470" y="4032885"/>
                  <a:pt x="2311105" y="4025860"/>
                </a:cubicBezTo>
                <a:cubicBezTo>
                  <a:pt x="2318740" y="4018836"/>
                  <a:pt x="2322557" y="4006162"/>
                  <a:pt x="2322557" y="3987837"/>
                </a:cubicBezTo>
                <a:lnTo>
                  <a:pt x="2322557" y="3588364"/>
                </a:lnTo>
                <a:cubicBezTo>
                  <a:pt x="2322557" y="3508958"/>
                  <a:pt x="2340424" y="3446197"/>
                  <a:pt x="2376156" y="3400080"/>
                </a:cubicBezTo>
                <a:cubicBezTo>
                  <a:pt x="2411889" y="3353964"/>
                  <a:pt x="2460907" y="3330905"/>
                  <a:pt x="2523210" y="3330905"/>
                </a:cubicBezTo>
                <a:cubicBezTo>
                  <a:pt x="2556194" y="3330905"/>
                  <a:pt x="2585818" y="3335792"/>
                  <a:pt x="2612084" y="3345565"/>
                </a:cubicBezTo>
                <a:cubicBezTo>
                  <a:pt x="2617581" y="3348008"/>
                  <a:pt x="2623079" y="3349230"/>
                  <a:pt x="2628576" y="3349230"/>
                </a:cubicBezTo>
                <a:cubicBezTo>
                  <a:pt x="2639571" y="3349230"/>
                  <a:pt x="2645068" y="3342816"/>
                  <a:pt x="2645068" y="3329989"/>
                </a:cubicBezTo>
                <a:lnTo>
                  <a:pt x="2645068" y="3109179"/>
                </a:lnTo>
                <a:cubicBezTo>
                  <a:pt x="2645068" y="3102460"/>
                  <a:pt x="2643999" y="3097726"/>
                  <a:pt x="2641861" y="3094978"/>
                </a:cubicBezTo>
                <a:cubicBezTo>
                  <a:pt x="2639724" y="3092229"/>
                  <a:pt x="2636211" y="3089939"/>
                  <a:pt x="2631325" y="3088106"/>
                </a:cubicBezTo>
                <a:cubicBezTo>
                  <a:pt x="2619719" y="3083830"/>
                  <a:pt x="2600479" y="3081692"/>
                  <a:pt x="2573602" y="3081692"/>
                </a:cubicBezTo>
                <a:cubicBezTo>
                  <a:pt x="2454494" y="3081692"/>
                  <a:pt x="2372034" y="3145217"/>
                  <a:pt x="2326223" y="3272267"/>
                </a:cubicBezTo>
                <a:lnTo>
                  <a:pt x="2322557" y="3272267"/>
                </a:lnTo>
                <a:lnTo>
                  <a:pt x="2322557" y="3204466"/>
                </a:lnTo>
                <a:cubicBezTo>
                  <a:pt x="2322557" y="3194694"/>
                  <a:pt x="2319809" y="3186142"/>
                  <a:pt x="2314312" y="3178812"/>
                </a:cubicBezTo>
                <a:cubicBezTo>
                  <a:pt x="2294155" y="3150715"/>
                  <a:pt x="2258727" y="3116815"/>
                  <a:pt x="2208030" y="3077112"/>
                </a:cubicBezTo>
                <a:cubicBezTo>
                  <a:pt x="2199478" y="3071004"/>
                  <a:pt x="2190927" y="3067949"/>
                  <a:pt x="2182375" y="3067949"/>
                </a:cubicBezTo>
                <a:close/>
                <a:moveTo>
                  <a:pt x="8815095" y="2798580"/>
                </a:moveTo>
                <a:cubicBezTo>
                  <a:pt x="8808376" y="2798580"/>
                  <a:pt x="8800741" y="2801634"/>
                  <a:pt x="8792190" y="2807742"/>
                </a:cubicBezTo>
                <a:cubicBezTo>
                  <a:pt x="8742713" y="2846834"/>
                  <a:pt x="8705148" y="2883178"/>
                  <a:pt x="8679494" y="2916773"/>
                </a:cubicBezTo>
                <a:cubicBezTo>
                  <a:pt x="8675218" y="2922270"/>
                  <a:pt x="8672622" y="2926851"/>
                  <a:pt x="8671706" y="2930516"/>
                </a:cubicBezTo>
                <a:cubicBezTo>
                  <a:pt x="8670790" y="2934181"/>
                  <a:pt x="8670332" y="2940900"/>
                  <a:pt x="8670332" y="2950673"/>
                </a:cubicBezTo>
                <a:lnTo>
                  <a:pt x="8670332" y="3098185"/>
                </a:lnTo>
                <a:lnTo>
                  <a:pt x="8566799" y="3098185"/>
                </a:lnTo>
                <a:cubicBezTo>
                  <a:pt x="8548474" y="3098185"/>
                  <a:pt x="8535800" y="3102002"/>
                  <a:pt x="8528776" y="3109637"/>
                </a:cubicBezTo>
                <a:cubicBezTo>
                  <a:pt x="8521751" y="3117273"/>
                  <a:pt x="8518239" y="3130253"/>
                  <a:pt x="8518239" y="3148577"/>
                </a:cubicBezTo>
                <a:lnTo>
                  <a:pt x="8518239" y="3261272"/>
                </a:lnTo>
                <a:cubicBezTo>
                  <a:pt x="8518239" y="3279597"/>
                  <a:pt x="8521751" y="3292577"/>
                  <a:pt x="8528776" y="3300212"/>
                </a:cubicBezTo>
                <a:cubicBezTo>
                  <a:pt x="8535800" y="3307847"/>
                  <a:pt x="8548474" y="3311665"/>
                  <a:pt x="8566799" y="3311665"/>
                </a:cubicBezTo>
                <a:lnTo>
                  <a:pt x="8670332" y="3311665"/>
                </a:lnTo>
                <a:lnTo>
                  <a:pt x="8670332" y="3741373"/>
                </a:lnTo>
                <a:cubicBezTo>
                  <a:pt x="8670332" y="3953326"/>
                  <a:pt x="8772338" y="4059303"/>
                  <a:pt x="8976350" y="4059303"/>
                </a:cubicBezTo>
                <a:cubicBezTo>
                  <a:pt x="9036821" y="4059303"/>
                  <a:pt x="9083701" y="4055027"/>
                  <a:pt x="9116990" y="4046475"/>
                </a:cubicBezTo>
                <a:cubicBezTo>
                  <a:pt x="9150280" y="4037924"/>
                  <a:pt x="9178835" y="4028151"/>
                  <a:pt x="9202657" y="4017156"/>
                </a:cubicBezTo>
                <a:cubicBezTo>
                  <a:pt x="9212430" y="4012881"/>
                  <a:pt x="9217317" y="4006773"/>
                  <a:pt x="9217317" y="3998832"/>
                </a:cubicBezTo>
                <a:cubicBezTo>
                  <a:pt x="9217317" y="3996389"/>
                  <a:pt x="9216095" y="3991502"/>
                  <a:pt x="9213652" y="3984172"/>
                </a:cubicBezTo>
                <a:lnTo>
                  <a:pt x="9160511" y="3842158"/>
                </a:lnTo>
                <a:cubicBezTo>
                  <a:pt x="9157457" y="3834828"/>
                  <a:pt x="9154708" y="3829483"/>
                  <a:pt x="9152265" y="3826124"/>
                </a:cubicBezTo>
                <a:cubicBezTo>
                  <a:pt x="9149822" y="3822764"/>
                  <a:pt x="9146462" y="3821085"/>
                  <a:pt x="9142187" y="3821085"/>
                </a:cubicBezTo>
                <a:cubicBezTo>
                  <a:pt x="9138522" y="3821085"/>
                  <a:pt x="9130887" y="3823223"/>
                  <a:pt x="9119281" y="3827498"/>
                </a:cubicBezTo>
                <a:cubicBezTo>
                  <a:pt x="9102789" y="3834217"/>
                  <a:pt x="9084770" y="3837577"/>
                  <a:pt x="9065224" y="3837577"/>
                </a:cubicBezTo>
                <a:cubicBezTo>
                  <a:pt x="9031018" y="3837577"/>
                  <a:pt x="9004753" y="3825208"/>
                  <a:pt x="8986429" y="3800470"/>
                </a:cubicBezTo>
                <a:cubicBezTo>
                  <a:pt x="8968104" y="3775732"/>
                  <a:pt x="8958942" y="3739235"/>
                  <a:pt x="8958942" y="3690981"/>
                </a:cubicBezTo>
                <a:lnTo>
                  <a:pt x="8958942" y="3311665"/>
                </a:lnTo>
                <a:lnTo>
                  <a:pt x="9121113" y="3311665"/>
                </a:lnTo>
                <a:cubicBezTo>
                  <a:pt x="9139438" y="3311665"/>
                  <a:pt x="9152113" y="3307847"/>
                  <a:pt x="9159137" y="3300212"/>
                </a:cubicBezTo>
                <a:cubicBezTo>
                  <a:pt x="9166161" y="3292577"/>
                  <a:pt x="9169673" y="3279597"/>
                  <a:pt x="9169673" y="3261272"/>
                </a:cubicBezTo>
                <a:lnTo>
                  <a:pt x="9169673" y="3148577"/>
                </a:lnTo>
                <a:cubicBezTo>
                  <a:pt x="9169673" y="3130253"/>
                  <a:pt x="9166161" y="3117273"/>
                  <a:pt x="9159137" y="3109637"/>
                </a:cubicBezTo>
                <a:cubicBezTo>
                  <a:pt x="9152113" y="3102002"/>
                  <a:pt x="9139438" y="3098185"/>
                  <a:pt x="9121113" y="3098185"/>
                </a:cubicBezTo>
                <a:lnTo>
                  <a:pt x="8958942" y="3098185"/>
                </a:lnTo>
                <a:lnTo>
                  <a:pt x="8958942" y="2950673"/>
                </a:lnTo>
                <a:cubicBezTo>
                  <a:pt x="8958942" y="2941510"/>
                  <a:pt x="8958484" y="2934944"/>
                  <a:pt x="8957568" y="2930974"/>
                </a:cubicBezTo>
                <a:cubicBezTo>
                  <a:pt x="8956651" y="2927004"/>
                  <a:pt x="8954056" y="2922270"/>
                  <a:pt x="8949780" y="2916773"/>
                </a:cubicBezTo>
                <a:cubicBezTo>
                  <a:pt x="8922904" y="2881345"/>
                  <a:pt x="8885339" y="2845002"/>
                  <a:pt x="8837084" y="2807742"/>
                </a:cubicBezTo>
                <a:cubicBezTo>
                  <a:pt x="8829754" y="2801634"/>
                  <a:pt x="8822424" y="2798580"/>
                  <a:pt x="8815095" y="2798580"/>
                </a:cubicBezTo>
                <a:close/>
                <a:moveTo>
                  <a:pt x="5843296" y="2798580"/>
                </a:moveTo>
                <a:cubicBezTo>
                  <a:pt x="5836576" y="2798580"/>
                  <a:pt x="5828942" y="2801634"/>
                  <a:pt x="5820390" y="2807742"/>
                </a:cubicBezTo>
                <a:cubicBezTo>
                  <a:pt x="5770914" y="2846834"/>
                  <a:pt x="5733349" y="2883178"/>
                  <a:pt x="5707695" y="2916773"/>
                </a:cubicBezTo>
                <a:cubicBezTo>
                  <a:pt x="5703419" y="2922270"/>
                  <a:pt x="5700823" y="2926851"/>
                  <a:pt x="5699907" y="2930516"/>
                </a:cubicBezTo>
                <a:cubicBezTo>
                  <a:pt x="5698991" y="2934181"/>
                  <a:pt x="5698533" y="2940900"/>
                  <a:pt x="5698533" y="2950673"/>
                </a:cubicBezTo>
                <a:lnTo>
                  <a:pt x="5698533" y="3098185"/>
                </a:lnTo>
                <a:lnTo>
                  <a:pt x="5594999" y="3098185"/>
                </a:lnTo>
                <a:cubicBezTo>
                  <a:pt x="5576675" y="3098185"/>
                  <a:pt x="5564000" y="3102002"/>
                  <a:pt x="5556976" y="3109637"/>
                </a:cubicBezTo>
                <a:cubicBezTo>
                  <a:pt x="5549951" y="3117273"/>
                  <a:pt x="5546439" y="3130253"/>
                  <a:pt x="5546439" y="3148577"/>
                </a:cubicBezTo>
                <a:lnTo>
                  <a:pt x="5546439" y="3261272"/>
                </a:lnTo>
                <a:cubicBezTo>
                  <a:pt x="5546439" y="3279597"/>
                  <a:pt x="5549951" y="3292577"/>
                  <a:pt x="5556976" y="3300212"/>
                </a:cubicBezTo>
                <a:cubicBezTo>
                  <a:pt x="5564000" y="3307847"/>
                  <a:pt x="5576675" y="3311665"/>
                  <a:pt x="5594999" y="3311665"/>
                </a:cubicBezTo>
                <a:lnTo>
                  <a:pt x="5698533" y="3311665"/>
                </a:lnTo>
                <a:lnTo>
                  <a:pt x="5698533" y="3741373"/>
                </a:lnTo>
                <a:cubicBezTo>
                  <a:pt x="5698533" y="3953326"/>
                  <a:pt x="5800538" y="4059303"/>
                  <a:pt x="6004551" y="4059303"/>
                </a:cubicBezTo>
                <a:cubicBezTo>
                  <a:pt x="6065022" y="4059303"/>
                  <a:pt x="6111901" y="4055027"/>
                  <a:pt x="6145191" y="4046475"/>
                </a:cubicBezTo>
                <a:cubicBezTo>
                  <a:pt x="6178480" y="4037924"/>
                  <a:pt x="6207036" y="4028151"/>
                  <a:pt x="6230858" y="4017156"/>
                </a:cubicBezTo>
                <a:cubicBezTo>
                  <a:pt x="6240631" y="4012881"/>
                  <a:pt x="6245518" y="4006773"/>
                  <a:pt x="6245518" y="3998832"/>
                </a:cubicBezTo>
                <a:cubicBezTo>
                  <a:pt x="6245518" y="3996389"/>
                  <a:pt x="6244296" y="3991502"/>
                  <a:pt x="6241853" y="3984172"/>
                </a:cubicBezTo>
                <a:lnTo>
                  <a:pt x="6188712" y="3842158"/>
                </a:lnTo>
                <a:cubicBezTo>
                  <a:pt x="6185657" y="3834828"/>
                  <a:pt x="6182909" y="3829483"/>
                  <a:pt x="6180466" y="3826124"/>
                </a:cubicBezTo>
                <a:cubicBezTo>
                  <a:pt x="6178022" y="3822764"/>
                  <a:pt x="6174663" y="3821085"/>
                  <a:pt x="6170387" y="3821085"/>
                </a:cubicBezTo>
                <a:cubicBezTo>
                  <a:pt x="6166722" y="3821085"/>
                  <a:pt x="6159087" y="3823223"/>
                  <a:pt x="6147482" y="3827498"/>
                </a:cubicBezTo>
                <a:cubicBezTo>
                  <a:pt x="6130990" y="3834217"/>
                  <a:pt x="6112970" y="3837577"/>
                  <a:pt x="6093425" y="3837577"/>
                </a:cubicBezTo>
                <a:cubicBezTo>
                  <a:pt x="6059219" y="3837577"/>
                  <a:pt x="6032954" y="3825208"/>
                  <a:pt x="6014629" y="3800470"/>
                </a:cubicBezTo>
                <a:cubicBezTo>
                  <a:pt x="5996305" y="3775732"/>
                  <a:pt x="5987143" y="3739235"/>
                  <a:pt x="5987143" y="3690981"/>
                </a:cubicBezTo>
                <a:lnTo>
                  <a:pt x="5987143" y="3311665"/>
                </a:lnTo>
                <a:lnTo>
                  <a:pt x="6149314" y="3311665"/>
                </a:lnTo>
                <a:cubicBezTo>
                  <a:pt x="6167639" y="3311665"/>
                  <a:pt x="6180313" y="3307847"/>
                  <a:pt x="6187337" y="3300212"/>
                </a:cubicBezTo>
                <a:cubicBezTo>
                  <a:pt x="6194361" y="3292577"/>
                  <a:pt x="6197874" y="3279597"/>
                  <a:pt x="6197874" y="3261272"/>
                </a:cubicBezTo>
                <a:lnTo>
                  <a:pt x="6197874" y="3148577"/>
                </a:lnTo>
                <a:cubicBezTo>
                  <a:pt x="6197874" y="3130253"/>
                  <a:pt x="6194361" y="3117273"/>
                  <a:pt x="6187337" y="3109637"/>
                </a:cubicBezTo>
                <a:cubicBezTo>
                  <a:pt x="6180313" y="3102002"/>
                  <a:pt x="6167639" y="3098185"/>
                  <a:pt x="6149314" y="3098185"/>
                </a:cubicBezTo>
                <a:lnTo>
                  <a:pt x="5987143" y="3098185"/>
                </a:lnTo>
                <a:lnTo>
                  <a:pt x="5987143" y="2950673"/>
                </a:lnTo>
                <a:cubicBezTo>
                  <a:pt x="5987143" y="2941510"/>
                  <a:pt x="5986685" y="2934944"/>
                  <a:pt x="5985768" y="2930974"/>
                </a:cubicBezTo>
                <a:cubicBezTo>
                  <a:pt x="5984852" y="2927004"/>
                  <a:pt x="5982256" y="2922270"/>
                  <a:pt x="5977980" y="2916773"/>
                </a:cubicBezTo>
                <a:cubicBezTo>
                  <a:pt x="5951104" y="2881345"/>
                  <a:pt x="5913539" y="2845002"/>
                  <a:pt x="5865285" y="2807742"/>
                </a:cubicBezTo>
                <a:cubicBezTo>
                  <a:pt x="5857955" y="2801634"/>
                  <a:pt x="5850626" y="2798580"/>
                  <a:pt x="5843296" y="2798580"/>
                </a:cubicBezTo>
                <a:close/>
                <a:moveTo>
                  <a:pt x="7055510" y="2603424"/>
                </a:moveTo>
                <a:cubicBezTo>
                  <a:pt x="7051234" y="2603424"/>
                  <a:pt x="7046806" y="2604646"/>
                  <a:pt x="7042225" y="2607089"/>
                </a:cubicBezTo>
                <a:cubicBezTo>
                  <a:pt x="7037644" y="2609533"/>
                  <a:pt x="7031077" y="2614113"/>
                  <a:pt x="7022526" y="2620833"/>
                </a:cubicBezTo>
                <a:cubicBezTo>
                  <a:pt x="6968163" y="2667865"/>
                  <a:pt x="6925406" y="2709401"/>
                  <a:pt x="6894255" y="2745439"/>
                </a:cubicBezTo>
                <a:cubicBezTo>
                  <a:pt x="6883260" y="2758266"/>
                  <a:pt x="6876083" y="2767276"/>
                  <a:pt x="6872724" y="2772467"/>
                </a:cubicBezTo>
                <a:cubicBezTo>
                  <a:pt x="6869364" y="2777659"/>
                  <a:pt x="6867684" y="2783615"/>
                  <a:pt x="6867684" y="2790334"/>
                </a:cubicBezTo>
                <a:cubicBezTo>
                  <a:pt x="6867684" y="2795220"/>
                  <a:pt x="6868753" y="2799954"/>
                  <a:pt x="6870891" y="2804535"/>
                </a:cubicBezTo>
                <a:cubicBezTo>
                  <a:pt x="6873029" y="2809116"/>
                  <a:pt x="6876999" y="2814614"/>
                  <a:pt x="6882802" y="2821027"/>
                </a:cubicBezTo>
                <a:cubicBezTo>
                  <a:pt x="6888605" y="2827441"/>
                  <a:pt x="6892422" y="2831869"/>
                  <a:pt x="6894255" y="2834312"/>
                </a:cubicBezTo>
                <a:cubicBezTo>
                  <a:pt x="6934569" y="2882567"/>
                  <a:pt x="6976715" y="2924102"/>
                  <a:pt x="7020694" y="2958919"/>
                </a:cubicBezTo>
                <a:cubicBezTo>
                  <a:pt x="7029856" y="2965638"/>
                  <a:pt x="7036880" y="2970219"/>
                  <a:pt x="7041767" y="2972662"/>
                </a:cubicBezTo>
                <a:cubicBezTo>
                  <a:pt x="7046653" y="2975105"/>
                  <a:pt x="7051234" y="2976327"/>
                  <a:pt x="7055510" y="2976327"/>
                </a:cubicBezTo>
                <a:cubicBezTo>
                  <a:pt x="7064061" y="2976327"/>
                  <a:pt x="7075361" y="2970524"/>
                  <a:pt x="7089410" y="2958919"/>
                </a:cubicBezTo>
                <a:cubicBezTo>
                  <a:pt x="7140719" y="2914940"/>
                  <a:pt x="7182559" y="2874015"/>
                  <a:pt x="7214933" y="2836145"/>
                </a:cubicBezTo>
                <a:cubicBezTo>
                  <a:pt x="7217987" y="2832480"/>
                  <a:pt x="7222110" y="2827746"/>
                  <a:pt x="7227302" y="2821943"/>
                </a:cubicBezTo>
                <a:cubicBezTo>
                  <a:pt x="7232493" y="2816140"/>
                  <a:pt x="7236464" y="2810796"/>
                  <a:pt x="7239213" y="2805909"/>
                </a:cubicBezTo>
                <a:cubicBezTo>
                  <a:pt x="7241961" y="2801023"/>
                  <a:pt x="7243336" y="2795831"/>
                  <a:pt x="7243336" y="2790334"/>
                </a:cubicBezTo>
                <a:cubicBezTo>
                  <a:pt x="7243336" y="2785447"/>
                  <a:pt x="7242114" y="2780561"/>
                  <a:pt x="7239671" y="2775674"/>
                </a:cubicBezTo>
                <a:cubicBezTo>
                  <a:pt x="7237227" y="2770788"/>
                  <a:pt x="7233257" y="2765137"/>
                  <a:pt x="7227760" y="2758724"/>
                </a:cubicBezTo>
                <a:cubicBezTo>
                  <a:pt x="7222263" y="2752310"/>
                  <a:pt x="7218292" y="2747882"/>
                  <a:pt x="7215849" y="2745439"/>
                </a:cubicBezTo>
                <a:cubicBezTo>
                  <a:pt x="7181033" y="2705125"/>
                  <a:pt x="7138886" y="2663589"/>
                  <a:pt x="7089410" y="2620833"/>
                </a:cubicBezTo>
                <a:cubicBezTo>
                  <a:pt x="7080248" y="2614113"/>
                  <a:pt x="7073376" y="2609533"/>
                  <a:pt x="7068795" y="2607089"/>
                </a:cubicBezTo>
                <a:cubicBezTo>
                  <a:pt x="7064214" y="2604646"/>
                  <a:pt x="7059785" y="2603424"/>
                  <a:pt x="7055510" y="2603424"/>
                </a:cubicBezTo>
                <a:close/>
                <a:moveTo>
                  <a:pt x="2931185" y="2603424"/>
                </a:moveTo>
                <a:cubicBezTo>
                  <a:pt x="2926910" y="2603424"/>
                  <a:pt x="2922482" y="2604646"/>
                  <a:pt x="2917900" y="2607089"/>
                </a:cubicBezTo>
                <a:cubicBezTo>
                  <a:pt x="2913319" y="2609533"/>
                  <a:pt x="2906753" y="2614113"/>
                  <a:pt x="2898201" y="2620833"/>
                </a:cubicBezTo>
                <a:cubicBezTo>
                  <a:pt x="2843839" y="2667865"/>
                  <a:pt x="2801082" y="2709401"/>
                  <a:pt x="2769931" y="2745439"/>
                </a:cubicBezTo>
                <a:cubicBezTo>
                  <a:pt x="2758936" y="2758266"/>
                  <a:pt x="2751758" y="2767276"/>
                  <a:pt x="2748399" y="2772467"/>
                </a:cubicBezTo>
                <a:cubicBezTo>
                  <a:pt x="2745040" y="2777659"/>
                  <a:pt x="2743360" y="2783615"/>
                  <a:pt x="2743360" y="2790334"/>
                </a:cubicBezTo>
                <a:cubicBezTo>
                  <a:pt x="2743360" y="2795220"/>
                  <a:pt x="2744429" y="2799954"/>
                  <a:pt x="2746566" y="2804535"/>
                </a:cubicBezTo>
                <a:cubicBezTo>
                  <a:pt x="2748705" y="2809116"/>
                  <a:pt x="2752675" y="2814614"/>
                  <a:pt x="2758477" y="2821027"/>
                </a:cubicBezTo>
                <a:cubicBezTo>
                  <a:pt x="2764280" y="2827441"/>
                  <a:pt x="2768098" y="2831869"/>
                  <a:pt x="2769931" y="2834312"/>
                </a:cubicBezTo>
                <a:cubicBezTo>
                  <a:pt x="2810244" y="2882567"/>
                  <a:pt x="2852390" y="2924102"/>
                  <a:pt x="2896369" y="2958919"/>
                </a:cubicBezTo>
                <a:cubicBezTo>
                  <a:pt x="2905531" y="2965638"/>
                  <a:pt x="2912555" y="2970219"/>
                  <a:pt x="2917442" y="2972662"/>
                </a:cubicBezTo>
                <a:cubicBezTo>
                  <a:pt x="2922328" y="2975105"/>
                  <a:pt x="2926910" y="2976327"/>
                  <a:pt x="2931185" y="2976327"/>
                </a:cubicBezTo>
                <a:cubicBezTo>
                  <a:pt x="2939737" y="2976327"/>
                  <a:pt x="2951037" y="2970524"/>
                  <a:pt x="2965085" y="2958919"/>
                </a:cubicBezTo>
                <a:cubicBezTo>
                  <a:pt x="3016394" y="2914940"/>
                  <a:pt x="3058235" y="2874015"/>
                  <a:pt x="3090608" y="2836145"/>
                </a:cubicBezTo>
                <a:cubicBezTo>
                  <a:pt x="3093662" y="2832480"/>
                  <a:pt x="3097785" y="2827746"/>
                  <a:pt x="3102977" y="2821943"/>
                </a:cubicBezTo>
                <a:cubicBezTo>
                  <a:pt x="3108170" y="2816140"/>
                  <a:pt x="3112140" y="2810796"/>
                  <a:pt x="3114888" y="2805909"/>
                </a:cubicBezTo>
                <a:cubicBezTo>
                  <a:pt x="3117637" y="2801023"/>
                  <a:pt x="3119011" y="2795831"/>
                  <a:pt x="3119011" y="2790334"/>
                </a:cubicBezTo>
                <a:cubicBezTo>
                  <a:pt x="3119011" y="2785447"/>
                  <a:pt x="3117789" y="2780561"/>
                  <a:pt x="3115346" y="2775674"/>
                </a:cubicBezTo>
                <a:cubicBezTo>
                  <a:pt x="3112903" y="2770788"/>
                  <a:pt x="3108933" y="2765137"/>
                  <a:pt x="3103436" y="2758724"/>
                </a:cubicBezTo>
                <a:cubicBezTo>
                  <a:pt x="3097938" y="2752310"/>
                  <a:pt x="3093968" y="2747882"/>
                  <a:pt x="3091524" y="2745439"/>
                </a:cubicBezTo>
                <a:cubicBezTo>
                  <a:pt x="3056708" y="2705125"/>
                  <a:pt x="3014562" y="2663589"/>
                  <a:pt x="2965085" y="2620833"/>
                </a:cubicBezTo>
                <a:cubicBezTo>
                  <a:pt x="2955923" y="2614113"/>
                  <a:pt x="2949052" y="2609533"/>
                  <a:pt x="2944471" y="2607089"/>
                </a:cubicBezTo>
                <a:cubicBezTo>
                  <a:pt x="2939890" y="2604646"/>
                  <a:pt x="2935461" y="2603424"/>
                  <a:pt x="2931185" y="2603424"/>
                </a:cubicBezTo>
                <a:close/>
                <a:moveTo>
                  <a:pt x="4625718" y="2596094"/>
                </a:moveTo>
                <a:cubicBezTo>
                  <a:pt x="4619000" y="2596094"/>
                  <a:pt x="4611364" y="2599148"/>
                  <a:pt x="4602813" y="2605256"/>
                </a:cubicBezTo>
                <a:cubicBezTo>
                  <a:pt x="4553338" y="2644349"/>
                  <a:pt x="4515772" y="2680692"/>
                  <a:pt x="4490117" y="2714287"/>
                </a:cubicBezTo>
                <a:cubicBezTo>
                  <a:pt x="4485841" y="2719784"/>
                  <a:pt x="4483246" y="2724365"/>
                  <a:pt x="4482330" y="2728030"/>
                </a:cubicBezTo>
                <a:cubicBezTo>
                  <a:pt x="4481413" y="2731695"/>
                  <a:pt x="4480955" y="2738415"/>
                  <a:pt x="4480955" y="2748187"/>
                </a:cubicBezTo>
                <a:lnTo>
                  <a:pt x="4480955" y="3987837"/>
                </a:lnTo>
                <a:cubicBezTo>
                  <a:pt x="4480955" y="4006162"/>
                  <a:pt x="4484773" y="4018836"/>
                  <a:pt x="4492408" y="4025860"/>
                </a:cubicBezTo>
                <a:cubicBezTo>
                  <a:pt x="4500043" y="4032885"/>
                  <a:pt x="4513023" y="4036397"/>
                  <a:pt x="4531347" y="4036397"/>
                </a:cubicBezTo>
                <a:lnTo>
                  <a:pt x="4720090" y="4036397"/>
                </a:lnTo>
                <a:cubicBezTo>
                  <a:pt x="4738414" y="4036397"/>
                  <a:pt x="4751394" y="4032885"/>
                  <a:pt x="4759029" y="4025860"/>
                </a:cubicBezTo>
                <a:cubicBezTo>
                  <a:pt x="4766664" y="4018836"/>
                  <a:pt x="4770482" y="4006162"/>
                  <a:pt x="4770482" y="3987837"/>
                </a:cubicBezTo>
                <a:lnTo>
                  <a:pt x="4770482" y="3418863"/>
                </a:lnTo>
                <a:cubicBezTo>
                  <a:pt x="4785752" y="3384046"/>
                  <a:pt x="4806978" y="3357018"/>
                  <a:pt x="4834159" y="3337777"/>
                </a:cubicBezTo>
                <a:cubicBezTo>
                  <a:pt x="4861341" y="3318536"/>
                  <a:pt x="4897226" y="3308916"/>
                  <a:pt x="4941816" y="3308916"/>
                </a:cubicBezTo>
                <a:cubicBezTo>
                  <a:pt x="4991903" y="3308916"/>
                  <a:pt x="5030536" y="3324797"/>
                  <a:pt x="5057718" y="3356560"/>
                </a:cubicBezTo>
                <a:cubicBezTo>
                  <a:pt x="5084899" y="3388322"/>
                  <a:pt x="5098490" y="3437187"/>
                  <a:pt x="5098490" y="3503155"/>
                </a:cubicBezTo>
                <a:lnTo>
                  <a:pt x="5098490" y="3987837"/>
                </a:lnTo>
                <a:cubicBezTo>
                  <a:pt x="5098490" y="4006162"/>
                  <a:pt x="5102307" y="4018836"/>
                  <a:pt x="5109942" y="4025860"/>
                </a:cubicBezTo>
                <a:cubicBezTo>
                  <a:pt x="5117577" y="4032885"/>
                  <a:pt x="5130558" y="4036397"/>
                  <a:pt x="5148882" y="4036397"/>
                </a:cubicBezTo>
                <a:lnTo>
                  <a:pt x="5337624" y="4036397"/>
                </a:lnTo>
                <a:cubicBezTo>
                  <a:pt x="5355949" y="4036397"/>
                  <a:pt x="5368929" y="4032885"/>
                  <a:pt x="5376564" y="4025860"/>
                </a:cubicBezTo>
                <a:cubicBezTo>
                  <a:pt x="5384199" y="4018836"/>
                  <a:pt x="5388016" y="4006162"/>
                  <a:pt x="5388016" y="3987837"/>
                </a:cubicBezTo>
                <a:lnTo>
                  <a:pt x="5388016" y="3452763"/>
                </a:lnTo>
                <a:cubicBezTo>
                  <a:pt x="5388016" y="3362362"/>
                  <a:pt x="5372135" y="3289065"/>
                  <a:pt x="5340373" y="3232869"/>
                </a:cubicBezTo>
                <a:cubicBezTo>
                  <a:pt x="5308610" y="3176674"/>
                  <a:pt x="5267380" y="3136361"/>
                  <a:pt x="5216682" y="3111928"/>
                </a:cubicBezTo>
                <a:cubicBezTo>
                  <a:pt x="5165985" y="3087495"/>
                  <a:pt x="5110095" y="3075279"/>
                  <a:pt x="5049014" y="3075279"/>
                </a:cubicBezTo>
                <a:cubicBezTo>
                  <a:pt x="4974494" y="3075279"/>
                  <a:pt x="4916467" y="3086274"/>
                  <a:pt x="4874931" y="3108264"/>
                </a:cubicBezTo>
                <a:cubicBezTo>
                  <a:pt x="4833396" y="3130253"/>
                  <a:pt x="4799801" y="3158350"/>
                  <a:pt x="4774147" y="3192556"/>
                </a:cubicBezTo>
                <a:lnTo>
                  <a:pt x="4770482" y="3192556"/>
                </a:lnTo>
                <a:lnTo>
                  <a:pt x="4770482" y="2748187"/>
                </a:lnTo>
                <a:cubicBezTo>
                  <a:pt x="4770482" y="2739025"/>
                  <a:pt x="4770024" y="2732459"/>
                  <a:pt x="4769107" y="2728488"/>
                </a:cubicBezTo>
                <a:cubicBezTo>
                  <a:pt x="4768191" y="2724518"/>
                  <a:pt x="4765595" y="2719784"/>
                  <a:pt x="4761320" y="2714287"/>
                </a:cubicBezTo>
                <a:cubicBezTo>
                  <a:pt x="4734444" y="2678860"/>
                  <a:pt x="4696879" y="2642516"/>
                  <a:pt x="4648624" y="2605256"/>
                </a:cubicBezTo>
                <a:cubicBezTo>
                  <a:pt x="4641294" y="2599148"/>
                  <a:pt x="4633659" y="2596094"/>
                  <a:pt x="4625718" y="2596094"/>
                </a:cubicBezTo>
                <a:close/>
                <a:moveTo>
                  <a:pt x="7612481" y="1048189"/>
                </a:moveTo>
                <a:cubicBezTo>
                  <a:pt x="7677227" y="1048189"/>
                  <a:pt x="7728230" y="1061627"/>
                  <a:pt x="7765490" y="1088503"/>
                </a:cubicBezTo>
                <a:lnTo>
                  <a:pt x="7765490" y="1466903"/>
                </a:lnTo>
                <a:cubicBezTo>
                  <a:pt x="7750219" y="1501720"/>
                  <a:pt x="7728841" y="1528748"/>
                  <a:pt x="7701354" y="1547989"/>
                </a:cubicBezTo>
                <a:cubicBezTo>
                  <a:pt x="7673868" y="1567230"/>
                  <a:pt x="7636303" y="1576850"/>
                  <a:pt x="7588659" y="1576850"/>
                </a:cubicBezTo>
                <a:cubicBezTo>
                  <a:pt x="7525745" y="1576850"/>
                  <a:pt x="7477643" y="1556846"/>
                  <a:pt x="7444354" y="1516837"/>
                </a:cubicBezTo>
                <a:cubicBezTo>
                  <a:pt x="7411064" y="1476829"/>
                  <a:pt x="7394420" y="1418343"/>
                  <a:pt x="7394420" y="1341381"/>
                </a:cubicBezTo>
                <a:cubicBezTo>
                  <a:pt x="7394420" y="1145920"/>
                  <a:pt x="7467106" y="1048189"/>
                  <a:pt x="7612481" y="1048189"/>
                </a:cubicBezTo>
                <a:close/>
                <a:moveTo>
                  <a:pt x="8717362" y="1022535"/>
                </a:moveTo>
                <a:cubicBezTo>
                  <a:pt x="8769892" y="1022535"/>
                  <a:pt x="8810206" y="1036736"/>
                  <a:pt x="8838304" y="1065139"/>
                </a:cubicBezTo>
                <a:cubicBezTo>
                  <a:pt x="8866400" y="1093542"/>
                  <a:pt x="8880450" y="1130649"/>
                  <a:pt x="8880450" y="1176461"/>
                </a:cubicBezTo>
                <a:cubicBezTo>
                  <a:pt x="8880450" y="1192341"/>
                  <a:pt x="8876937" y="1203489"/>
                  <a:pt x="8869913" y="1209903"/>
                </a:cubicBezTo>
                <a:cubicBezTo>
                  <a:pt x="8862888" y="1216316"/>
                  <a:pt x="8850825" y="1219523"/>
                  <a:pt x="8833722" y="1219523"/>
                </a:cubicBezTo>
                <a:lnTo>
                  <a:pt x="8535034" y="1219523"/>
                </a:lnTo>
                <a:cubicBezTo>
                  <a:pt x="8542363" y="1159052"/>
                  <a:pt x="8560688" y="1111103"/>
                  <a:pt x="8590007" y="1075676"/>
                </a:cubicBezTo>
                <a:cubicBezTo>
                  <a:pt x="8619326" y="1040249"/>
                  <a:pt x="8661778" y="1022535"/>
                  <a:pt x="8717362" y="1022535"/>
                </a:cubicBezTo>
                <a:close/>
                <a:moveTo>
                  <a:pt x="3811987" y="1022535"/>
                </a:moveTo>
                <a:cubicBezTo>
                  <a:pt x="3864517" y="1022535"/>
                  <a:pt x="3904832" y="1036736"/>
                  <a:pt x="3932929" y="1065139"/>
                </a:cubicBezTo>
                <a:cubicBezTo>
                  <a:pt x="3961026" y="1093542"/>
                  <a:pt x="3975075" y="1130649"/>
                  <a:pt x="3975075" y="1176461"/>
                </a:cubicBezTo>
                <a:cubicBezTo>
                  <a:pt x="3975075" y="1192341"/>
                  <a:pt x="3971563" y="1203489"/>
                  <a:pt x="3964538" y="1209903"/>
                </a:cubicBezTo>
                <a:cubicBezTo>
                  <a:pt x="3957514" y="1216316"/>
                  <a:pt x="3945451" y="1219523"/>
                  <a:pt x="3928348" y="1219523"/>
                </a:cubicBezTo>
                <a:lnTo>
                  <a:pt x="3629660" y="1219523"/>
                </a:lnTo>
                <a:cubicBezTo>
                  <a:pt x="3636989" y="1159052"/>
                  <a:pt x="3655313" y="1111103"/>
                  <a:pt x="3684633" y="1075676"/>
                </a:cubicBezTo>
                <a:cubicBezTo>
                  <a:pt x="3713952" y="1040249"/>
                  <a:pt x="3756403" y="1022535"/>
                  <a:pt x="3811987" y="1022535"/>
                </a:cubicBezTo>
                <a:close/>
                <a:moveTo>
                  <a:pt x="8719194" y="827379"/>
                </a:moveTo>
                <a:cubicBezTo>
                  <a:pt x="8623907" y="827379"/>
                  <a:pt x="8541141" y="846620"/>
                  <a:pt x="8470898" y="885101"/>
                </a:cubicBezTo>
                <a:cubicBezTo>
                  <a:pt x="8400654" y="923583"/>
                  <a:pt x="8346292" y="980694"/>
                  <a:pt x="8307810" y="1056435"/>
                </a:cubicBezTo>
                <a:cubicBezTo>
                  <a:pt x="8269329" y="1132176"/>
                  <a:pt x="8250088" y="1224715"/>
                  <a:pt x="8250088" y="1334051"/>
                </a:cubicBezTo>
                <a:cubicBezTo>
                  <a:pt x="8250088" y="1495306"/>
                  <a:pt x="8294983" y="1615179"/>
                  <a:pt x="8384773" y="1693668"/>
                </a:cubicBezTo>
                <a:cubicBezTo>
                  <a:pt x="8474562" y="1772158"/>
                  <a:pt x="8599780" y="1811403"/>
                  <a:pt x="8760424" y="1811403"/>
                </a:cubicBezTo>
                <a:cubicBezTo>
                  <a:pt x="8913128" y="1811403"/>
                  <a:pt x="9029488" y="1782389"/>
                  <a:pt x="9109505" y="1724362"/>
                </a:cubicBezTo>
                <a:cubicBezTo>
                  <a:pt x="9113781" y="1721308"/>
                  <a:pt x="9117140" y="1718407"/>
                  <a:pt x="9119584" y="1715658"/>
                </a:cubicBezTo>
                <a:cubicBezTo>
                  <a:pt x="9122027" y="1712909"/>
                  <a:pt x="9124470" y="1709397"/>
                  <a:pt x="9126914" y="1705121"/>
                </a:cubicBezTo>
                <a:cubicBezTo>
                  <a:pt x="9136686" y="1683743"/>
                  <a:pt x="9145238" y="1656256"/>
                  <a:pt x="9152568" y="1622661"/>
                </a:cubicBezTo>
                <a:cubicBezTo>
                  <a:pt x="9155622" y="1608002"/>
                  <a:pt x="9157149" y="1596702"/>
                  <a:pt x="9157149" y="1588761"/>
                </a:cubicBezTo>
                <a:cubicBezTo>
                  <a:pt x="9157149" y="1574712"/>
                  <a:pt x="9149513" y="1563717"/>
                  <a:pt x="9134243" y="1555777"/>
                </a:cubicBezTo>
                <a:cubicBezTo>
                  <a:pt x="9112864" y="1544171"/>
                  <a:pt x="9090723" y="1535925"/>
                  <a:pt x="9067817" y="1531039"/>
                </a:cubicBezTo>
                <a:cubicBezTo>
                  <a:pt x="9044912" y="1526152"/>
                  <a:pt x="9026434" y="1523709"/>
                  <a:pt x="9012386" y="1523709"/>
                </a:cubicBezTo>
                <a:cubicBezTo>
                  <a:pt x="9006277" y="1523709"/>
                  <a:pt x="9001085" y="1524473"/>
                  <a:pt x="8996810" y="1526000"/>
                </a:cubicBezTo>
                <a:cubicBezTo>
                  <a:pt x="8992534" y="1527527"/>
                  <a:pt x="8987037" y="1530734"/>
                  <a:pt x="8980318" y="1535620"/>
                </a:cubicBezTo>
                <a:cubicBezTo>
                  <a:pt x="8921069" y="1578988"/>
                  <a:pt x="8852352" y="1600672"/>
                  <a:pt x="8774168" y="1600672"/>
                </a:cubicBezTo>
                <a:cubicBezTo>
                  <a:pt x="8702702" y="1600672"/>
                  <a:pt x="8646354" y="1584027"/>
                  <a:pt x="8605124" y="1550737"/>
                </a:cubicBezTo>
                <a:cubicBezTo>
                  <a:pt x="8563894" y="1517448"/>
                  <a:pt x="8541141" y="1469652"/>
                  <a:pt x="8536866" y="1407349"/>
                </a:cubicBezTo>
                <a:lnTo>
                  <a:pt x="8929926" y="1407349"/>
                </a:lnTo>
                <a:cubicBezTo>
                  <a:pt x="9003834" y="1407349"/>
                  <a:pt x="9058807" y="1392536"/>
                  <a:pt x="9094846" y="1362912"/>
                </a:cubicBezTo>
                <a:cubicBezTo>
                  <a:pt x="9130884" y="1333287"/>
                  <a:pt x="9148903" y="1283048"/>
                  <a:pt x="9148903" y="1212193"/>
                </a:cubicBezTo>
                <a:cubicBezTo>
                  <a:pt x="9148903" y="1137063"/>
                  <a:pt x="9132105" y="1070484"/>
                  <a:pt x="9098511" y="1012456"/>
                </a:cubicBezTo>
                <a:cubicBezTo>
                  <a:pt x="9064916" y="954429"/>
                  <a:pt x="9015745" y="909076"/>
                  <a:pt x="8950999" y="876397"/>
                </a:cubicBezTo>
                <a:cubicBezTo>
                  <a:pt x="8886252" y="843719"/>
                  <a:pt x="8808984" y="827379"/>
                  <a:pt x="8719194" y="827379"/>
                </a:cubicBezTo>
                <a:close/>
                <a:moveTo>
                  <a:pt x="6110967" y="827379"/>
                </a:moveTo>
                <a:cubicBezTo>
                  <a:pt x="6040724" y="827379"/>
                  <a:pt x="5975519" y="838069"/>
                  <a:pt x="5915354" y="859447"/>
                </a:cubicBezTo>
                <a:cubicBezTo>
                  <a:pt x="5855189" y="880826"/>
                  <a:pt x="5806476" y="913963"/>
                  <a:pt x="5769216" y="958857"/>
                </a:cubicBezTo>
                <a:cubicBezTo>
                  <a:pt x="5731957" y="1003752"/>
                  <a:pt x="5713327" y="1059489"/>
                  <a:pt x="5713327" y="1126068"/>
                </a:cubicBezTo>
                <a:cubicBezTo>
                  <a:pt x="5713327" y="1176155"/>
                  <a:pt x="5722031" y="1218149"/>
                  <a:pt x="5739439" y="1252049"/>
                </a:cubicBezTo>
                <a:cubicBezTo>
                  <a:pt x="5756847" y="1285949"/>
                  <a:pt x="5782502" y="1314505"/>
                  <a:pt x="5816402" y="1337716"/>
                </a:cubicBezTo>
                <a:cubicBezTo>
                  <a:pt x="5850302" y="1360927"/>
                  <a:pt x="5894434" y="1382305"/>
                  <a:pt x="5948796" y="1401851"/>
                </a:cubicBezTo>
                <a:cubicBezTo>
                  <a:pt x="6009877" y="1423841"/>
                  <a:pt x="6053093" y="1440333"/>
                  <a:pt x="6078441" y="1451327"/>
                </a:cubicBezTo>
                <a:cubicBezTo>
                  <a:pt x="6103791" y="1462322"/>
                  <a:pt x="6122115" y="1473622"/>
                  <a:pt x="6133415" y="1485228"/>
                </a:cubicBezTo>
                <a:cubicBezTo>
                  <a:pt x="6144715" y="1496833"/>
                  <a:pt x="6150365" y="1511493"/>
                  <a:pt x="6150365" y="1529206"/>
                </a:cubicBezTo>
                <a:cubicBezTo>
                  <a:pt x="6150365" y="1554861"/>
                  <a:pt x="6137691" y="1574712"/>
                  <a:pt x="6112341" y="1588761"/>
                </a:cubicBezTo>
                <a:cubicBezTo>
                  <a:pt x="6086993" y="1602810"/>
                  <a:pt x="6053551" y="1609834"/>
                  <a:pt x="6012016" y="1609834"/>
                </a:cubicBezTo>
                <a:cubicBezTo>
                  <a:pt x="5940550" y="1609834"/>
                  <a:pt x="5878857" y="1585096"/>
                  <a:pt x="5826939" y="1535620"/>
                </a:cubicBezTo>
                <a:cubicBezTo>
                  <a:pt x="5818387" y="1527068"/>
                  <a:pt x="5810752" y="1522793"/>
                  <a:pt x="5804033" y="1522793"/>
                </a:cubicBezTo>
                <a:cubicBezTo>
                  <a:pt x="5796093" y="1522793"/>
                  <a:pt x="5788457" y="1528290"/>
                  <a:pt x="5781127" y="1539285"/>
                </a:cubicBezTo>
                <a:lnTo>
                  <a:pt x="5687673" y="1677635"/>
                </a:lnTo>
                <a:cubicBezTo>
                  <a:pt x="5684618" y="1682521"/>
                  <a:pt x="5683092" y="1687713"/>
                  <a:pt x="5683092" y="1693210"/>
                </a:cubicBezTo>
                <a:cubicBezTo>
                  <a:pt x="5683092" y="1700540"/>
                  <a:pt x="5685841" y="1706954"/>
                  <a:pt x="5691338" y="1712451"/>
                </a:cubicBezTo>
                <a:cubicBezTo>
                  <a:pt x="5763413" y="1778419"/>
                  <a:pt x="5872444" y="1811403"/>
                  <a:pt x="6018429" y="1811403"/>
                </a:cubicBezTo>
                <a:cubicBezTo>
                  <a:pt x="6091726" y="1811403"/>
                  <a:pt x="6159680" y="1800714"/>
                  <a:pt x="6222288" y="1779335"/>
                </a:cubicBezTo>
                <a:cubicBezTo>
                  <a:pt x="6284897" y="1757957"/>
                  <a:pt x="6335748" y="1724056"/>
                  <a:pt x="6374839" y="1677635"/>
                </a:cubicBezTo>
                <a:cubicBezTo>
                  <a:pt x="6413932" y="1631213"/>
                  <a:pt x="6433478" y="1572574"/>
                  <a:pt x="6433478" y="1501720"/>
                </a:cubicBezTo>
                <a:cubicBezTo>
                  <a:pt x="6433478" y="1446746"/>
                  <a:pt x="6423553" y="1402157"/>
                  <a:pt x="6403700" y="1367951"/>
                </a:cubicBezTo>
                <a:cubicBezTo>
                  <a:pt x="6383849" y="1333745"/>
                  <a:pt x="6356363" y="1306411"/>
                  <a:pt x="6321240" y="1285949"/>
                </a:cubicBezTo>
                <a:cubicBezTo>
                  <a:pt x="6286119" y="1265487"/>
                  <a:pt x="6238934" y="1244872"/>
                  <a:pt x="6179684" y="1224104"/>
                </a:cubicBezTo>
                <a:cubicBezTo>
                  <a:pt x="6127155" y="1205780"/>
                  <a:pt x="6089436" y="1191731"/>
                  <a:pt x="6066531" y="1181958"/>
                </a:cubicBezTo>
                <a:cubicBezTo>
                  <a:pt x="6043625" y="1172185"/>
                  <a:pt x="6026217" y="1161038"/>
                  <a:pt x="6014306" y="1148516"/>
                </a:cubicBezTo>
                <a:cubicBezTo>
                  <a:pt x="6002395" y="1135994"/>
                  <a:pt x="5996440" y="1120265"/>
                  <a:pt x="5996440" y="1101330"/>
                </a:cubicBezTo>
                <a:cubicBezTo>
                  <a:pt x="5996440" y="1053076"/>
                  <a:pt x="6035226" y="1028948"/>
                  <a:pt x="6112800" y="1028948"/>
                </a:cubicBezTo>
                <a:cubicBezTo>
                  <a:pt x="6162276" y="1028948"/>
                  <a:pt x="6202285" y="1043303"/>
                  <a:pt x="6232825" y="1072011"/>
                </a:cubicBezTo>
                <a:cubicBezTo>
                  <a:pt x="6241987" y="1081173"/>
                  <a:pt x="6249317" y="1085754"/>
                  <a:pt x="6254814" y="1085754"/>
                </a:cubicBezTo>
                <a:cubicBezTo>
                  <a:pt x="6266420" y="1085754"/>
                  <a:pt x="6286119" y="1081937"/>
                  <a:pt x="6313911" y="1074301"/>
                </a:cubicBezTo>
                <a:cubicBezTo>
                  <a:pt x="6341703" y="1066667"/>
                  <a:pt x="6361402" y="1059795"/>
                  <a:pt x="6373007" y="1053687"/>
                </a:cubicBezTo>
                <a:cubicBezTo>
                  <a:pt x="6385224" y="1046968"/>
                  <a:pt x="6391331" y="1035667"/>
                  <a:pt x="6391331" y="1019786"/>
                </a:cubicBezTo>
                <a:lnTo>
                  <a:pt x="6390415" y="1008792"/>
                </a:lnTo>
                <a:cubicBezTo>
                  <a:pt x="6386140" y="969699"/>
                  <a:pt x="6380032" y="938242"/>
                  <a:pt x="6372091" y="914421"/>
                </a:cubicBezTo>
                <a:cubicBezTo>
                  <a:pt x="6370258" y="908312"/>
                  <a:pt x="6367968" y="903426"/>
                  <a:pt x="6365219" y="899761"/>
                </a:cubicBezTo>
                <a:cubicBezTo>
                  <a:pt x="6362470" y="896096"/>
                  <a:pt x="6358347" y="891820"/>
                  <a:pt x="6352850" y="886934"/>
                </a:cubicBezTo>
                <a:cubicBezTo>
                  <a:pt x="6308871" y="847231"/>
                  <a:pt x="6228244" y="827379"/>
                  <a:pt x="6110967" y="827379"/>
                </a:cubicBezTo>
                <a:close/>
                <a:moveTo>
                  <a:pt x="3813820" y="827379"/>
                </a:moveTo>
                <a:cubicBezTo>
                  <a:pt x="3718533" y="827379"/>
                  <a:pt x="3635767" y="846620"/>
                  <a:pt x="3565523" y="885101"/>
                </a:cubicBezTo>
                <a:cubicBezTo>
                  <a:pt x="3495280" y="923583"/>
                  <a:pt x="3440917" y="980694"/>
                  <a:pt x="3402436" y="1056435"/>
                </a:cubicBezTo>
                <a:cubicBezTo>
                  <a:pt x="3363954" y="1132176"/>
                  <a:pt x="3344714" y="1224715"/>
                  <a:pt x="3344714" y="1334051"/>
                </a:cubicBezTo>
                <a:cubicBezTo>
                  <a:pt x="3344714" y="1495306"/>
                  <a:pt x="3389609" y="1615179"/>
                  <a:pt x="3479399" y="1693668"/>
                </a:cubicBezTo>
                <a:cubicBezTo>
                  <a:pt x="3569189" y="1772158"/>
                  <a:pt x="3694406" y="1811403"/>
                  <a:pt x="3855050" y="1811403"/>
                </a:cubicBezTo>
                <a:cubicBezTo>
                  <a:pt x="4007754" y="1811403"/>
                  <a:pt x="4124114" y="1782389"/>
                  <a:pt x="4204130" y="1724362"/>
                </a:cubicBezTo>
                <a:cubicBezTo>
                  <a:pt x="4208406" y="1721308"/>
                  <a:pt x="4211766" y="1718407"/>
                  <a:pt x="4214209" y="1715658"/>
                </a:cubicBezTo>
                <a:cubicBezTo>
                  <a:pt x="4216652" y="1712909"/>
                  <a:pt x="4219095" y="1709397"/>
                  <a:pt x="4221539" y="1705121"/>
                </a:cubicBezTo>
                <a:cubicBezTo>
                  <a:pt x="4231312" y="1683743"/>
                  <a:pt x="4239863" y="1656256"/>
                  <a:pt x="4247193" y="1622661"/>
                </a:cubicBezTo>
                <a:cubicBezTo>
                  <a:pt x="4250247" y="1608002"/>
                  <a:pt x="4251775" y="1596702"/>
                  <a:pt x="4251775" y="1588761"/>
                </a:cubicBezTo>
                <a:cubicBezTo>
                  <a:pt x="4251775" y="1574712"/>
                  <a:pt x="4244139" y="1563718"/>
                  <a:pt x="4228869" y="1555777"/>
                </a:cubicBezTo>
                <a:cubicBezTo>
                  <a:pt x="4207490" y="1544171"/>
                  <a:pt x="4185348" y="1535925"/>
                  <a:pt x="4162443" y="1531039"/>
                </a:cubicBezTo>
                <a:cubicBezTo>
                  <a:pt x="4139537" y="1526152"/>
                  <a:pt x="4121060" y="1523709"/>
                  <a:pt x="4107012" y="1523709"/>
                </a:cubicBezTo>
                <a:cubicBezTo>
                  <a:pt x="4100904" y="1523709"/>
                  <a:pt x="4095711" y="1524473"/>
                  <a:pt x="4091436" y="1526000"/>
                </a:cubicBezTo>
                <a:cubicBezTo>
                  <a:pt x="4087160" y="1527527"/>
                  <a:pt x="4081662" y="1530733"/>
                  <a:pt x="4074943" y="1535620"/>
                </a:cubicBezTo>
                <a:cubicBezTo>
                  <a:pt x="4015694" y="1578988"/>
                  <a:pt x="3946978" y="1600672"/>
                  <a:pt x="3868794" y="1600672"/>
                </a:cubicBezTo>
                <a:cubicBezTo>
                  <a:pt x="3797328" y="1600672"/>
                  <a:pt x="3740980" y="1584027"/>
                  <a:pt x="3699750" y="1550737"/>
                </a:cubicBezTo>
                <a:cubicBezTo>
                  <a:pt x="3658520" y="1517448"/>
                  <a:pt x="3635767" y="1469652"/>
                  <a:pt x="3631492" y="1407349"/>
                </a:cubicBezTo>
                <a:lnTo>
                  <a:pt x="4024551" y="1407349"/>
                </a:lnTo>
                <a:cubicBezTo>
                  <a:pt x="4098460" y="1407349"/>
                  <a:pt x="4153433" y="1392536"/>
                  <a:pt x="4189471" y="1362912"/>
                </a:cubicBezTo>
                <a:cubicBezTo>
                  <a:pt x="4225509" y="1333287"/>
                  <a:pt x="4243528" y="1283048"/>
                  <a:pt x="4243528" y="1212193"/>
                </a:cubicBezTo>
                <a:cubicBezTo>
                  <a:pt x="4243528" y="1137063"/>
                  <a:pt x="4226730" y="1070484"/>
                  <a:pt x="4193136" y="1012456"/>
                </a:cubicBezTo>
                <a:cubicBezTo>
                  <a:pt x="4159541" y="954429"/>
                  <a:pt x="4110371" y="909076"/>
                  <a:pt x="4045625" y="876397"/>
                </a:cubicBezTo>
                <a:cubicBezTo>
                  <a:pt x="3980878" y="843719"/>
                  <a:pt x="3903610" y="827379"/>
                  <a:pt x="3813820" y="827379"/>
                </a:cubicBezTo>
                <a:close/>
                <a:moveTo>
                  <a:pt x="7622559" y="826463"/>
                </a:moveTo>
                <a:cubicBezTo>
                  <a:pt x="7272562" y="826463"/>
                  <a:pt x="7097563" y="999324"/>
                  <a:pt x="7097563" y="1345046"/>
                </a:cubicBezTo>
                <a:cubicBezTo>
                  <a:pt x="7097563" y="1437889"/>
                  <a:pt x="7111765" y="1519128"/>
                  <a:pt x="7140168" y="1588761"/>
                </a:cubicBezTo>
                <a:cubicBezTo>
                  <a:pt x="7168571" y="1658394"/>
                  <a:pt x="7212549" y="1712756"/>
                  <a:pt x="7272104" y="1751849"/>
                </a:cubicBezTo>
                <a:cubicBezTo>
                  <a:pt x="7331658" y="1790941"/>
                  <a:pt x="7406331" y="1810487"/>
                  <a:pt x="7496120" y="1810487"/>
                </a:cubicBezTo>
                <a:cubicBezTo>
                  <a:pt x="7566364" y="1810487"/>
                  <a:pt x="7621337" y="1799798"/>
                  <a:pt x="7661041" y="1778419"/>
                </a:cubicBezTo>
                <a:cubicBezTo>
                  <a:pt x="7700743" y="1757040"/>
                  <a:pt x="7734338" y="1729248"/>
                  <a:pt x="7761825" y="1695043"/>
                </a:cubicBezTo>
                <a:lnTo>
                  <a:pt x="7765490" y="1695043"/>
                </a:lnTo>
                <a:lnTo>
                  <a:pt x="7765490" y="1728027"/>
                </a:lnTo>
                <a:cubicBezTo>
                  <a:pt x="7765490" y="1816595"/>
                  <a:pt x="7739530" y="1883632"/>
                  <a:pt x="7687611" y="1929138"/>
                </a:cubicBezTo>
                <a:cubicBezTo>
                  <a:pt x="7635692" y="1974644"/>
                  <a:pt x="7565142" y="1997396"/>
                  <a:pt x="7475963" y="1997396"/>
                </a:cubicBezTo>
                <a:cubicBezTo>
                  <a:pt x="7428320" y="1997396"/>
                  <a:pt x="7389838" y="1993121"/>
                  <a:pt x="7360519" y="1984569"/>
                </a:cubicBezTo>
                <a:cubicBezTo>
                  <a:pt x="7331200" y="1976018"/>
                  <a:pt x="7305240" y="1965329"/>
                  <a:pt x="7282640" y="1952501"/>
                </a:cubicBezTo>
                <a:cubicBezTo>
                  <a:pt x="7276532" y="1948837"/>
                  <a:pt x="7271035" y="1947004"/>
                  <a:pt x="7266148" y="1947004"/>
                </a:cubicBezTo>
                <a:cubicBezTo>
                  <a:pt x="7264316" y="1947004"/>
                  <a:pt x="7259124" y="1948226"/>
                  <a:pt x="7250573" y="1950669"/>
                </a:cubicBezTo>
                <a:cubicBezTo>
                  <a:pt x="7239578" y="1954945"/>
                  <a:pt x="7224002" y="1964260"/>
                  <a:pt x="7203845" y="1978614"/>
                </a:cubicBezTo>
                <a:cubicBezTo>
                  <a:pt x="7183688" y="1992968"/>
                  <a:pt x="7167807" y="2005948"/>
                  <a:pt x="7156202" y="2017553"/>
                </a:cubicBezTo>
                <a:cubicBezTo>
                  <a:pt x="7149482" y="2024272"/>
                  <a:pt x="7144901" y="2030686"/>
                  <a:pt x="7142458" y="2036794"/>
                </a:cubicBezTo>
                <a:cubicBezTo>
                  <a:pt x="7141236" y="2041070"/>
                  <a:pt x="7141542" y="2047483"/>
                  <a:pt x="7143374" y="2056035"/>
                </a:cubicBezTo>
                <a:cubicBezTo>
                  <a:pt x="7149482" y="2078024"/>
                  <a:pt x="7156507" y="2098486"/>
                  <a:pt x="7164448" y="2117421"/>
                </a:cubicBezTo>
                <a:cubicBezTo>
                  <a:pt x="7172388" y="2136357"/>
                  <a:pt x="7179412" y="2151016"/>
                  <a:pt x="7185521" y="2161400"/>
                </a:cubicBezTo>
                <a:cubicBezTo>
                  <a:pt x="7187964" y="2166286"/>
                  <a:pt x="7191170" y="2170104"/>
                  <a:pt x="7195141" y="2172853"/>
                </a:cubicBezTo>
                <a:cubicBezTo>
                  <a:pt x="7199111" y="2175601"/>
                  <a:pt x="7205067" y="2178808"/>
                  <a:pt x="7213007" y="2182473"/>
                </a:cubicBezTo>
                <a:cubicBezTo>
                  <a:pt x="7280808" y="2213625"/>
                  <a:pt x="7371208" y="2229200"/>
                  <a:pt x="7484209" y="2229200"/>
                </a:cubicBezTo>
                <a:cubicBezTo>
                  <a:pt x="7602707" y="2229200"/>
                  <a:pt x="7704714" y="2208280"/>
                  <a:pt x="7790228" y="2166439"/>
                </a:cubicBezTo>
                <a:cubicBezTo>
                  <a:pt x="7875742" y="2124599"/>
                  <a:pt x="7941252" y="2062753"/>
                  <a:pt x="7986758" y="1980904"/>
                </a:cubicBezTo>
                <a:cubicBezTo>
                  <a:pt x="8032263" y="1899055"/>
                  <a:pt x="8055016" y="1799187"/>
                  <a:pt x="8055016" y="1681299"/>
                </a:cubicBezTo>
                <a:lnTo>
                  <a:pt x="8055016" y="938242"/>
                </a:lnTo>
                <a:cubicBezTo>
                  <a:pt x="8020200" y="916253"/>
                  <a:pt x="7984925" y="897471"/>
                  <a:pt x="7949193" y="881895"/>
                </a:cubicBezTo>
                <a:cubicBezTo>
                  <a:pt x="7913460" y="866319"/>
                  <a:pt x="7868565" y="853186"/>
                  <a:pt x="7814508" y="842497"/>
                </a:cubicBezTo>
                <a:cubicBezTo>
                  <a:pt x="7760451" y="831808"/>
                  <a:pt x="7696468" y="826463"/>
                  <a:pt x="7622559" y="826463"/>
                </a:cubicBezTo>
                <a:close/>
                <a:moveTo>
                  <a:pt x="9558045" y="550680"/>
                </a:moveTo>
                <a:cubicBezTo>
                  <a:pt x="9551327" y="550680"/>
                  <a:pt x="9543691" y="553734"/>
                  <a:pt x="9535140" y="559842"/>
                </a:cubicBezTo>
                <a:cubicBezTo>
                  <a:pt x="9485664" y="598934"/>
                  <a:pt x="9448099" y="635278"/>
                  <a:pt x="9422444" y="668873"/>
                </a:cubicBezTo>
                <a:cubicBezTo>
                  <a:pt x="9418169" y="674370"/>
                  <a:pt x="9415573" y="678951"/>
                  <a:pt x="9414657" y="682616"/>
                </a:cubicBezTo>
                <a:cubicBezTo>
                  <a:pt x="9413740" y="686281"/>
                  <a:pt x="9413282" y="693000"/>
                  <a:pt x="9413282" y="702773"/>
                </a:cubicBezTo>
                <a:lnTo>
                  <a:pt x="9413282" y="850285"/>
                </a:lnTo>
                <a:lnTo>
                  <a:pt x="9309749" y="850285"/>
                </a:lnTo>
                <a:cubicBezTo>
                  <a:pt x="9291424" y="850285"/>
                  <a:pt x="9278750" y="854103"/>
                  <a:pt x="9271726" y="861738"/>
                </a:cubicBezTo>
                <a:cubicBezTo>
                  <a:pt x="9264701" y="869373"/>
                  <a:pt x="9261189" y="882353"/>
                  <a:pt x="9261189" y="900677"/>
                </a:cubicBezTo>
                <a:lnTo>
                  <a:pt x="9261189" y="1013373"/>
                </a:lnTo>
                <a:cubicBezTo>
                  <a:pt x="9261189" y="1031697"/>
                  <a:pt x="9264701" y="1044677"/>
                  <a:pt x="9271726" y="1052312"/>
                </a:cubicBezTo>
                <a:cubicBezTo>
                  <a:pt x="9278750" y="1059947"/>
                  <a:pt x="9291424" y="1063765"/>
                  <a:pt x="9309749" y="1063765"/>
                </a:cubicBezTo>
                <a:lnTo>
                  <a:pt x="9413282" y="1063765"/>
                </a:lnTo>
                <a:lnTo>
                  <a:pt x="9413282" y="1493474"/>
                </a:lnTo>
                <a:cubicBezTo>
                  <a:pt x="9413282" y="1705427"/>
                  <a:pt x="9515288" y="1811403"/>
                  <a:pt x="9719301" y="1811403"/>
                </a:cubicBezTo>
                <a:cubicBezTo>
                  <a:pt x="9779771" y="1811403"/>
                  <a:pt x="9826652" y="1807127"/>
                  <a:pt x="9859941" y="1798576"/>
                </a:cubicBezTo>
                <a:cubicBezTo>
                  <a:pt x="9893230" y="1790025"/>
                  <a:pt x="9921786" y="1780252"/>
                  <a:pt x="9945608" y="1769257"/>
                </a:cubicBezTo>
                <a:cubicBezTo>
                  <a:pt x="9955381" y="1764981"/>
                  <a:pt x="9960267" y="1758873"/>
                  <a:pt x="9960267" y="1750932"/>
                </a:cubicBezTo>
                <a:cubicBezTo>
                  <a:pt x="9960267" y="1748489"/>
                  <a:pt x="9959046" y="1743603"/>
                  <a:pt x="9956602" y="1736273"/>
                </a:cubicBezTo>
                <a:lnTo>
                  <a:pt x="9903462" y="1594258"/>
                </a:lnTo>
                <a:cubicBezTo>
                  <a:pt x="9900408" y="1586928"/>
                  <a:pt x="9897659" y="1581584"/>
                  <a:pt x="9895216" y="1578224"/>
                </a:cubicBezTo>
                <a:cubicBezTo>
                  <a:pt x="9892772" y="1574865"/>
                  <a:pt x="9889413" y="1573185"/>
                  <a:pt x="9885137" y="1573185"/>
                </a:cubicBezTo>
                <a:cubicBezTo>
                  <a:pt x="9881472" y="1573185"/>
                  <a:pt x="9873837" y="1575323"/>
                  <a:pt x="9862232" y="1579599"/>
                </a:cubicBezTo>
                <a:cubicBezTo>
                  <a:pt x="9845739" y="1586318"/>
                  <a:pt x="9827720" y="1589677"/>
                  <a:pt x="9808174" y="1589677"/>
                </a:cubicBezTo>
                <a:cubicBezTo>
                  <a:pt x="9773969" y="1589677"/>
                  <a:pt x="9747704" y="1577308"/>
                  <a:pt x="9729379" y="1552570"/>
                </a:cubicBezTo>
                <a:cubicBezTo>
                  <a:pt x="9711055" y="1527832"/>
                  <a:pt x="9701892" y="1491336"/>
                  <a:pt x="9701892" y="1443081"/>
                </a:cubicBezTo>
                <a:lnTo>
                  <a:pt x="9701892" y="1063765"/>
                </a:lnTo>
                <a:lnTo>
                  <a:pt x="9864064" y="1063765"/>
                </a:lnTo>
                <a:cubicBezTo>
                  <a:pt x="9882388" y="1063765"/>
                  <a:pt x="9895063" y="1059947"/>
                  <a:pt x="9902087" y="1052312"/>
                </a:cubicBezTo>
                <a:cubicBezTo>
                  <a:pt x="9909112" y="1044677"/>
                  <a:pt x="9912624" y="1031697"/>
                  <a:pt x="9912624" y="1013373"/>
                </a:cubicBezTo>
                <a:lnTo>
                  <a:pt x="9912624" y="900677"/>
                </a:lnTo>
                <a:cubicBezTo>
                  <a:pt x="9912624" y="882353"/>
                  <a:pt x="9909112" y="869373"/>
                  <a:pt x="9902087" y="861738"/>
                </a:cubicBezTo>
                <a:cubicBezTo>
                  <a:pt x="9895063" y="854103"/>
                  <a:pt x="9882388" y="850285"/>
                  <a:pt x="9864064" y="850285"/>
                </a:cubicBezTo>
                <a:lnTo>
                  <a:pt x="9701892" y="850285"/>
                </a:lnTo>
                <a:lnTo>
                  <a:pt x="9701892" y="702773"/>
                </a:lnTo>
                <a:cubicBezTo>
                  <a:pt x="9701892" y="693611"/>
                  <a:pt x="9701434" y="687045"/>
                  <a:pt x="9700518" y="683074"/>
                </a:cubicBezTo>
                <a:cubicBezTo>
                  <a:pt x="9699602" y="679104"/>
                  <a:pt x="9697006" y="674370"/>
                  <a:pt x="9692730" y="668873"/>
                </a:cubicBezTo>
                <a:cubicBezTo>
                  <a:pt x="9665855" y="633446"/>
                  <a:pt x="9628289" y="597102"/>
                  <a:pt x="9580035" y="559842"/>
                </a:cubicBezTo>
                <a:cubicBezTo>
                  <a:pt x="9572705" y="553734"/>
                  <a:pt x="9565375" y="550680"/>
                  <a:pt x="9558045" y="550680"/>
                </a:cubicBezTo>
                <a:close/>
                <a:moveTo>
                  <a:pt x="4652670" y="550680"/>
                </a:moveTo>
                <a:cubicBezTo>
                  <a:pt x="4645951" y="550680"/>
                  <a:pt x="4638317" y="553734"/>
                  <a:pt x="4629765" y="559842"/>
                </a:cubicBezTo>
                <a:cubicBezTo>
                  <a:pt x="4580289" y="598934"/>
                  <a:pt x="4542724" y="635278"/>
                  <a:pt x="4517069" y="668873"/>
                </a:cubicBezTo>
                <a:cubicBezTo>
                  <a:pt x="4512794" y="674370"/>
                  <a:pt x="4510198" y="678951"/>
                  <a:pt x="4509282" y="682616"/>
                </a:cubicBezTo>
                <a:cubicBezTo>
                  <a:pt x="4508366" y="686281"/>
                  <a:pt x="4507908" y="693000"/>
                  <a:pt x="4507908" y="702773"/>
                </a:cubicBezTo>
                <a:lnTo>
                  <a:pt x="4507908" y="850285"/>
                </a:lnTo>
                <a:lnTo>
                  <a:pt x="4404374" y="850285"/>
                </a:lnTo>
                <a:cubicBezTo>
                  <a:pt x="4386049" y="850285"/>
                  <a:pt x="4373375" y="854103"/>
                  <a:pt x="4366351" y="861738"/>
                </a:cubicBezTo>
                <a:cubicBezTo>
                  <a:pt x="4359326" y="869373"/>
                  <a:pt x="4355814" y="882353"/>
                  <a:pt x="4355814" y="900677"/>
                </a:cubicBezTo>
                <a:lnTo>
                  <a:pt x="4355814" y="1013373"/>
                </a:lnTo>
                <a:cubicBezTo>
                  <a:pt x="4355814" y="1031697"/>
                  <a:pt x="4359326" y="1044677"/>
                  <a:pt x="4366351" y="1052312"/>
                </a:cubicBezTo>
                <a:cubicBezTo>
                  <a:pt x="4373375" y="1059947"/>
                  <a:pt x="4386049" y="1063765"/>
                  <a:pt x="4404374" y="1063765"/>
                </a:cubicBezTo>
                <a:lnTo>
                  <a:pt x="4507908" y="1063765"/>
                </a:lnTo>
                <a:lnTo>
                  <a:pt x="4507908" y="1493474"/>
                </a:lnTo>
                <a:cubicBezTo>
                  <a:pt x="4507908" y="1705427"/>
                  <a:pt x="4609913" y="1811403"/>
                  <a:pt x="4813926" y="1811403"/>
                </a:cubicBezTo>
                <a:cubicBezTo>
                  <a:pt x="4874396" y="1811403"/>
                  <a:pt x="4921277" y="1807127"/>
                  <a:pt x="4954566" y="1798576"/>
                </a:cubicBezTo>
                <a:cubicBezTo>
                  <a:pt x="4987855" y="1790025"/>
                  <a:pt x="5016411" y="1780252"/>
                  <a:pt x="5040233" y="1769257"/>
                </a:cubicBezTo>
                <a:cubicBezTo>
                  <a:pt x="5050007" y="1764981"/>
                  <a:pt x="5054892" y="1758873"/>
                  <a:pt x="5054892" y="1750932"/>
                </a:cubicBezTo>
                <a:cubicBezTo>
                  <a:pt x="5054892" y="1748489"/>
                  <a:pt x="5053671" y="1743603"/>
                  <a:pt x="5051227" y="1736273"/>
                </a:cubicBezTo>
                <a:lnTo>
                  <a:pt x="4998087" y="1594258"/>
                </a:lnTo>
                <a:cubicBezTo>
                  <a:pt x="4995033" y="1586928"/>
                  <a:pt x="4992284" y="1581584"/>
                  <a:pt x="4989841" y="1578224"/>
                </a:cubicBezTo>
                <a:cubicBezTo>
                  <a:pt x="4987397" y="1574865"/>
                  <a:pt x="4984038" y="1573185"/>
                  <a:pt x="4979762" y="1573185"/>
                </a:cubicBezTo>
                <a:cubicBezTo>
                  <a:pt x="4976097" y="1573185"/>
                  <a:pt x="4968462" y="1575323"/>
                  <a:pt x="4956856" y="1579599"/>
                </a:cubicBezTo>
                <a:cubicBezTo>
                  <a:pt x="4940364" y="1586318"/>
                  <a:pt x="4922346" y="1589677"/>
                  <a:pt x="4902799" y="1589677"/>
                </a:cubicBezTo>
                <a:cubicBezTo>
                  <a:pt x="4868594" y="1589677"/>
                  <a:pt x="4842329" y="1577308"/>
                  <a:pt x="4824004" y="1552570"/>
                </a:cubicBezTo>
                <a:cubicBezTo>
                  <a:pt x="4805680" y="1527832"/>
                  <a:pt x="4796517" y="1491336"/>
                  <a:pt x="4796517" y="1443081"/>
                </a:cubicBezTo>
                <a:lnTo>
                  <a:pt x="4796517" y="1063765"/>
                </a:lnTo>
                <a:lnTo>
                  <a:pt x="4958689" y="1063765"/>
                </a:lnTo>
                <a:cubicBezTo>
                  <a:pt x="4977014" y="1063765"/>
                  <a:pt x="4989688" y="1059947"/>
                  <a:pt x="4996713" y="1052312"/>
                </a:cubicBezTo>
                <a:cubicBezTo>
                  <a:pt x="5003737" y="1044677"/>
                  <a:pt x="5007249" y="1031697"/>
                  <a:pt x="5007249" y="1013373"/>
                </a:cubicBezTo>
                <a:lnTo>
                  <a:pt x="5007249" y="900677"/>
                </a:lnTo>
                <a:cubicBezTo>
                  <a:pt x="5007249" y="882353"/>
                  <a:pt x="5003737" y="869373"/>
                  <a:pt x="4996713" y="861738"/>
                </a:cubicBezTo>
                <a:cubicBezTo>
                  <a:pt x="4989688" y="854103"/>
                  <a:pt x="4977014" y="850285"/>
                  <a:pt x="4958689" y="850285"/>
                </a:cubicBezTo>
                <a:lnTo>
                  <a:pt x="4796517" y="850285"/>
                </a:lnTo>
                <a:lnTo>
                  <a:pt x="4796517" y="702773"/>
                </a:lnTo>
                <a:cubicBezTo>
                  <a:pt x="4796517" y="693611"/>
                  <a:pt x="4796059" y="687045"/>
                  <a:pt x="4795143" y="683074"/>
                </a:cubicBezTo>
                <a:cubicBezTo>
                  <a:pt x="4794227" y="679104"/>
                  <a:pt x="4791631" y="674370"/>
                  <a:pt x="4787355" y="668873"/>
                </a:cubicBezTo>
                <a:cubicBezTo>
                  <a:pt x="4760480" y="633446"/>
                  <a:pt x="4722914" y="597102"/>
                  <a:pt x="4674660" y="559842"/>
                </a:cubicBezTo>
                <a:cubicBezTo>
                  <a:pt x="4667330" y="553734"/>
                  <a:pt x="4660001" y="550680"/>
                  <a:pt x="4652670" y="550680"/>
                </a:cubicBezTo>
                <a:close/>
                <a:moveTo>
                  <a:pt x="5296478" y="443482"/>
                </a:moveTo>
                <a:cubicBezTo>
                  <a:pt x="5273267" y="443482"/>
                  <a:pt x="5261661" y="453866"/>
                  <a:pt x="5261661" y="474633"/>
                </a:cubicBezTo>
                <a:lnTo>
                  <a:pt x="5261661" y="548848"/>
                </a:lnTo>
                <a:cubicBezTo>
                  <a:pt x="5261661" y="625810"/>
                  <a:pt x="5253873" y="701093"/>
                  <a:pt x="5238298" y="774697"/>
                </a:cubicBezTo>
                <a:cubicBezTo>
                  <a:pt x="5222722" y="848300"/>
                  <a:pt x="5203940" y="908007"/>
                  <a:pt x="5181950" y="953818"/>
                </a:cubicBezTo>
                <a:lnTo>
                  <a:pt x="5362446" y="1026200"/>
                </a:lnTo>
                <a:cubicBezTo>
                  <a:pt x="5411311" y="960843"/>
                  <a:pt x="5452236" y="882505"/>
                  <a:pt x="5485220" y="791189"/>
                </a:cubicBezTo>
                <a:cubicBezTo>
                  <a:pt x="5518204" y="699872"/>
                  <a:pt x="5534696" y="597102"/>
                  <a:pt x="5534696" y="482879"/>
                </a:cubicBezTo>
                <a:cubicBezTo>
                  <a:pt x="5534696" y="467609"/>
                  <a:pt x="5531947" y="457225"/>
                  <a:pt x="5526450" y="451728"/>
                </a:cubicBezTo>
                <a:cubicBezTo>
                  <a:pt x="5520953" y="446230"/>
                  <a:pt x="5510263" y="443482"/>
                  <a:pt x="5494382" y="443482"/>
                </a:cubicBezTo>
                <a:close/>
                <a:moveTo>
                  <a:pt x="2613940" y="442566"/>
                </a:moveTo>
                <a:cubicBezTo>
                  <a:pt x="2609664" y="442566"/>
                  <a:pt x="2605847" y="443329"/>
                  <a:pt x="2602487" y="444856"/>
                </a:cubicBezTo>
                <a:cubicBezTo>
                  <a:pt x="2599128" y="446383"/>
                  <a:pt x="2595004" y="449285"/>
                  <a:pt x="2590118" y="453560"/>
                </a:cubicBezTo>
                <a:cubicBezTo>
                  <a:pt x="2540642" y="498150"/>
                  <a:pt x="2502161" y="540602"/>
                  <a:pt x="2474674" y="580915"/>
                </a:cubicBezTo>
                <a:cubicBezTo>
                  <a:pt x="2470398" y="587634"/>
                  <a:pt x="2467802" y="593132"/>
                  <a:pt x="2466886" y="597407"/>
                </a:cubicBezTo>
                <a:cubicBezTo>
                  <a:pt x="2465970" y="601683"/>
                  <a:pt x="2465512" y="609624"/>
                  <a:pt x="2465512" y="621229"/>
                </a:cubicBezTo>
                <a:lnTo>
                  <a:pt x="2465512" y="1542950"/>
                </a:lnTo>
                <a:cubicBezTo>
                  <a:pt x="2465512" y="1606474"/>
                  <a:pt x="2471467" y="1655340"/>
                  <a:pt x="2483378" y="1689545"/>
                </a:cubicBezTo>
                <a:cubicBezTo>
                  <a:pt x="2495289" y="1723751"/>
                  <a:pt x="2517278" y="1748795"/>
                  <a:pt x="2549346" y="1764676"/>
                </a:cubicBezTo>
                <a:cubicBezTo>
                  <a:pt x="2581414" y="1780557"/>
                  <a:pt x="2628905" y="1788498"/>
                  <a:pt x="2691819" y="1788498"/>
                </a:cubicBezTo>
                <a:lnTo>
                  <a:pt x="3147182" y="1788498"/>
                </a:lnTo>
                <a:cubicBezTo>
                  <a:pt x="3156344" y="1788498"/>
                  <a:pt x="3162758" y="1788039"/>
                  <a:pt x="3166422" y="1787123"/>
                </a:cubicBezTo>
                <a:cubicBezTo>
                  <a:pt x="3170087" y="1786207"/>
                  <a:pt x="3174668" y="1784222"/>
                  <a:pt x="3180166" y="1781168"/>
                </a:cubicBezTo>
                <a:cubicBezTo>
                  <a:pt x="3213150" y="1758567"/>
                  <a:pt x="3247661" y="1727111"/>
                  <a:pt x="3283699" y="1686797"/>
                </a:cubicBezTo>
                <a:cubicBezTo>
                  <a:pt x="3289807" y="1680078"/>
                  <a:pt x="3292862" y="1673970"/>
                  <a:pt x="3292862" y="1668472"/>
                </a:cubicBezTo>
                <a:cubicBezTo>
                  <a:pt x="3292862" y="1663586"/>
                  <a:pt x="3289807" y="1657172"/>
                  <a:pt x="3283699" y="1649232"/>
                </a:cubicBezTo>
                <a:cubicBezTo>
                  <a:pt x="3247661" y="1608918"/>
                  <a:pt x="3213150" y="1577461"/>
                  <a:pt x="3180166" y="1554861"/>
                </a:cubicBezTo>
                <a:cubicBezTo>
                  <a:pt x="3174668" y="1551196"/>
                  <a:pt x="3170240" y="1549058"/>
                  <a:pt x="3166880" y="1548447"/>
                </a:cubicBezTo>
                <a:cubicBezTo>
                  <a:pt x="3163521" y="1547836"/>
                  <a:pt x="3156955" y="1547531"/>
                  <a:pt x="3147182" y="1547531"/>
                </a:cubicBezTo>
                <a:lnTo>
                  <a:pt x="2865901" y="1548447"/>
                </a:lnTo>
                <a:cubicBezTo>
                  <a:pt x="2826198" y="1548447"/>
                  <a:pt x="2798864" y="1539895"/>
                  <a:pt x="2783899" y="1522793"/>
                </a:cubicBezTo>
                <a:cubicBezTo>
                  <a:pt x="2768934" y="1505690"/>
                  <a:pt x="2761452" y="1476065"/>
                  <a:pt x="2761452" y="1433919"/>
                </a:cubicBezTo>
                <a:lnTo>
                  <a:pt x="2761452" y="621229"/>
                </a:lnTo>
                <a:cubicBezTo>
                  <a:pt x="2761452" y="610234"/>
                  <a:pt x="2760994" y="602294"/>
                  <a:pt x="2760077" y="597407"/>
                </a:cubicBezTo>
                <a:cubicBezTo>
                  <a:pt x="2759161" y="592521"/>
                  <a:pt x="2756565" y="587023"/>
                  <a:pt x="2752289" y="580915"/>
                </a:cubicBezTo>
                <a:cubicBezTo>
                  <a:pt x="2723581" y="538769"/>
                  <a:pt x="2685100" y="496317"/>
                  <a:pt x="2636846" y="453560"/>
                </a:cubicBezTo>
                <a:cubicBezTo>
                  <a:pt x="2628905" y="446230"/>
                  <a:pt x="2621270" y="442566"/>
                  <a:pt x="2613940" y="4425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1873374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75A74-9620-651A-E2BE-040B7D0E1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E1FF0-5D50-8911-CEAB-B33499C918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CB56E-01E0-C3C9-3968-3371AFB00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5" name="Picture 4" descr="A group of balls on a surface&#10;&#10;AI-generated content may be incorrect.">
            <a:extLst>
              <a:ext uri="{FF2B5EF4-FFF2-40B4-BE49-F238E27FC236}">
                <a16:creationId xmlns:a16="http://schemas.microsoft.com/office/drawing/2014/main" id="{3B368296-48B0-CEBD-B910-C07B0D992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70" b="3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10F304-7E8B-7E65-6A64-62040B45551F}"/>
              </a:ext>
            </a:extLst>
          </p:cNvPr>
          <p:cNvSpPr txBox="1"/>
          <p:nvPr/>
        </p:nvSpPr>
        <p:spPr>
          <a:xfrm>
            <a:off x="1970511" y="7449022"/>
            <a:ext cx="82509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Graphics and Shader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Programming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		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KH x SASE</a:t>
            </a:r>
            <a:endParaRPr lang="en-001" sz="7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4FA9D1CC-9717-1C4A-8CF3-3F95094C3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5"/>
            <a:ext cx="3600" cy="2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78010-3E33-BA35-24E7-A6B9C00683BC}"/>
              </a:ext>
            </a:extLst>
          </p:cNvPr>
          <p:cNvSpPr txBox="1"/>
          <p:nvPr/>
        </p:nvSpPr>
        <p:spPr>
          <a:xfrm>
            <a:off x="2058940" y="342988"/>
            <a:ext cx="80741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What is Graphics Programming</a:t>
            </a:r>
            <a:endParaRPr lang="en-001" sz="7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367C3-1B40-1954-8BFA-22381A11E2ED}"/>
              </a:ext>
            </a:extLst>
          </p:cNvPr>
          <p:cNvGrpSpPr/>
          <p:nvPr/>
        </p:nvGrpSpPr>
        <p:grpSpPr>
          <a:xfrm>
            <a:off x="-1" y="3481860"/>
            <a:ext cx="12192001" cy="3422178"/>
            <a:chOff x="-1" y="3481860"/>
            <a:chExt cx="12192001" cy="342217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3DD333-E11C-AD0E-A5A1-B171F578BCBE}"/>
                </a:ext>
              </a:extLst>
            </p:cNvPr>
            <p:cNvSpPr/>
            <p:nvPr/>
          </p:nvSpPr>
          <p:spPr>
            <a:xfrm>
              <a:off x="1" y="3481860"/>
              <a:ext cx="12191999" cy="342217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001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E47501D-256D-F7C8-721F-C0F986B367EA}"/>
                </a:ext>
              </a:extLst>
            </p:cNvPr>
            <p:cNvSpPr txBox="1"/>
            <p:nvPr/>
          </p:nvSpPr>
          <p:spPr>
            <a:xfrm>
              <a:off x="-1" y="3729603"/>
              <a:ext cx="121920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 field in computer science that focuses on image modification </a:t>
              </a:r>
              <a:endParaRPr lang="en-001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248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BCCE8-4F84-34E3-5BFB-85AD0323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1EE0-EC41-D9F7-35A7-8844369CC7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6E459-302F-3CA7-7D7A-AFC67E44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5" name="Picture 4" descr="A group of balls on a surface&#10;&#10;AI-generated content may be incorrect.">
            <a:extLst>
              <a:ext uri="{FF2B5EF4-FFF2-40B4-BE49-F238E27FC236}">
                <a16:creationId xmlns:a16="http://schemas.microsoft.com/office/drawing/2014/main" id="{3851B3BA-3928-F562-5BBE-410DDAAFC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670" b="33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5B8C5B-5642-5994-859D-BD7D4A9947A7}"/>
              </a:ext>
            </a:extLst>
          </p:cNvPr>
          <p:cNvSpPr txBox="1"/>
          <p:nvPr/>
        </p:nvSpPr>
        <p:spPr>
          <a:xfrm>
            <a:off x="1970511" y="7449022"/>
            <a:ext cx="82509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Graphics and Shader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Programming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		</a:t>
            </a:r>
            <a:b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</a:br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KH x SASE</a:t>
            </a:r>
            <a:endParaRPr lang="en-001" sz="7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F29F911D-DED7-F78F-98E2-AC84B1329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5"/>
            <a:ext cx="3600" cy="26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DD347B-352B-6673-08BA-3906B600F40F}"/>
              </a:ext>
            </a:extLst>
          </p:cNvPr>
          <p:cNvSpPr txBox="1"/>
          <p:nvPr/>
        </p:nvSpPr>
        <p:spPr>
          <a:xfrm>
            <a:off x="2058940" y="342988"/>
            <a:ext cx="80741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High Tower Text" panose="02040502050506030303" pitchFamily="18" charset="0"/>
              </a:rPr>
              <a:t>What are Shaders?</a:t>
            </a:r>
            <a:endParaRPr lang="en-001" sz="7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D93E8CC7-A78C-1786-538F-9C4330CD506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91999" y="0"/>
              <a:ext cx="3352801" cy="1885951"/>
            </p:xfrm>
            <a:graphic>
              <a:graphicData uri="http://schemas.microsoft.com/office/powerpoint/2016/slidezoom">
                <pslz:sldZm>
                  <pslz:sldZmObj sldId="259" cId="2614211567">
                    <pslz:zmPr id="{3EDB28C8-1828-492F-8776-ED6926020CBD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52801" cy="1885951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extLst>
                  <a:ext uri="{FF2B5EF4-FFF2-40B4-BE49-F238E27FC236}">
                    <a16:creationId xmlns:a16="http://schemas.microsoft.com/office/drawing/2014/main" id="{D93E8CC7-A78C-1786-538F-9C4330CD50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91999" y="0"/>
                <a:ext cx="3352801" cy="1885951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817371B3-C96B-F413-C76B-3954BF960683}"/>
              </a:ext>
            </a:extLst>
          </p:cNvPr>
          <p:cNvGrpSpPr/>
          <p:nvPr/>
        </p:nvGrpSpPr>
        <p:grpSpPr>
          <a:xfrm>
            <a:off x="-2" y="3435822"/>
            <a:ext cx="12192001" cy="3422178"/>
            <a:chOff x="-1" y="3481860"/>
            <a:chExt cx="12192001" cy="34221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A2583EE-D550-661F-5420-E2B0492D8C15}"/>
                </a:ext>
              </a:extLst>
            </p:cNvPr>
            <p:cNvSpPr/>
            <p:nvPr/>
          </p:nvSpPr>
          <p:spPr>
            <a:xfrm>
              <a:off x="1" y="3481860"/>
              <a:ext cx="12191999" cy="3422178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001" sz="32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43B352-499C-8C75-169C-A481238D833B}"/>
                </a:ext>
              </a:extLst>
            </p:cNvPr>
            <p:cNvSpPr txBox="1"/>
            <p:nvPr/>
          </p:nvSpPr>
          <p:spPr>
            <a:xfrm>
              <a:off x="-1" y="3729603"/>
              <a:ext cx="1219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Shaders are programs that utilize graphics hardware</a:t>
              </a:r>
              <a:endParaRPr lang="en-001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9130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Word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7FADC-9C20-7224-B28D-6ACE4A3AD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36FA-BD82-C013-834A-00487B932A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ED72-E74E-C161-2759-92FE11174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 dirty="0"/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E7BBDB81-0AB0-E1FB-1F2F-9430B4AB8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4"/>
            <a:ext cx="36000" cy="26932"/>
          </a:xfrm>
          <a:prstGeom prst="rect">
            <a:avLst/>
          </a:prstGeom>
        </p:spPr>
      </p:pic>
      <p:pic>
        <p:nvPicPr>
          <p:cNvPr id="12" name="Picture 11" descr="A cube on a tile floor&#10;&#10;AI-generated content may be incorrect.">
            <a:extLst>
              <a:ext uri="{FF2B5EF4-FFF2-40B4-BE49-F238E27FC236}">
                <a16:creationId xmlns:a16="http://schemas.microsoft.com/office/drawing/2014/main" id="{9E95BDCF-CBB6-F83F-BDAE-26991CB445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r="229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52FF42-BFBA-85E4-FD1A-CF6B69078A49}"/>
              </a:ext>
            </a:extLst>
          </p:cNvPr>
          <p:cNvSpPr/>
          <p:nvPr/>
        </p:nvSpPr>
        <p:spPr>
          <a:xfrm>
            <a:off x="0" y="-1"/>
            <a:ext cx="4400550" cy="6857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4D5F13-E1B8-B4E5-5E73-CE8B6222E464}"/>
              </a:ext>
            </a:extLst>
          </p:cNvPr>
          <p:cNvSpPr txBox="1"/>
          <p:nvPr/>
        </p:nvSpPr>
        <p:spPr>
          <a:xfrm>
            <a:off x="78581" y="491224"/>
            <a:ext cx="4243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High Tower Text" panose="02040502050506030303" pitchFamily="18" charset="0"/>
              </a:rPr>
              <a:t>What we’ll be covering</a:t>
            </a:r>
            <a:endParaRPr lang="en-001" sz="3200" dirty="0">
              <a:solidFill>
                <a:schemeClr val="bg1"/>
              </a:solidFill>
              <a:latin typeface="High Tower Text" panose="0204050205050603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78E9D6-3B06-D95C-C38F-0DE19380AEBC}"/>
              </a:ext>
            </a:extLst>
          </p:cNvPr>
          <p:cNvSpPr txBox="1"/>
          <p:nvPr/>
        </p:nvSpPr>
        <p:spPr>
          <a:xfrm>
            <a:off x="211931" y="1173062"/>
            <a:ext cx="22431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00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9ACFB6A9-1002-5C4F-F79C-D3CB2031CD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1983273"/>
                  </p:ext>
                </p:extLst>
              </p:nvPr>
            </p:nvGraphicFramePr>
            <p:xfrm>
              <a:off x="126000" y="1075999"/>
              <a:ext cx="2329991" cy="1310620"/>
            </p:xfrm>
            <a:graphic>
              <a:graphicData uri="http://schemas.microsoft.com/office/powerpoint/2016/slidezoom">
                <pslz:sldZm>
                  <pslz:sldZmObj sldId="260" cId="2196303712">
                    <pslz:zmPr id="{EF251EE1-1BE1-4FD2-B17D-D030EC134BA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329991" cy="1310620"/>
                        </a:xfrm>
                        <a:prstGeom prst="rect">
                          <a:avLst/>
                        </a:prstGeom>
                        <a:ln w="127000" cap="sq">
                          <a:solidFill>
                            <a:srgbClr val="000000"/>
                          </a:solidFill>
                          <a:miter lim="800000"/>
                        </a:ln>
                        <a:effectLst>
                          <a:outerShdw blurRad="57150" dist="5080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extLst>
                  <a:ext uri="{FF2B5EF4-FFF2-40B4-BE49-F238E27FC236}">
                    <a16:creationId xmlns:a16="http://schemas.microsoft.com/office/drawing/2014/main" id="{9ACFB6A9-1002-5C4F-F79C-D3CB2031CDC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00" y="1075999"/>
                <a:ext cx="2329991" cy="1310620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B4C63352-EFED-4F1F-2596-680A7ADC8D9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3639261"/>
                  </p:ext>
                </p:extLst>
              </p:nvPr>
            </p:nvGraphicFramePr>
            <p:xfrm>
              <a:off x="126581" y="2603999"/>
              <a:ext cx="2516230" cy="1415379"/>
            </p:xfrm>
            <a:graphic>
              <a:graphicData uri="http://schemas.microsoft.com/office/powerpoint/2016/slidezoom">
                <pslz:sldZm>
                  <pslz:sldZmObj sldId="263" cId="2024761979">
                    <pslz:zmPr id="{A00D71C7-1EE4-447E-82A3-04EDB10D5A30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516230" cy="1415379"/>
                        </a:xfrm>
                        <a:prstGeom prst="rect">
                          <a:avLst/>
                        </a:prstGeom>
                        <a:ln w="127000" cap="sq">
                          <a:solidFill>
                            <a:srgbClr val="000000"/>
                          </a:solidFill>
                          <a:miter lim="800000"/>
                        </a:ln>
                        <a:effectLst>
                          <a:outerShdw blurRad="57150" dist="50800" dir="2700000" algn="tl" rotWithShape="0">
                            <a:srgbClr val="000000">
                              <a:alpha val="40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extLst>
                  <a:ext uri="{FF2B5EF4-FFF2-40B4-BE49-F238E27FC236}">
                    <a16:creationId xmlns:a16="http://schemas.microsoft.com/office/drawing/2014/main" id="{B4C63352-EFED-4F1F-2596-680A7ADC8D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581" y="2603999"/>
                <a:ext cx="2516230" cy="1415379"/>
              </a:xfrm>
              <a:prstGeom prst="rect">
                <a:avLst/>
              </a:prstGeom>
              <a:ln w="127000" cap="sq">
                <a:solidFill>
                  <a:srgbClr val="000000"/>
                </a:solidFill>
                <a:miter lim="800000"/>
              </a:ln>
              <a:effectLst>
                <a:outerShdw blurRad="57150" dist="50800" dir="2700000" algn="tl" rotWithShape="0">
                  <a:srgbClr val="000000">
                    <a:alpha val="40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4211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2FB6F-D49C-550C-433E-D81FDC17F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76EF-704F-EB24-6EE6-AE987A12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322C1-D11D-4575-0C2A-85FB40D08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 dirty="0"/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6506EC7D-3503-1769-67EF-2AD474607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4"/>
            <a:ext cx="36000" cy="269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258AD3-E255-7932-18F3-C1BE8E8E2BCB}"/>
              </a:ext>
            </a:extLst>
          </p:cNvPr>
          <p:cNvSpPr/>
          <p:nvPr/>
        </p:nvSpPr>
        <p:spPr>
          <a:xfrm>
            <a:off x="-1" y="-1"/>
            <a:ext cx="12192001" cy="6857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1A2F2A-53C8-30AC-73EF-F0C820D0C1A6}"/>
              </a:ext>
            </a:extLst>
          </p:cNvPr>
          <p:cNvSpPr txBox="1"/>
          <p:nvPr/>
        </p:nvSpPr>
        <p:spPr>
          <a:xfrm>
            <a:off x="1524000" y="1351506"/>
            <a:ext cx="544746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OpenGL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GLFW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GLAD</a:t>
            </a:r>
            <a:endParaRPr lang="en-001" sz="88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88D5943-1488-21A8-466B-CBE7B72FDAB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6573" y="-2"/>
            <a:ext cx="6185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0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-0.55416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9EB80-7C52-0AA4-674E-DB3F5B55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3F68F-2056-F07A-CC6D-FA4578DA2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A0032-91A7-2E09-EABF-74FF53AF3B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 dirty="0"/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06C8A3F2-C369-2826-7BE2-ACEB3F8DF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4"/>
            <a:ext cx="36000" cy="269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2B145BB-5EFB-9915-B5DB-4F4808D9C513}"/>
              </a:ext>
            </a:extLst>
          </p:cNvPr>
          <p:cNvSpPr/>
          <p:nvPr/>
        </p:nvSpPr>
        <p:spPr>
          <a:xfrm>
            <a:off x="-1" y="-1"/>
            <a:ext cx="12192001" cy="6857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F0A9A-3FA4-C889-693A-DFB49558D787}"/>
              </a:ext>
            </a:extLst>
          </p:cNvPr>
          <p:cNvSpPr txBox="1"/>
          <p:nvPr/>
        </p:nvSpPr>
        <p:spPr>
          <a:xfrm>
            <a:off x="906393" y="674398"/>
            <a:ext cx="1037921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GLSL</a:t>
            </a:r>
          </a:p>
          <a:p>
            <a:r>
              <a:rPr lang="en-US" sz="8800" b="1" dirty="0">
                <a:solidFill>
                  <a:schemeClr val="bg1"/>
                </a:solidFill>
              </a:rPr>
              <a:t>Vertex Shaders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Fragment Shaders</a:t>
            </a:r>
            <a:br>
              <a:rPr lang="en-US" sz="8800" b="1" dirty="0">
                <a:solidFill>
                  <a:schemeClr val="bg1"/>
                </a:solidFill>
              </a:rPr>
            </a:br>
            <a:r>
              <a:rPr lang="en-US" sz="8800" b="1" dirty="0">
                <a:solidFill>
                  <a:schemeClr val="bg1"/>
                </a:solidFill>
              </a:rPr>
              <a:t>Raymarching</a:t>
            </a:r>
            <a:endParaRPr lang="en-001" sz="8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61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7D5C6-F23B-447D-F02C-7FA54AFC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F19D-34BE-C2DD-6733-42CC571B4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E153C-7F13-ACC8-0D05-4D67EB499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 dirty="0"/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08B59CDE-C114-E107-DEE1-BF4DAE7BE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4"/>
            <a:ext cx="36000" cy="269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6D9197D-7FA5-48CD-4758-FAA08BE6A5C4}"/>
              </a:ext>
            </a:extLst>
          </p:cNvPr>
          <p:cNvSpPr/>
          <p:nvPr/>
        </p:nvSpPr>
        <p:spPr>
          <a:xfrm>
            <a:off x="-1" y="-1"/>
            <a:ext cx="12192001" cy="6857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32BF89-344C-0F76-FAE4-93ED1C3495E2}"/>
              </a:ext>
            </a:extLst>
          </p:cNvPr>
          <p:cNvSpPr txBox="1"/>
          <p:nvPr/>
        </p:nvSpPr>
        <p:spPr>
          <a:xfrm>
            <a:off x="1523999" y="-1"/>
            <a:ext cx="10482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Graphics Pipeline</a:t>
            </a:r>
          </a:p>
        </p:txBody>
      </p:sp>
      <p:pic>
        <p:nvPicPr>
          <p:cNvPr id="36" name="Picture 35" descr="A diagram of different shades of colors&#10;&#10;AI-generated content may be incorrect.">
            <a:extLst>
              <a:ext uri="{FF2B5EF4-FFF2-40B4-BE49-F238E27FC236}">
                <a16:creationId xmlns:a16="http://schemas.microsoft.com/office/drawing/2014/main" id="{ABBDABE2-9103-5D90-259D-35A080B34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8" y="1122363"/>
            <a:ext cx="10013988" cy="57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8875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3D669-18AE-0F2E-15A5-DC409D5E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7AB7-4742-2964-F73D-D403D06763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254AC-14EB-3957-1809-72A7259AE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001" dirty="0"/>
          </a:p>
        </p:txBody>
      </p:sp>
      <p:pic>
        <p:nvPicPr>
          <p:cNvPr id="9" name="Picture 8" descr="A colorful triangle on a black background&#10;&#10;AI-generated content may be incorrect.">
            <a:extLst>
              <a:ext uri="{FF2B5EF4-FFF2-40B4-BE49-F238E27FC236}">
                <a16:creationId xmlns:a16="http://schemas.microsoft.com/office/drawing/2014/main" id="{3FC4B00C-5C78-CE84-865F-33A194A3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991" y="5304164"/>
            <a:ext cx="36000" cy="2693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38CA14-9AB0-12F3-F475-E2CA06067B4F}"/>
              </a:ext>
            </a:extLst>
          </p:cNvPr>
          <p:cNvSpPr/>
          <p:nvPr/>
        </p:nvSpPr>
        <p:spPr>
          <a:xfrm>
            <a:off x="-1" y="-1"/>
            <a:ext cx="12192001" cy="68579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C5492-5CA9-DF7B-585C-5D290941569D}"/>
              </a:ext>
            </a:extLst>
          </p:cNvPr>
          <p:cNvSpPr txBox="1"/>
          <p:nvPr/>
        </p:nvSpPr>
        <p:spPr>
          <a:xfrm>
            <a:off x="4593770" y="-11081"/>
            <a:ext cx="30044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</a:rPr>
              <a:t>GLSL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C36B0-DCDD-C3EB-AADB-6D72A8962E1F}"/>
              </a:ext>
            </a:extLst>
          </p:cNvPr>
          <p:cNvSpPr txBox="1"/>
          <p:nvPr/>
        </p:nvSpPr>
        <p:spPr>
          <a:xfrm>
            <a:off x="495300" y="1475280"/>
            <a:ext cx="10172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GLSL stands for OpenGL Shading Language and is the language we will be using to communicate to our GPU!</a:t>
            </a:r>
            <a:br>
              <a:rPr lang="en-US" sz="24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Here’s what you’ll need to know!</a:t>
            </a:r>
            <a:endParaRPr lang="en-001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FCDAA7-5000-6C51-0BA5-0C7B3424537B}"/>
              </a:ext>
            </a:extLst>
          </p:cNvPr>
          <p:cNvSpPr txBox="1"/>
          <p:nvPr/>
        </p:nvSpPr>
        <p:spPr>
          <a:xfrm>
            <a:off x="495300" y="3230918"/>
            <a:ext cx="2982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Types: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float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bool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vec2, vec3, vec4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mat2, mat3, mat4</a:t>
            </a:r>
            <a:endParaRPr lang="en-00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3FAED-7458-DBDD-0F55-644B1D60499D}"/>
              </a:ext>
            </a:extLst>
          </p:cNvPr>
          <p:cNvSpPr txBox="1"/>
          <p:nvPr/>
        </p:nvSpPr>
        <p:spPr>
          <a:xfrm>
            <a:off x="490479" y="5317547"/>
            <a:ext cx="509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Uniforms:</a:t>
            </a:r>
            <a:b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These are constants that are passed from the CPU and main execution cycle. </a:t>
            </a:r>
            <a:endParaRPr lang="en-001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0A569-BC00-464C-324A-0B22A86126A3}"/>
              </a:ext>
            </a:extLst>
          </p:cNvPr>
          <p:cNvSpPr/>
          <p:nvPr/>
        </p:nvSpPr>
        <p:spPr>
          <a:xfrm>
            <a:off x="5159829" y="2398594"/>
            <a:ext cx="6960171" cy="42416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A8F547-8D41-9CAC-1AB5-393744884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342" y="2446133"/>
            <a:ext cx="4366325" cy="191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F3978C-7DD7-37FD-E07C-D44D5475CB22}"/>
              </a:ext>
            </a:extLst>
          </p:cNvPr>
          <p:cNvSpPr txBox="1"/>
          <p:nvPr/>
        </p:nvSpPr>
        <p:spPr>
          <a:xfrm>
            <a:off x="5236029" y="2398594"/>
            <a:ext cx="2362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very simple vertex shader. We define out version at the top, the location we get vec3 from, and set it to </a:t>
            </a:r>
            <a:r>
              <a:rPr lang="en-US" dirty="0" err="1">
                <a:solidFill>
                  <a:schemeClr val="bg1"/>
                </a:solidFill>
              </a:rPr>
              <a:t>gl_Position</a:t>
            </a:r>
            <a:r>
              <a:rPr lang="en-US" dirty="0">
                <a:solidFill>
                  <a:schemeClr val="bg1"/>
                </a:solidFill>
              </a:rPr>
              <a:t> (a predefined variable)</a:t>
            </a:r>
            <a:endParaRPr lang="en-00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8E4D-03AF-986C-CB73-DE367FEE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28" y="4594319"/>
            <a:ext cx="4366325" cy="15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5A0036-0DE3-0709-11D8-6CAC1FD21DF5}"/>
              </a:ext>
            </a:extLst>
          </p:cNvPr>
          <p:cNvSpPr txBox="1"/>
          <p:nvPr/>
        </p:nvSpPr>
        <p:spPr>
          <a:xfrm>
            <a:off x="5213104" y="4596864"/>
            <a:ext cx="2198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Here is a very simple fragment shader. We’ll be focusing on this.</a:t>
            </a:r>
            <a:endParaRPr lang="en-00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77F04F56-3A77-72BB-E267-C578DC6B73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0949043"/>
                  </p:ext>
                </p:extLst>
              </p:nvPr>
            </p:nvGraphicFramePr>
            <p:xfrm>
              <a:off x="-3069773" y="603"/>
              <a:ext cx="3048000" cy="1714500"/>
            </p:xfrm>
            <a:graphic>
              <a:graphicData uri="http://schemas.microsoft.com/office/powerpoint/2016/slidezoom">
                <pslz:sldZm>
                  <pslz:sldZmObj sldId="266" cId="1572945342">
                    <pslz:zmPr id="{0F42A0C6-1F91-4627-AEB6-47E5297032D1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8" name="Slide Zoom 17">
                <a:extLst>
                  <a:ext uri="{FF2B5EF4-FFF2-40B4-BE49-F238E27FC236}">
                    <a16:creationId xmlns:a16="http://schemas.microsoft.com/office/drawing/2014/main" id="{77F04F56-3A77-72BB-E267-C578DC6B73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69773" y="60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04063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53FE-93EC-F63F-15CC-F3E2B3E1C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pic>
        <p:nvPicPr>
          <p:cNvPr id="13" name="Content Placeholder 12" descr="A group of colorful spheres&#10;&#10;AI-generated content may be incorrect.">
            <a:extLst>
              <a:ext uri="{FF2B5EF4-FFF2-40B4-BE49-F238E27FC236}">
                <a16:creationId xmlns:a16="http://schemas.microsoft.com/office/drawing/2014/main" id="{E4FB8721-1438-241F-08A4-88FC05F4C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90D87A8-F60E-99AC-D7B7-B47748936A20}"/>
              </a:ext>
            </a:extLst>
          </p:cNvPr>
          <p:cNvSpPr/>
          <p:nvPr/>
        </p:nvSpPr>
        <p:spPr>
          <a:xfrm>
            <a:off x="2" y="0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58000">
                <a:moveTo>
                  <a:pt x="7360919" y="3253263"/>
                </a:moveTo>
                <a:lnTo>
                  <a:pt x="7360919" y="5916632"/>
                </a:lnTo>
                <a:lnTo>
                  <a:pt x="9281159" y="5916632"/>
                </a:lnTo>
                <a:lnTo>
                  <a:pt x="9281159" y="3253263"/>
                </a:lnTo>
                <a:close/>
                <a:moveTo>
                  <a:pt x="2712720" y="3232220"/>
                </a:moveTo>
                <a:lnTo>
                  <a:pt x="2712720" y="5895588"/>
                </a:lnTo>
                <a:lnTo>
                  <a:pt x="4632959" y="5895588"/>
                </a:lnTo>
                <a:lnTo>
                  <a:pt x="4632959" y="3232220"/>
                </a:lnTo>
                <a:close/>
                <a:moveTo>
                  <a:pt x="5044439" y="2609671"/>
                </a:moveTo>
                <a:lnTo>
                  <a:pt x="5044439" y="6343471"/>
                </a:lnTo>
                <a:lnTo>
                  <a:pt x="6964679" y="6343471"/>
                </a:lnTo>
                <a:lnTo>
                  <a:pt x="6964679" y="2609671"/>
                </a:lnTo>
                <a:close/>
                <a:moveTo>
                  <a:pt x="10757623" y="1839307"/>
                </a:moveTo>
                <a:cubicBezTo>
                  <a:pt x="10755539" y="1839307"/>
                  <a:pt x="10753307" y="1839977"/>
                  <a:pt x="10750926" y="1841316"/>
                </a:cubicBezTo>
                <a:cubicBezTo>
                  <a:pt x="10748545" y="1842656"/>
                  <a:pt x="10745270" y="1844963"/>
                  <a:pt x="10741103" y="1848237"/>
                </a:cubicBezTo>
                <a:cubicBezTo>
                  <a:pt x="10711933" y="1873538"/>
                  <a:pt x="10689757" y="1894969"/>
                  <a:pt x="10674577" y="1912531"/>
                </a:cubicBezTo>
                <a:cubicBezTo>
                  <a:pt x="10672791" y="1914912"/>
                  <a:pt x="10670707" y="1917516"/>
                  <a:pt x="10668326" y="1920344"/>
                </a:cubicBezTo>
                <a:cubicBezTo>
                  <a:pt x="10665945" y="1923172"/>
                  <a:pt x="10664085" y="1925702"/>
                  <a:pt x="10662745" y="1927934"/>
                </a:cubicBezTo>
                <a:cubicBezTo>
                  <a:pt x="10661406" y="1930167"/>
                  <a:pt x="10660736" y="1932622"/>
                  <a:pt x="10660736" y="1935301"/>
                </a:cubicBezTo>
                <a:cubicBezTo>
                  <a:pt x="10660736" y="1937980"/>
                  <a:pt x="10661331" y="1940436"/>
                  <a:pt x="10662522" y="1942668"/>
                </a:cubicBezTo>
                <a:cubicBezTo>
                  <a:pt x="10663713" y="1944901"/>
                  <a:pt x="10665647" y="1947505"/>
                  <a:pt x="10668326" y="1950482"/>
                </a:cubicBezTo>
                <a:cubicBezTo>
                  <a:pt x="10671005" y="1953458"/>
                  <a:pt x="10673089" y="1955988"/>
                  <a:pt x="10674577" y="1958072"/>
                </a:cubicBezTo>
                <a:cubicBezTo>
                  <a:pt x="10697497" y="1984266"/>
                  <a:pt x="10719374" y="2005697"/>
                  <a:pt x="10740210" y="2022366"/>
                </a:cubicBezTo>
                <a:cubicBezTo>
                  <a:pt x="10744973" y="2025938"/>
                  <a:pt x="10748545" y="2028393"/>
                  <a:pt x="10750926" y="2029733"/>
                </a:cubicBezTo>
                <a:cubicBezTo>
                  <a:pt x="10753307" y="2031072"/>
                  <a:pt x="10755539" y="2031742"/>
                  <a:pt x="10757623" y="2031742"/>
                </a:cubicBezTo>
                <a:cubicBezTo>
                  <a:pt x="10761790" y="2031742"/>
                  <a:pt x="10767595" y="2028617"/>
                  <a:pt x="10775036" y="2022366"/>
                </a:cubicBezTo>
                <a:cubicBezTo>
                  <a:pt x="10800337" y="2000339"/>
                  <a:pt x="10822066" y="1979355"/>
                  <a:pt x="10840223" y="1959412"/>
                </a:cubicBezTo>
                <a:cubicBezTo>
                  <a:pt x="10842009" y="1957030"/>
                  <a:pt x="10844167" y="1954277"/>
                  <a:pt x="10846697" y="1951152"/>
                </a:cubicBezTo>
                <a:cubicBezTo>
                  <a:pt x="10849227" y="1948026"/>
                  <a:pt x="10851162" y="1945347"/>
                  <a:pt x="10852501" y="1943115"/>
                </a:cubicBezTo>
                <a:cubicBezTo>
                  <a:pt x="10853840" y="1940882"/>
                  <a:pt x="10854510" y="1938278"/>
                  <a:pt x="10854510" y="1935301"/>
                </a:cubicBezTo>
                <a:cubicBezTo>
                  <a:pt x="10854510" y="1932920"/>
                  <a:pt x="10853915" y="1930613"/>
                  <a:pt x="10852724" y="1928381"/>
                </a:cubicBezTo>
                <a:cubicBezTo>
                  <a:pt x="10851534" y="1926148"/>
                  <a:pt x="10849673" y="1923544"/>
                  <a:pt x="10847143" y="1920567"/>
                </a:cubicBezTo>
                <a:cubicBezTo>
                  <a:pt x="10844613" y="1917591"/>
                  <a:pt x="10842455" y="1914912"/>
                  <a:pt x="10840669" y="1912531"/>
                </a:cubicBezTo>
                <a:cubicBezTo>
                  <a:pt x="10823703" y="1892885"/>
                  <a:pt x="10801825" y="1871454"/>
                  <a:pt x="10775036" y="1848237"/>
                </a:cubicBezTo>
                <a:cubicBezTo>
                  <a:pt x="10766999" y="1842284"/>
                  <a:pt x="10761195" y="1839307"/>
                  <a:pt x="10757623" y="1839307"/>
                </a:cubicBezTo>
                <a:close/>
                <a:moveTo>
                  <a:pt x="7620326" y="1806267"/>
                </a:moveTo>
                <a:lnTo>
                  <a:pt x="7620326" y="1855827"/>
                </a:lnTo>
                <a:cubicBezTo>
                  <a:pt x="7615564" y="1873389"/>
                  <a:pt x="7605816" y="1888495"/>
                  <a:pt x="7591082" y="1901145"/>
                </a:cubicBezTo>
                <a:cubicBezTo>
                  <a:pt x="7576348" y="1913796"/>
                  <a:pt x="7556479" y="1920121"/>
                  <a:pt x="7531476" y="1920121"/>
                </a:cubicBezTo>
                <a:cubicBezTo>
                  <a:pt x="7494269" y="1920121"/>
                  <a:pt x="7475666" y="1904792"/>
                  <a:pt x="7475666" y="1874133"/>
                </a:cubicBezTo>
                <a:cubicBezTo>
                  <a:pt x="7475666" y="1860738"/>
                  <a:pt x="7479386" y="1849130"/>
                  <a:pt x="7486828" y="1839307"/>
                </a:cubicBezTo>
                <a:cubicBezTo>
                  <a:pt x="7494269" y="1829485"/>
                  <a:pt x="7508631" y="1821522"/>
                  <a:pt x="7529913" y="1815420"/>
                </a:cubicBezTo>
                <a:cubicBezTo>
                  <a:pt x="7551196" y="1809318"/>
                  <a:pt x="7581333" y="1806267"/>
                  <a:pt x="7620326" y="1806267"/>
                </a:cubicBezTo>
                <a:close/>
                <a:moveTo>
                  <a:pt x="5743902" y="1806267"/>
                </a:moveTo>
                <a:lnTo>
                  <a:pt x="5743902" y="1855827"/>
                </a:lnTo>
                <a:cubicBezTo>
                  <a:pt x="5739139" y="1873389"/>
                  <a:pt x="5729391" y="1888495"/>
                  <a:pt x="5714657" y="1901145"/>
                </a:cubicBezTo>
                <a:cubicBezTo>
                  <a:pt x="5699923" y="1913796"/>
                  <a:pt x="5680054" y="1920121"/>
                  <a:pt x="5655051" y="1920121"/>
                </a:cubicBezTo>
                <a:cubicBezTo>
                  <a:pt x="5617845" y="1920121"/>
                  <a:pt x="5599241" y="1904792"/>
                  <a:pt x="5599241" y="1874133"/>
                </a:cubicBezTo>
                <a:cubicBezTo>
                  <a:pt x="5599241" y="1860738"/>
                  <a:pt x="5602962" y="1849130"/>
                  <a:pt x="5610403" y="1839307"/>
                </a:cubicBezTo>
                <a:cubicBezTo>
                  <a:pt x="5617845" y="1829485"/>
                  <a:pt x="5632206" y="1821522"/>
                  <a:pt x="5653489" y="1815420"/>
                </a:cubicBezTo>
                <a:cubicBezTo>
                  <a:pt x="5674771" y="1809318"/>
                  <a:pt x="5704909" y="1806267"/>
                  <a:pt x="5743902" y="1806267"/>
                </a:cubicBezTo>
                <a:close/>
                <a:moveTo>
                  <a:pt x="3067377" y="1806267"/>
                </a:moveTo>
                <a:lnTo>
                  <a:pt x="3067377" y="1855827"/>
                </a:lnTo>
                <a:cubicBezTo>
                  <a:pt x="3062615" y="1873389"/>
                  <a:pt x="3052867" y="1888495"/>
                  <a:pt x="3038133" y="1901145"/>
                </a:cubicBezTo>
                <a:cubicBezTo>
                  <a:pt x="3023399" y="1913796"/>
                  <a:pt x="3003530" y="1920121"/>
                  <a:pt x="2978526" y="1920121"/>
                </a:cubicBezTo>
                <a:cubicBezTo>
                  <a:pt x="2941320" y="1920121"/>
                  <a:pt x="2922716" y="1904791"/>
                  <a:pt x="2922716" y="1874133"/>
                </a:cubicBezTo>
                <a:cubicBezTo>
                  <a:pt x="2922716" y="1860738"/>
                  <a:pt x="2926437" y="1849130"/>
                  <a:pt x="2933878" y="1839307"/>
                </a:cubicBezTo>
                <a:cubicBezTo>
                  <a:pt x="2941320" y="1829485"/>
                  <a:pt x="2955682" y="1821522"/>
                  <a:pt x="2976964" y="1815420"/>
                </a:cubicBezTo>
                <a:cubicBezTo>
                  <a:pt x="2998247" y="1809318"/>
                  <a:pt x="3028384" y="1806267"/>
                  <a:pt x="3067377" y="1806267"/>
                </a:cubicBezTo>
                <a:close/>
                <a:moveTo>
                  <a:pt x="10305037" y="1651784"/>
                </a:moveTo>
                <a:cubicBezTo>
                  <a:pt x="10336588" y="1651784"/>
                  <a:pt x="10361443" y="1658332"/>
                  <a:pt x="10379600" y="1671429"/>
                </a:cubicBezTo>
                <a:lnTo>
                  <a:pt x="10379600" y="1855827"/>
                </a:lnTo>
                <a:cubicBezTo>
                  <a:pt x="10372158" y="1872794"/>
                  <a:pt x="10361740" y="1885965"/>
                  <a:pt x="10348346" y="1895341"/>
                </a:cubicBezTo>
                <a:cubicBezTo>
                  <a:pt x="10334951" y="1904717"/>
                  <a:pt x="10316645" y="1909405"/>
                  <a:pt x="10293428" y="1909405"/>
                </a:cubicBezTo>
                <a:cubicBezTo>
                  <a:pt x="10262770" y="1909405"/>
                  <a:pt x="10239329" y="1899657"/>
                  <a:pt x="10223107" y="1880161"/>
                </a:cubicBezTo>
                <a:cubicBezTo>
                  <a:pt x="10206885" y="1860664"/>
                  <a:pt x="10198773" y="1832163"/>
                  <a:pt x="10198773" y="1794659"/>
                </a:cubicBezTo>
                <a:cubicBezTo>
                  <a:pt x="10198773" y="1699409"/>
                  <a:pt x="10234195" y="1651784"/>
                  <a:pt x="10305037" y="1651784"/>
                </a:cubicBezTo>
                <a:close/>
                <a:moveTo>
                  <a:pt x="9274551" y="1555343"/>
                </a:moveTo>
                <a:cubicBezTo>
                  <a:pt x="9265621" y="1555343"/>
                  <a:pt x="9259296" y="1557055"/>
                  <a:pt x="9255575" y="1560478"/>
                </a:cubicBezTo>
                <a:cubicBezTo>
                  <a:pt x="9251855" y="1563901"/>
                  <a:pt x="9249994" y="1570077"/>
                  <a:pt x="9249994" y="1579007"/>
                </a:cubicBezTo>
                <a:lnTo>
                  <a:pt x="9249994" y="1988879"/>
                </a:lnTo>
                <a:cubicBezTo>
                  <a:pt x="9249994" y="1997809"/>
                  <a:pt x="9251855" y="2003986"/>
                  <a:pt x="9255575" y="2007409"/>
                </a:cubicBezTo>
                <a:cubicBezTo>
                  <a:pt x="9259296" y="2010832"/>
                  <a:pt x="9265621" y="2012543"/>
                  <a:pt x="9274551" y="2012543"/>
                </a:cubicBezTo>
                <a:lnTo>
                  <a:pt x="9366527" y="2012543"/>
                </a:lnTo>
                <a:cubicBezTo>
                  <a:pt x="9375457" y="2012543"/>
                  <a:pt x="9381781" y="2010832"/>
                  <a:pt x="9385502" y="2007409"/>
                </a:cubicBezTo>
                <a:cubicBezTo>
                  <a:pt x="9389223" y="2003986"/>
                  <a:pt x="9391083" y="1997809"/>
                  <a:pt x="9391083" y="1988879"/>
                </a:cubicBezTo>
                <a:lnTo>
                  <a:pt x="9391083" y="1579007"/>
                </a:lnTo>
                <a:cubicBezTo>
                  <a:pt x="9391083" y="1570077"/>
                  <a:pt x="9389223" y="1563901"/>
                  <a:pt x="9385502" y="1560478"/>
                </a:cubicBezTo>
                <a:cubicBezTo>
                  <a:pt x="9381781" y="1557055"/>
                  <a:pt x="9375457" y="1555343"/>
                  <a:pt x="9366527" y="1555343"/>
                </a:cubicBezTo>
                <a:close/>
                <a:moveTo>
                  <a:pt x="3978652" y="1555343"/>
                </a:moveTo>
                <a:cubicBezTo>
                  <a:pt x="3969722" y="1555343"/>
                  <a:pt x="3963397" y="1557055"/>
                  <a:pt x="3959676" y="1560478"/>
                </a:cubicBezTo>
                <a:cubicBezTo>
                  <a:pt x="3955956" y="1563901"/>
                  <a:pt x="3954095" y="1570077"/>
                  <a:pt x="3954095" y="1579007"/>
                </a:cubicBezTo>
                <a:lnTo>
                  <a:pt x="3954095" y="1988879"/>
                </a:lnTo>
                <a:cubicBezTo>
                  <a:pt x="3954095" y="1997809"/>
                  <a:pt x="3955956" y="2003986"/>
                  <a:pt x="3959676" y="2007409"/>
                </a:cubicBezTo>
                <a:cubicBezTo>
                  <a:pt x="3963397" y="2010832"/>
                  <a:pt x="3969722" y="2012543"/>
                  <a:pt x="3978652" y="2012543"/>
                </a:cubicBezTo>
                <a:lnTo>
                  <a:pt x="4070627" y="2012543"/>
                </a:lnTo>
                <a:cubicBezTo>
                  <a:pt x="4079557" y="2012543"/>
                  <a:pt x="4085882" y="2010832"/>
                  <a:pt x="4089603" y="2007409"/>
                </a:cubicBezTo>
                <a:cubicBezTo>
                  <a:pt x="4093324" y="2003986"/>
                  <a:pt x="4095184" y="1997809"/>
                  <a:pt x="4095184" y="1988879"/>
                </a:cubicBezTo>
                <a:lnTo>
                  <a:pt x="4095184" y="1579007"/>
                </a:lnTo>
                <a:cubicBezTo>
                  <a:pt x="4095184" y="1570077"/>
                  <a:pt x="4093324" y="1563901"/>
                  <a:pt x="4089603" y="1560478"/>
                </a:cubicBezTo>
                <a:cubicBezTo>
                  <a:pt x="4085882" y="1557055"/>
                  <a:pt x="4079557" y="1555343"/>
                  <a:pt x="4070627" y="1555343"/>
                </a:cubicBezTo>
                <a:close/>
                <a:moveTo>
                  <a:pt x="6039474" y="1545074"/>
                </a:moveTo>
                <a:cubicBezTo>
                  <a:pt x="6037391" y="1545074"/>
                  <a:pt x="6035456" y="1545372"/>
                  <a:pt x="6033670" y="1545967"/>
                </a:cubicBezTo>
                <a:cubicBezTo>
                  <a:pt x="6031884" y="1546562"/>
                  <a:pt x="6029801" y="1547753"/>
                  <a:pt x="6027419" y="1549539"/>
                </a:cubicBezTo>
                <a:cubicBezTo>
                  <a:pt x="6002119" y="1567994"/>
                  <a:pt x="5982622" y="1585704"/>
                  <a:pt x="5968930" y="1602670"/>
                </a:cubicBezTo>
                <a:cubicBezTo>
                  <a:pt x="5966549" y="1605349"/>
                  <a:pt x="5965135" y="1607507"/>
                  <a:pt x="5964689" y="1609145"/>
                </a:cubicBezTo>
                <a:cubicBezTo>
                  <a:pt x="5964242" y="1610782"/>
                  <a:pt x="5964019" y="1613684"/>
                  <a:pt x="5964019" y="1617851"/>
                </a:cubicBezTo>
                <a:cubicBezTo>
                  <a:pt x="5964019" y="1658035"/>
                  <a:pt x="5972948" y="1703427"/>
                  <a:pt x="5990808" y="1754029"/>
                </a:cubicBezTo>
                <a:cubicBezTo>
                  <a:pt x="6008667" y="1804630"/>
                  <a:pt x="6031810" y="1853074"/>
                  <a:pt x="6060236" y="1899359"/>
                </a:cubicBezTo>
                <a:cubicBezTo>
                  <a:pt x="6088662" y="1945645"/>
                  <a:pt x="6117907" y="1982629"/>
                  <a:pt x="6147970" y="2010311"/>
                </a:cubicBezTo>
                <a:cubicBezTo>
                  <a:pt x="6110763" y="2074009"/>
                  <a:pt x="6067306" y="2105859"/>
                  <a:pt x="6017597" y="2105859"/>
                </a:cubicBezTo>
                <a:cubicBezTo>
                  <a:pt x="6012239" y="2105859"/>
                  <a:pt x="6007848" y="2105561"/>
                  <a:pt x="6004425" y="2104965"/>
                </a:cubicBezTo>
                <a:cubicBezTo>
                  <a:pt x="6001002" y="2104370"/>
                  <a:pt x="5998696" y="2104073"/>
                  <a:pt x="5997505" y="2104073"/>
                </a:cubicBezTo>
                <a:cubicBezTo>
                  <a:pt x="5993933" y="2104073"/>
                  <a:pt x="5989468" y="2106156"/>
                  <a:pt x="5984110" y="2110323"/>
                </a:cubicBezTo>
                <a:cubicBezTo>
                  <a:pt x="5978455" y="2114788"/>
                  <a:pt x="5972353" y="2120369"/>
                  <a:pt x="5965804" y="2127066"/>
                </a:cubicBezTo>
                <a:cubicBezTo>
                  <a:pt x="5959256" y="2133764"/>
                  <a:pt x="5953749" y="2139940"/>
                  <a:pt x="5949285" y="2145596"/>
                </a:cubicBezTo>
                <a:cubicBezTo>
                  <a:pt x="5944224" y="2151846"/>
                  <a:pt x="5941694" y="2157353"/>
                  <a:pt x="5941694" y="2162116"/>
                </a:cubicBezTo>
                <a:cubicBezTo>
                  <a:pt x="5941694" y="2166878"/>
                  <a:pt x="5945117" y="2174319"/>
                  <a:pt x="5951963" y="2184440"/>
                </a:cubicBezTo>
                <a:cubicBezTo>
                  <a:pt x="5955833" y="2190393"/>
                  <a:pt x="5960149" y="2196346"/>
                  <a:pt x="5964911" y="2202299"/>
                </a:cubicBezTo>
                <a:cubicBezTo>
                  <a:pt x="5969674" y="2208252"/>
                  <a:pt x="5973692" y="2212717"/>
                  <a:pt x="5976967" y="2215694"/>
                </a:cubicBezTo>
                <a:cubicBezTo>
                  <a:pt x="5981431" y="2219563"/>
                  <a:pt x="5986492" y="2222465"/>
                  <a:pt x="5992147" y="2224400"/>
                </a:cubicBezTo>
                <a:cubicBezTo>
                  <a:pt x="5997803" y="2226335"/>
                  <a:pt x="6005840" y="2227302"/>
                  <a:pt x="6016257" y="2227302"/>
                </a:cubicBezTo>
                <a:cubicBezTo>
                  <a:pt x="6069538" y="2227302"/>
                  <a:pt x="6119991" y="2210038"/>
                  <a:pt x="6167616" y="2175510"/>
                </a:cubicBezTo>
                <a:cubicBezTo>
                  <a:pt x="6215240" y="2140982"/>
                  <a:pt x="6259294" y="2087850"/>
                  <a:pt x="6299775" y="2016115"/>
                </a:cubicBezTo>
                <a:cubicBezTo>
                  <a:pt x="6326266" y="1969383"/>
                  <a:pt x="6349409" y="1920419"/>
                  <a:pt x="6369203" y="1869222"/>
                </a:cubicBezTo>
                <a:cubicBezTo>
                  <a:pt x="6388998" y="1818025"/>
                  <a:pt x="6404104" y="1770251"/>
                  <a:pt x="6414522" y="1725900"/>
                </a:cubicBezTo>
                <a:cubicBezTo>
                  <a:pt x="6424940" y="1681549"/>
                  <a:pt x="6430148" y="1645533"/>
                  <a:pt x="6430148" y="1617851"/>
                </a:cubicBezTo>
                <a:cubicBezTo>
                  <a:pt x="6430148" y="1613981"/>
                  <a:pt x="6429925" y="1611154"/>
                  <a:pt x="6429479" y="1609368"/>
                </a:cubicBezTo>
                <a:cubicBezTo>
                  <a:pt x="6429032" y="1607582"/>
                  <a:pt x="6427767" y="1605349"/>
                  <a:pt x="6425683" y="1602670"/>
                </a:cubicBezTo>
                <a:cubicBezTo>
                  <a:pt x="6411098" y="1584811"/>
                  <a:pt x="6391899" y="1567101"/>
                  <a:pt x="6368087" y="1549539"/>
                </a:cubicBezTo>
                <a:cubicBezTo>
                  <a:pt x="6364515" y="1546562"/>
                  <a:pt x="6360645" y="1545074"/>
                  <a:pt x="6356478" y="1545074"/>
                </a:cubicBezTo>
                <a:cubicBezTo>
                  <a:pt x="6352906" y="1545074"/>
                  <a:pt x="6349037" y="1546562"/>
                  <a:pt x="6344870" y="1549539"/>
                </a:cubicBezTo>
                <a:cubicBezTo>
                  <a:pt x="6320462" y="1567696"/>
                  <a:pt x="6301263" y="1585406"/>
                  <a:pt x="6287273" y="1602670"/>
                </a:cubicBezTo>
                <a:cubicBezTo>
                  <a:pt x="6285190" y="1605349"/>
                  <a:pt x="6283924" y="1607507"/>
                  <a:pt x="6283478" y="1609145"/>
                </a:cubicBezTo>
                <a:cubicBezTo>
                  <a:pt x="6283032" y="1610782"/>
                  <a:pt x="6282808" y="1613684"/>
                  <a:pt x="6282808" y="1617851"/>
                </a:cubicBezTo>
                <a:cubicBezTo>
                  <a:pt x="6282808" y="1643152"/>
                  <a:pt x="6279386" y="1673662"/>
                  <a:pt x="6272540" y="1709380"/>
                </a:cubicBezTo>
                <a:cubicBezTo>
                  <a:pt x="6265693" y="1745099"/>
                  <a:pt x="6257284" y="1779255"/>
                  <a:pt x="6247313" y="1811848"/>
                </a:cubicBezTo>
                <a:cubicBezTo>
                  <a:pt x="6237342" y="1844442"/>
                  <a:pt x="6228188" y="1868478"/>
                  <a:pt x="6219854" y="1883956"/>
                </a:cubicBezTo>
                <a:lnTo>
                  <a:pt x="6217622" y="1883956"/>
                </a:lnTo>
                <a:cubicBezTo>
                  <a:pt x="6200358" y="1868478"/>
                  <a:pt x="6183838" y="1845632"/>
                  <a:pt x="6168062" y="1815420"/>
                </a:cubicBezTo>
                <a:cubicBezTo>
                  <a:pt x="6152286" y="1785208"/>
                  <a:pt x="6139487" y="1752317"/>
                  <a:pt x="6129665" y="1716747"/>
                </a:cubicBezTo>
                <a:cubicBezTo>
                  <a:pt x="6119842" y="1681177"/>
                  <a:pt x="6114931" y="1648063"/>
                  <a:pt x="6114931" y="1617405"/>
                </a:cubicBezTo>
                <a:cubicBezTo>
                  <a:pt x="6114931" y="1613833"/>
                  <a:pt x="6114633" y="1611154"/>
                  <a:pt x="6114038" y="1609368"/>
                </a:cubicBezTo>
                <a:cubicBezTo>
                  <a:pt x="6113442" y="1607582"/>
                  <a:pt x="6112103" y="1605349"/>
                  <a:pt x="6110019" y="1602670"/>
                </a:cubicBezTo>
                <a:cubicBezTo>
                  <a:pt x="6095731" y="1585109"/>
                  <a:pt x="6076235" y="1567398"/>
                  <a:pt x="6051529" y="1549539"/>
                </a:cubicBezTo>
                <a:cubicBezTo>
                  <a:pt x="6047362" y="1546562"/>
                  <a:pt x="6043344" y="1545074"/>
                  <a:pt x="6039474" y="1545074"/>
                </a:cubicBezTo>
                <a:close/>
                <a:moveTo>
                  <a:pt x="8468051" y="1544181"/>
                </a:moveTo>
                <a:cubicBezTo>
                  <a:pt x="8416855" y="1544181"/>
                  <a:pt x="8372281" y="1553780"/>
                  <a:pt x="8334329" y="1572979"/>
                </a:cubicBezTo>
                <a:cubicBezTo>
                  <a:pt x="8296378" y="1592178"/>
                  <a:pt x="8267133" y="1619935"/>
                  <a:pt x="8246595" y="1656249"/>
                </a:cubicBezTo>
                <a:cubicBezTo>
                  <a:pt x="8226057" y="1692563"/>
                  <a:pt x="8215788" y="1735723"/>
                  <a:pt x="8215788" y="1785729"/>
                </a:cubicBezTo>
                <a:cubicBezTo>
                  <a:pt x="8215788" y="1837521"/>
                  <a:pt x="8225759" y="1881202"/>
                  <a:pt x="8245702" y="1916772"/>
                </a:cubicBezTo>
                <a:cubicBezTo>
                  <a:pt x="8265645" y="1952342"/>
                  <a:pt x="8294071" y="1979057"/>
                  <a:pt x="8330981" y="1996916"/>
                </a:cubicBezTo>
                <a:cubicBezTo>
                  <a:pt x="8367890" y="2014776"/>
                  <a:pt x="8411497" y="2023705"/>
                  <a:pt x="8461801" y="2023705"/>
                </a:cubicBezTo>
                <a:cubicBezTo>
                  <a:pt x="8494841" y="2023705"/>
                  <a:pt x="8524159" y="2020654"/>
                  <a:pt x="8549758" y="2014552"/>
                </a:cubicBezTo>
                <a:cubicBezTo>
                  <a:pt x="8575357" y="2008450"/>
                  <a:pt x="8595448" y="2001530"/>
                  <a:pt x="8610033" y="1993791"/>
                </a:cubicBezTo>
                <a:cubicBezTo>
                  <a:pt x="8614498" y="1991410"/>
                  <a:pt x="8616731" y="1987838"/>
                  <a:pt x="8616731" y="1983075"/>
                </a:cubicBezTo>
                <a:cubicBezTo>
                  <a:pt x="8616731" y="1980992"/>
                  <a:pt x="8616284" y="1979057"/>
                  <a:pt x="8615391" y="1977271"/>
                </a:cubicBezTo>
                <a:lnTo>
                  <a:pt x="8582797" y="1903601"/>
                </a:lnTo>
                <a:cubicBezTo>
                  <a:pt x="8580417" y="1897350"/>
                  <a:pt x="8576845" y="1894225"/>
                  <a:pt x="8572082" y="1894225"/>
                </a:cubicBezTo>
                <a:cubicBezTo>
                  <a:pt x="8569105" y="1894225"/>
                  <a:pt x="8565683" y="1895267"/>
                  <a:pt x="8561813" y="1897350"/>
                </a:cubicBezTo>
                <a:cubicBezTo>
                  <a:pt x="8540084" y="1909554"/>
                  <a:pt x="8513891" y="1915656"/>
                  <a:pt x="8483231" y="1915656"/>
                </a:cubicBezTo>
                <a:cubicBezTo>
                  <a:pt x="8457931" y="1915656"/>
                  <a:pt x="8435979" y="1910373"/>
                  <a:pt x="8417375" y="1899806"/>
                </a:cubicBezTo>
                <a:cubicBezTo>
                  <a:pt x="8398771" y="1889239"/>
                  <a:pt x="8384410" y="1873835"/>
                  <a:pt x="8374290" y="1853595"/>
                </a:cubicBezTo>
                <a:cubicBezTo>
                  <a:pt x="8364169" y="1833354"/>
                  <a:pt x="8359109" y="1809095"/>
                  <a:pt x="8359109" y="1780818"/>
                </a:cubicBezTo>
                <a:cubicBezTo>
                  <a:pt x="8359109" y="1753731"/>
                  <a:pt x="8364393" y="1730439"/>
                  <a:pt x="8374959" y="1710943"/>
                </a:cubicBezTo>
                <a:cubicBezTo>
                  <a:pt x="8385526" y="1691446"/>
                  <a:pt x="8399516" y="1676787"/>
                  <a:pt x="8416929" y="1666964"/>
                </a:cubicBezTo>
                <a:cubicBezTo>
                  <a:pt x="8434341" y="1657142"/>
                  <a:pt x="8453019" y="1652230"/>
                  <a:pt x="8472963" y="1652230"/>
                </a:cubicBezTo>
                <a:cubicBezTo>
                  <a:pt x="8486357" y="1652230"/>
                  <a:pt x="8497147" y="1653793"/>
                  <a:pt x="8505333" y="1656918"/>
                </a:cubicBezTo>
                <a:cubicBezTo>
                  <a:pt x="8513518" y="1660044"/>
                  <a:pt x="8521331" y="1664137"/>
                  <a:pt x="8528773" y="1669197"/>
                </a:cubicBezTo>
                <a:cubicBezTo>
                  <a:pt x="8531452" y="1670983"/>
                  <a:pt x="8533833" y="1672397"/>
                  <a:pt x="8535917" y="1673438"/>
                </a:cubicBezTo>
                <a:cubicBezTo>
                  <a:pt x="8538001" y="1674480"/>
                  <a:pt x="8539935" y="1675001"/>
                  <a:pt x="8541721" y="1675001"/>
                </a:cubicBezTo>
                <a:cubicBezTo>
                  <a:pt x="8543507" y="1675001"/>
                  <a:pt x="8545889" y="1674555"/>
                  <a:pt x="8548865" y="1673662"/>
                </a:cubicBezTo>
                <a:cubicBezTo>
                  <a:pt x="8554521" y="1672173"/>
                  <a:pt x="8561589" y="1669494"/>
                  <a:pt x="8570073" y="1665625"/>
                </a:cubicBezTo>
                <a:cubicBezTo>
                  <a:pt x="8578556" y="1661755"/>
                  <a:pt x="8586221" y="1657588"/>
                  <a:pt x="8593067" y="1653123"/>
                </a:cubicBezTo>
                <a:cubicBezTo>
                  <a:pt x="8597829" y="1649849"/>
                  <a:pt x="8601029" y="1647096"/>
                  <a:pt x="8602666" y="1644863"/>
                </a:cubicBezTo>
                <a:cubicBezTo>
                  <a:pt x="8604303" y="1642631"/>
                  <a:pt x="8605122" y="1639729"/>
                  <a:pt x="8605122" y="1636157"/>
                </a:cubicBezTo>
                <a:cubicBezTo>
                  <a:pt x="8605122" y="1633776"/>
                  <a:pt x="8604675" y="1630353"/>
                  <a:pt x="8603783" y="1625888"/>
                </a:cubicBezTo>
                <a:cubicBezTo>
                  <a:pt x="8602592" y="1617256"/>
                  <a:pt x="8600731" y="1608847"/>
                  <a:pt x="8598201" y="1600661"/>
                </a:cubicBezTo>
                <a:cubicBezTo>
                  <a:pt x="8595671" y="1592476"/>
                  <a:pt x="8593215" y="1586448"/>
                  <a:pt x="8590835" y="1582579"/>
                </a:cubicBezTo>
                <a:cubicBezTo>
                  <a:pt x="8587263" y="1576030"/>
                  <a:pt x="8582203" y="1570672"/>
                  <a:pt x="8575654" y="1566505"/>
                </a:cubicBezTo>
                <a:cubicBezTo>
                  <a:pt x="8568510" y="1561147"/>
                  <a:pt x="8556455" y="1556087"/>
                  <a:pt x="8539489" y="1551325"/>
                </a:cubicBezTo>
                <a:cubicBezTo>
                  <a:pt x="8522523" y="1546562"/>
                  <a:pt x="8498710" y="1544181"/>
                  <a:pt x="8468051" y="1544181"/>
                </a:cubicBezTo>
                <a:close/>
                <a:moveTo>
                  <a:pt x="7558265" y="1544181"/>
                </a:moveTo>
                <a:cubicBezTo>
                  <a:pt x="7528797" y="1544181"/>
                  <a:pt x="7502975" y="1546265"/>
                  <a:pt x="7480800" y="1550432"/>
                </a:cubicBezTo>
                <a:cubicBezTo>
                  <a:pt x="7458625" y="1554599"/>
                  <a:pt x="7440989" y="1559287"/>
                  <a:pt x="7427892" y="1564496"/>
                </a:cubicBezTo>
                <a:cubicBezTo>
                  <a:pt x="7414795" y="1569705"/>
                  <a:pt x="7405865" y="1574244"/>
                  <a:pt x="7401103" y="1578114"/>
                </a:cubicBezTo>
                <a:cubicBezTo>
                  <a:pt x="7397531" y="1580793"/>
                  <a:pt x="7394777" y="1583100"/>
                  <a:pt x="7392843" y="1585034"/>
                </a:cubicBezTo>
                <a:cubicBezTo>
                  <a:pt x="7390908" y="1586969"/>
                  <a:pt x="7389196" y="1589425"/>
                  <a:pt x="7387708" y="1592401"/>
                </a:cubicBezTo>
                <a:cubicBezTo>
                  <a:pt x="7385624" y="1596866"/>
                  <a:pt x="7383392" y="1603340"/>
                  <a:pt x="7381011" y="1611823"/>
                </a:cubicBezTo>
                <a:cubicBezTo>
                  <a:pt x="7378630" y="1620307"/>
                  <a:pt x="7376844" y="1627971"/>
                  <a:pt x="7375653" y="1634817"/>
                </a:cubicBezTo>
                <a:cubicBezTo>
                  <a:pt x="7373867" y="1642854"/>
                  <a:pt x="7372974" y="1648807"/>
                  <a:pt x="7372974" y="1652677"/>
                </a:cubicBezTo>
                <a:cubicBezTo>
                  <a:pt x="7373272" y="1656546"/>
                  <a:pt x="7375951" y="1659523"/>
                  <a:pt x="7381011" y="1661606"/>
                </a:cubicBezTo>
                <a:cubicBezTo>
                  <a:pt x="7395298" y="1666667"/>
                  <a:pt x="7406237" y="1670462"/>
                  <a:pt x="7413827" y="1672992"/>
                </a:cubicBezTo>
                <a:cubicBezTo>
                  <a:pt x="7421418" y="1675522"/>
                  <a:pt x="7428785" y="1677233"/>
                  <a:pt x="7435928" y="1678126"/>
                </a:cubicBezTo>
                <a:cubicBezTo>
                  <a:pt x="7439203" y="1678722"/>
                  <a:pt x="7441956" y="1678722"/>
                  <a:pt x="7444188" y="1678126"/>
                </a:cubicBezTo>
                <a:cubicBezTo>
                  <a:pt x="7446421" y="1677531"/>
                  <a:pt x="7448728" y="1676192"/>
                  <a:pt x="7451109" y="1674108"/>
                </a:cubicBezTo>
                <a:cubicBezTo>
                  <a:pt x="7459741" y="1667560"/>
                  <a:pt x="7471498" y="1661011"/>
                  <a:pt x="7486381" y="1654463"/>
                </a:cubicBezTo>
                <a:cubicBezTo>
                  <a:pt x="7501264" y="1647914"/>
                  <a:pt x="7519123" y="1644640"/>
                  <a:pt x="7539959" y="1644640"/>
                </a:cubicBezTo>
                <a:cubicBezTo>
                  <a:pt x="7567344" y="1644640"/>
                  <a:pt x="7587733" y="1650742"/>
                  <a:pt x="7601128" y="1662946"/>
                </a:cubicBezTo>
                <a:cubicBezTo>
                  <a:pt x="7614522" y="1675150"/>
                  <a:pt x="7621219" y="1694497"/>
                  <a:pt x="7621219" y="1720989"/>
                </a:cubicBezTo>
                <a:cubicBezTo>
                  <a:pt x="7548294" y="1723072"/>
                  <a:pt x="7491144" y="1731258"/>
                  <a:pt x="7449769" y="1745546"/>
                </a:cubicBezTo>
                <a:cubicBezTo>
                  <a:pt x="7408395" y="1759833"/>
                  <a:pt x="7379671" y="1778585"/>
                  <a:pt x="7363598" y="1801803"/>
                </a:cubicBezTo>
                <a:cubicBezTo>
                  <a:pt x="7347524" y="1825020"/>
                  <a:pt x="7339488" y="1852851"/>
                  <a:pt x="7339488" y="1885295"/>
                </a:cubicBezTo>
                <a:cubicBezTo>
                  <a:pt x="7339488" y="1913870"/>
                  <a:pt x="7345292" y="1938576"/>
                  <a:pt x="7356901" y="1959412"/>
                </a:cubicBezTo>
                <a:cubicBezTo>
                  <a:pt x="7368509" y="1980247"/>
                  <a:pt x="7385029" y="1996172"/>
                  <a:pt x="7406460" y="2007185"/>
                </a:cubicBezTo>
                <a:cubicBezTo>
                  <a:pt x="7427892" y="2018199"/>
                  <a:pt x="7453192" y="2023705"/>
                  <a:pt x="7482363" y="2023705"/>
                </a:cubicBezTo>
                <a:cubicBezTo>
                  <a:pt x="7546061" y="2023705"/>
                  <a:pt x="7591007" y="2004804"/>
                  <a:pt x="7617201" y="1967002"/>
                </a:cubicBezTo>
                <a:lnTo>
                  <a:pt x="7620326" y="1967002"/>
                </a:lnTo>
                <a:lnTo>
                  <a:pt x="7648008" y="2002721"/>
                </a:lnTo>
                <a:cubicBezTo>
                  <a:pt x="7650985" y="2006590"/>
                  <a:pt x="7654259" y="2009195"/>
                  <a:pt x="7657831" y="2010534"/>
                </a:cubicBezTo>
                <a:cubicBezTo>
                  <a:pt x="7661403" y="2011873"/>
                  <a:pt x="7665868" y="2012543"/>
                  <a:pt x="7671226" y="2012543"/>
                </a:cubicBezTo>
                <a:lnTo>
                  <a:pt x="7738198" y="2012543"/>
                </a:lnTo>
                <a:cubicBezTo>
                  <a:pt x="7745342" y="2012543"/>
                  <a:pt x="7750551" y="2010683"/>
                  <a:pt x="7753825" y="2006962"/>
                </a:cubicBezTo>
                <a:cubicBezTo>
                  <a:pt x="7757099" y="2003241"/>
                  <a:pt x="7758737" y="1998256"/>
                  <a:pt x="7758737" y="1992005"/>
                </a:cubicBezTo>
                <a:lnTo>
                  <a:pt x="7758737" y="1739295"/>
                </a:lnTo>
                <a:cubicBezTo>
                  <a:pt x="7758737" y="1674108"/>
                  <a:pt x="7742142" y="1625292"/>
                  <a:pt x="7708954" y="1592848"/>
                </a:cubicBezTo>
                <a:cubicBezTo>
                  <a:pt x="7675765" y="1560403"/>
                  <a:pt x="7625535" y="1544181"/>
                  <a:pt x="7558265" y="1544181"/>
                </a:cubicBezTo>
                <a:close/>
                <a:moveTo>
                  <a:pt x="5681840" y="1544181"/>
                </a:moveTo>
                <a:cubicBezTo>
                  <a:pt x="5652372" y="1544181"/>
                  <a:pt x="5626551" y="1546265"/>
                  <a:pt x="5604375" y="1550432"/>
                </a:cubicBezTo>
                <a:cubicBezTo>
                  <a:pt x="5582200" y="1554599"/>
                  <a:pt x="5564564" y="1559287"/>
                  <a:pt x="5551467" y="1564496"/>
                </a:cubicBezTo>
                <a:cubicBezTo>
                  <a:pt x="5538370" y="1569705"/>
                  <a:pt x="5529440" y="1574244"/>
                  <a:pt x="5524678" y="1578114"/>
                </a:cubicBezTo>
                <a:cubicBezTo>
                  <a:pt x="5521106" y="1580793"/>
                  <a:pt x="5518353" y="1583100"/>
                  <a:pt x="5516418" y="1585034"/>
                </a:cubicBezTo>
                <a:cubicBezTo>
                  <a:pt x="5514483" y="1586969"/>
                  <a:pt x="5512772" y="1589425"/>
                  <a:pt x="5511283" y="1592401"/>
                </a:cubicBezTo>
                <a:cubicBezTo>
                  <a:pt x="5509200" y="1596866"/>
                  <a:pt x="5506967" y="1603340"/>
                  <a:pt x="5504587" y="1611823"/>
                </a:cubicBezTo>
                <a:cubicBezTo>
                  <a:pt x="5502205" y="1620307"/>
                  <a:pt x="5500419" y="1627971"/>
                  <a:pt x="5499228" y="1634817"/>
                </a:cubicBezTo>
                <a:cubicBezTo>
                  <a:pt x="5497443" y="1642854"/>
                  <a:pt x="5496549" y="1648807"/>
                  <a:pt x="5496549" y="1652677"/>
                </a:cubicBezTo>
                <a:cubicBezTo>
                  <a:pt x="5496847" y="1656546"/>
                  <a:pt x="5499526" y="1659523"/>
                  <a:pt x="5504587" y="1661606"/>
                </a:cubicBezTo>
                <a:cubicBezTo>
                  <a:pt x="5518874" y="1666667"/>
                  <a:pt x="5529812" y="1670462"/>
                  <a:pt x="5537403" y="1672992"/>
                </a:cubicBezTo>
                <a:cubicBezTo>
                  <a:pt x="5544993" y="1675522"/>
                  <a:pt x="5552360" y="1677233"/>
                  <a:pt x="5559504" y="1678126"/>
                </a:cubicBezTo>
                <a:cubicBezTo>
                  <a:pt x="5562778" y="1678722"/>
                  <a:pt x="5565531" y="1678722"/>
                  <a:pt x="5567764" y="1678126"/>
                </a:cubicBezTo>
                <a:cubicBezTo>
                  <a:pt x="5569996" y="1677531"/>
                  <a:pt x="5572303" y="1676192"/>
                  <a:pt x="5574684" y="1674108"/>
                </a:cubicBezTo>
                <a:cubicBezTo>
                  <a:pt x="5583316" y="1667560"/>
                  <a:pt x="5595074" y="1661011"/>
                  <a:pt x="5609956" y="1654463"/>
                </a:cubicBezTo>
                <a:cubicBezTo>
                  <a:pt x="5624839" y="1647914"/>
                  <a:pt x="5642699" y="1644640"/>
                  <a:pt x="5663535" y="1644640"/>
                </a:cubicBezTo>
                <a:cubicBezTo>
                  <a:pt x="5690919" y="1644640"/>
                  <a:pt x="5711308" y="1650742"/>
                  <a:pt x="5724703" y="1662946"/>
                </a:cubicBezTo>
                <a:cubicBezTo>
                  <a:pt x="5738098" y="1675150"/>
                  <a:pt x="5744795" y="1694497"/>
                  <a:pt x="5744795" y="1720989"/>
                </a:cubicBezTo>
                <a:cubicBezTo>
                  <a:pt x="5671869" y="1723072"/>
                  <a:pt x="5614719" y="1731258"/>
                  <a:pt x="5573345" y="1745546"/>
                </a:cubicBezTo>
                <a:cubicBezTo>
                  <a:pt x="5531970" y="1759833"/>
                  <a:pt x="5503247" y="1778585"/>
                  <a:pt x="5487174" y="1801803"/>
                </a:cubicBezTo>
                <a:cubicBezTo>
                  <a:pt x="5471100" y="1825020"/>
                  <a:pt x="5463063" y="1852851"/>
                  <a:pt x="5463063" y="1885295"/>
                </a:cubicBezTo>
                <a:cubicBezTo>
                  <a:pt x="5463063" y="1913870"/>
                  <a:pt x="5468867" y="1938576"/>
                  <a:pt x="5480476" y="1959412"/>
                </a:cubicBezTo>
                <a:cubicBezTo>
                  <a:pt x="5492085" y="1980247"/>
                  <a:pt x="5508604" y="1996172"/>
                  <a:pt x="5530036" y="2007185"/>
                </a:cubicBezTo>
                <a:cubicBezTo>
                  <a:pt x="5551467" y="2018199"/>
                  <a:pt x="5576768" y="2023705"/>
                  <a:pt x="5605938" y="2023705"/>
                </a:cubicBezTo>
                <a:cubicBezTo>
                  <a:pt x="5669636" y="2023705"/>
                  <a:pt x="5714583" y="2004804"/>
                  <a:pt x="5740776" y="1967002"/>
                </a:cubicBezTo>
                <a:lnTo>
                  <a:pt x="5743902" y="1967002"/>
                </a:lnTo>
                <a:lnTo>
                  <a:pt x="5771584" y="2002721"/>
                </a:lnTo>
                <a:cubicBezTo>
                  <a:pt x="5774560" y="2006590"/>
                  <a:pt x="5777835" y="2009195"/>
                  <a:pt x="5781406" y="2010534"/>
                </a:cubicBezTo>
                <a:cubicBezTo>
                  <a:pt x="5784978" y="2011873"/>
                  <a:pt x="5789443" y="2012543"/>
                  <a:pt x="5794801" y="2012543"/>
                </a:cubicBezTo>
                <a:lnTo>
                  <a:pt x="5861774" y="2012543"/>
                </a:lnTo>
                <a:cubicBezTo>
                  <a:pt x="5868917" y="2012543"/>
                  <a:pt x="5874126" y="2010683"/>
                  <a:pt x="5877401" y="2006962"/>
                </a:cubicBezTo>
                <a:cubicBezTo>
                  <a:pt x="5880675" y="2003241"/>
                  <a:pt x="5882312" y="1998256"/>
                  <a:pt x="5882312" y="1992005"/>
                </a:cubicBezTo>
                <a:lnTo>
                  <a:pt x="5882312" y="1739295"/>
                </a:lnTo>
                <a:cubicBezTo>
                  <a:pt x="5882312" y="1674108"/>
                  <a:pt x="5865718" y="1625292"/>
                  <a:pt x="5832529" y="1592848"/>
                </a:cubicBezTo>
                <a:cubicBezTo>
                  <a:pt x="5799340" y="1560403"/>
                  <a:pt x="5749111" y="1544181"/>
                  <a:pt x="5681840" y="1544181"/>
                </a:cubicBezTo>
                <a:close/>
                <a:moveTo>
                  <a:pt x="4393138" y="1544181"/>
                </a:moveTo>
                <a:cubicBezTo>
                  <a:pt x="4358907" y="1544181"/>
                  <a:pt x="4327132" y="1549390"/>
                  <a:pt x="4297813" y="1559808"/>
                </a:cubicBezTo>
                <a:cubicBezTo>
                  <a:pt x="4268495" y="1570226"/>
                  <a:pt x="4244756" y="1586374"/>
                  <a:pt x="4226599" y="1608252"/>
                </a:cubicBezTo>
                <a:cubicBezTo>
                  <a:pt x="4208442" y="1630129"/>
                  <a:pt x="4199363" y="1657290"/>
                  <a:pt x="4199363" y="1689735"/>
                </a:cubicBezTo>
                <a:cubicBezTo>
                  <a:pt x="4199363" y="1714143"/>
                  <a:pt x="4203605" y="1734607"/>
                  <a:pt x="4212088" y="1751127"/>
                </a:cubicBezTo>
                <a:cubicBezTo>
                  <a:pt x="4220571" y="1767647"/>
                  <a:pt x="4233073" y="1781562"/>
                  <a:pt x="4249593" y="1792873"/>
                </a:cubicBezTo>
                <a:cubicBezTo>
                  <a:pt x="4266113" y="1804184"/>
                  <a:pt x="4287618" y="1814602"/>
                  <a:pt x="4314110" y="1824127"/>
                </a:cubicBezTo>
                <a:cubicBezTo>
                  <a:pt x="4343875" y="1834842"/>
                  <a:pt x="4364935" y="1842879"/>
                  <a:pt x="4377287" y="1848237"/>
                </a:cubicBezTo>
                <a:cubicBezTo>
                  <a:pt x="4389640" y="1853595"/>
                  <a:pt x="4398571" y="1859101"/>
                  <a:pt x="4404076" y="1864757"/>
                </a:cubicBezTo>
                <a:cubicBezTo>
                  <a:pt x="4409583" y="1870412"/>
                  <a:pt x="4412336" y="1877556"/>
                  <a:pt x="4412336" y="1886188"/>
                </a:cubicBezTo>
                <a:cubicBezTo>
                  <a:pt x="4412336" y="1898690"/>
                  <a:pt x="4406161" y="1908363"/>
                  <a:pt x="4393807" y="1915210"/>
                </a:cubicBezTo>
                <a:cubicBezTo>
                  <a:pt x="4381455" y="1922056"/>
                  <a:pt x="4365158" y="1925479"/>
                  <a:pt x="4344917" y="1925479"/>
                </a:cubicBezTo>
                <a:cubicBezTo>
                  <a:pt x="4310091" y="1925479"/>
                  <a:pt x="4280029" y="1913424"/>
                  <a:pt x="4254727" y="1889313"/>
                </a:cubicBezTo>
                <a:cubicBezTo>
                  <a:pt x="4250560" y="1885146"/>
                  <a:pt x="4246839" y="1883063"/>
                  <a:pt x="4243565" y="1883063"/>
                </a:cubicBezTo>
                <a:cubicBezTo>
                  <a:pt x="4239696" y="1883063"/>
                  <a:pt x="4235975" y="1885742"/>
                  <a:pt x="4232404" y="1891099"/>
                </a:cubicBezTo>
                <a:lnTo>
                  <a:pt x="4186863" y="1958519"/>
                </a:lnTo>
                <a:cubicBezTo>
                  <a:pt x="4185374" y="1960900"/>
                  <a:pt x="4184630" y="1963430"/>
                  <a:pt x="4184630" y="1966109"/>
                </a:cubicBezTo>
                <a:cubicBezTo>
                  <a:pt x="4184630" y="1969681"/>
                  <a:pt x="4185969" y="1972806"/>
                  <a:pt x="4188648" y="1975485"/>
                </a:cubicBezTo>
                <a:cubicBezTo>
                  <a:pt x="4223771" y="2007632"/>
                  <a:pt x="4276904" y="2023705"/>
                  <a:pt x="4348043" y="2023705"/>
                </a:cubicBezTo>
                <a:cubicBezTo>
                  <a:pt x="4383761" y="2023705"/>
                  <a:pt x="4416876" y="2018496"/>
                  <a:pt x="4447385" y="2008078"/>
                </a:cubicBezTo>
                <a:cubicBezTo>
                  <a:pt x="4477895" y="1997660"/>
                  <a:pt x="4502676" y="1981140"/>
                  <a:pt x="4521725" y="1958519"/>
                </a:cubicBezTo>
                <a:cubicBezTo>
                  <a:pt x="4540775" y="1935897"/>
                  <a:pt x="4550301" y="1907322"/>
                  <a:pt x="4550301" y="1872793"/>
                </a:cubicBezTo>
                <a:cubicBezTo>
                  <a:pt x="4550301" y="1846005"/>
                  <a:pt x="4545463" y="1824276"/>
                  <a:pt x="4535789" y="1807607"/>
                </a:cubicBezTo>
                <a:cubicBezTo>
                  <a:pt x="4526115" y="1790938"/>
                  <a:pt x="4512721" y="1777618"/>
                  <a:pt x="4495606" y="1767647"/>
                </a:cubicBezTo>
                <a:cubicBezTo>
                  <a:pt x="4478490" y="1757675"/>
                  <a:pt x="4455497" y="1747629"/>
                  <a:pt x="4426624" y="1737509"/>
                </a:cubicBezTo>
                <a:cubicBezTo>
                  <a:pt x="4401025" y="1728579"/>
                  <a:pt x="4382645" y="1721733"/>
                  <a:pt x="4371483" y="1716971"/>
                </a:cubicBezTo>
                <a:cubicBezTo>
                  <a:pt x="4360321" y="1712208"/>
                  <a:pt x="4351838" y="1706776"/>
                  <a:pt x="4346033" y="1700674"/>
                </a:cubicBezTo>
                <a:cubicBezTo>
                  <a:pt x="4340229" y="1694572"/>
                  <a:pt x="4337328" y="1686907"/>
                  <a:pt x="4337328" y="1677680"/>
                </a:cubicBezTo>
                <a:cubicBezTo>
                  <a:pt x="4337328" y="1654165"/>
                  <a:pt x="4356228" y="1642408"/>
                  <a:pt x="4394031" y="1642408"/>
                </a:cubicBezTo>
                <a:cubicBezTo>
                  <a:pt x="4418141" y="1642408"/>
                  <a:pt x="4437638" y="1649403"/>
                  <a:pt x="4452521" y="1663392"/>
                </a:cubicBezTo>
                <a:cubicBezTo>
                  <a:pt x="4456985" y="1667857"/>
                  <a:pt x="4460557" y="1670090"/>
                  <a:pt x="4463236" y="1670090"/>
                </a:cubicBezTo>
                <a:cubicBezTo>
                  <a:pt x="4468891" y="1670090"/>
                  <a:pt x="4478490" y="1668229"/>
                  <a:pt x="4492034" y="1664509"/>
                </a:cubicBezTo>
                <a:cubicBezTo>
                  <a:pt x="4505577" y="1660788"/>
                  <a:pt x="4515177" y="1657439"/>
                  <a:pt x="4520832" y="1654463"/>
                </a:cubicBezTo>
                <a:cubicBezTo>
                  <a:pt x="4526785" y="1651188"/>
                  <a:pt x="4529762" y="1645682"/>
                  <a:pt x="4529762" y="1637943"/>
                </a:cubicBezTo>
                <a:lnTo>
                  <a:pt x="4529315" y="1632585"/>
                </a:lnTo>
                <a:cubicBezTo>
                  <a:pt x="4527232" y="1613535"/>
                  <a:pt x="4524255" y="1598206"/>
                  <a:pt x="4520386" y="1586597"/>
                </a:cubicBezTo>
                <a:cubicBezTo>
                  <a:pt x="4519493" y="1583621"/>
                  <a:pt x="4518376" y="1581239"/>
                  <a:pt x="4517037" y="1579453"/>
                </a:cubicBezTo>
                <a:cubicBezTo>
                  <a:pt x="4515698" y="1577667"/>
                  <a:pt x="4513688" y="1575584"/>
                  <a:pt x="4511009" y="1573203"/>
                </a:cubicBezTo>
                <a:cubicBezTo>
                  <a:pt x="4489578" y="1553855"/>
                  <a:pt x="4450288" y="1544181"/>
                  <a:pt x="4393138" y="1544181"/>
                </a:cubicBezTo>
                <a:close/>
                <a:moveTo>
                  <a:pt x="3005316" y="1544181"/>
                </a:moveTo>
                <a:cubicBezTo>
                  <a:pt x="2975848" y="1544181"/>
                  <a:pt x="2950026" y="1546265"/>
                  <a:pt x="2927851" y="1550432"/>
                </a:cubicBezTo>
                <a:cubicBezTo>
                  <a:pt x="2905675" y="1554599"/>
                  <a:pt x="2888039" y="1559287"/>
                  <a:pt x="2874943" y="1564496"/>
                </a:cubicBezTo>
                <a:cubicBezTo>
                  <a:pt x="2861845" y="1569705"/>
                  <a:pt x="2852916" y="1574244"/>
                  <a:pt x="2848153" y="1578114"/>
                </a:cubicBezTo>
                <a:cubicBezTo>
                  <a:pt x="2844582" y="1580793"/>
                  <a:pt x="2841828" y="1583100"/>
                  <a:pt x="2839894" y="1585034"/>
                </a:cubicBezTo>
                <a:cubicBezTo>
                  <a:pt x="2837959" y="1586969"/>
                  <a:pt x="2836247" y="1589425"/>
                  <a:pt x="2834758" y="1592401"/>
                </a:cubicBezTo>
                <a:cubicBezTo>
                  <a:pt x="2832675" y="1596866"/>
                  <a:pt x="2830443" y="1603340"/>
                  <a:pt x="2828062" y="1611823"/>
                </a:cubicBezTo>
                <a:cubicBezTo>
                  <a:pt x="2825680" y="1620307"/>
                  <a:pt x="2823894" y="1627971"/>
                  <a:pt x="2822704" y="1634817"/>
                </a:cubicBezTo>
                <a:cubicBezTo>
                  <a:pt x="2820918" y="1642854"/>
                  <a:pt x="2820024" y="1648807"/>
                  <a:pt x="2820024" y="1652677"/>
                </a:cubicBezTo>
                <a:cubicBezTo>
                  <a:pt x="2820322" y="1656546"/>
                  <a:pt x="2823001" y="1659523"/>
                  <a:pt x="2828062" y="1661606"/>
                </a:cubicBezTo>
                <a:cubicBezTo>
                  <a:pt x="2842349" y="1666667"/>
                  <a:pt x="2853288" y="1670462"/>
                  <a:pt x="2860878" y="1672992"/>
                </a:cubicBezTo>
                <a:cubicBezTo>
                  <a:pt x="2868469" y="1675522"/>
                  <a:pt x="2875835" y="1677233"/>
                  <a:pt x="2882979" y="1678126"/>
                </a:cubicBezTo>
                <a:cubicBezTo>
                  <a:pt x="2886253" y="1678722"/>
                  <a:pt x="2889007" y="1678722"/>
                  <a:pt x="2891239" y="1678126"/>
                </a:cubicBezTo>
                <a:cubicBezTo>
                  <a:pt x="2893472" y="1677531"/>
                  <a:pt x="2895778" y="1676192"/>
                  <a:pt x="2898160" y="1674108"/>
                </a:cubicBezTo>
                <a:cubicBezTo>
                  <a:pt x="2906792" y="1667560"/>
                  <a:pt x="2918549" y="1661011"/>
                  <a:pt x="2933431" y="1654463"/>
                </a:cubicBezTo>
                <a:cubicBezTo>
                  <a:pt x="2948315" y="1647914"/>
                  <a:pt x="2966174" y="1644640"/>
                  <a:pt x="2987010" y="1644640"/>
                </a:cubicBezTo>
                <a:cubicBezTo>
                  <a:pt x="3014394" y="1644640"/>
                  <a:pt x="3034784" y="1650742"/>
                  <a:pt x="3048178" y="1662946"/>
                </a:cubicBezTo>
                <a:cubicBezTo>
                  <a:pt x="3061572" y="1675150"/>
                  <a:pt x="3068270" y="1694497"/>
                  <a:pt x="3068270" y="1720989"/>
                </a:cubicBezTo>
                <a:cubicBezTo>
                  <a:pt x="2995344" y="1723072"/>
                  <a:pt x="2938194" y="1731258"/>
                  <a:pt x="2896820" y="1745546"/>
                </a:cubicBezTo>
                <a:cubicBezTo>
                  <a:pt x="2855446" y="1759833"/>
                  <a:pt x="2826722" y="1778585"/>
                  <a:pt x="2810648" y="1801803"/>
                </a:cubicBezTo>
                <a:cubicBezTo>
                  <a:pt x="2794575" y="1825020"/>
                  <a:pt x="2786539" y="1852851"/>
                  <a:pt x="2786539" y="1885295"/>
                </a:cubicBezTo>
                <a:cubicBezTo>
                  <a:pt x="2786539" y="1913870"/>
                  <a:pt x="2792343" y="1938576"/>
                  <a:pt x="2803951" y="1959412"/>
                </a:cubicBezTo>
                <a:cubicBezTo>
                  <a:pt x="2815560" y="1980247"/>
                  <a:pt x="2832080" y="1996172"/>
                  <a:pt x="2853511" y="2007185"/>
                </a:cubicBezTo>
                <a:cubicBezTo>
                  <a:pt x="2874943" y="2018199"/>
                  <a:pt x="2900243" y="2023705"/>
                  <a:pt x="2929414" y="2023705"/>
                </a:cubicBezTo>
                <a:cubicBezTo>
                  <a:pt x="2993112" y="2023705"/>
                  <a:pt x="3038058" y="2004804"/>
                  <a:pt x="3064252" y="1967002"/>
                </a:cubicBezTo>
                <a:lnTo>
                  <a:pt x="3067377" y="1967002"/>
                </a:lnTo>
                <a:lnTo>
                  <a:pt x="3095059" y="2002721"/>
                </a:lnTo>
                <a:cubicBezTo>
                  <a:pt x="3098036" y="2006590"/>
                  <a:pt x="3101310" y="2009195"/>
                  <a:pt x="3104881" y="2010534"/>
                </a:cubicBezTo>
                <a:cubicBezTo>
                  <a:pt x="3108453" y="2011873"/>
                  <a:pt x="3112919" y="2012543"/>
                  <a:pt x="3118276" y="2012543"/>
                </a:cubicBezTo>
                <a:lnTo>
                  <a:pt x="3185249" y="2012543"/>
                </a:lnTo>
                <a:cubicBezTo>
                  <a:pt x="3192393" y="2012543"/>
                  <a:pt x="3197602" y="2010683"/>
                  <a:pt x="3200876" y="2006962"/>
                </a:cubicBezTo>
                <a:cubicBezTo>
                  <a:pt x="3204150" y="2003241"/>
                  <a:pt x="3205787" y="1998256"/>
                  <a:pt x="3205787" y="1992005"/>
                </a:cubicBezTo>
                <a:lnTo>
                  <a:pt x="3205787" y="1739295"/>
                </a:lnTo>
                <a:cubicBezTo>
                  <a:pt x="3205787" y="1674108"/>
                  <a:pt x="3189193" y="1625292"/>
                  <a:pt x="3156004" y="1592848"/>
                </a:cubicBezTo>
                <a:cubicBezTo>
                  <a:pt x="3122816" y="1560403"/>
                  <a:pt x="3072586" y="1544181"/>
                  <a:pt x="3005316" y="1544181"/>
                </a:cubicBezTo>
                <a:close/>
                <a:moveTo>
                  <a:pt x="10309948" y="1543735"/>
                </a:moveTo>
                <a:cubicBezTo>
                  <a:pt x="10139391" y="1543735"/>
                  <a:pt x="10054113" y="1627971"/>
                  <a:pt x="10054113" y="1796445"/>
                </a:cubicBezTo>
                <a:cubicBezTo>
                  <a:pt x="10054113" y="1841688"/>
                  <a:pt x="10061033" y="1881277"/>
                  <a:pt x="10074874" y="1915210"/>
                </a:cubicBezTo>
                <a:cubicBezTo>
                  <a:pt x="10088715" y="1949142"/>
                  <a:pt x="10110146" y="1975634"/>
                  <a:pt x="10139168" y="1994684"/>
                </a:cubicBezTo>
                <a:cubicBezTo>
                  <a:pt x="10168189" y="2013734"/>
                  <a:pt x="10204578" y="2023259"/>
                  <a:pt x="10248333" y="2023259"/>
                </a:cubicBezTo>
                <a:cubicBezTo>
                  <a:pt x="10282564" y="2023259"/>
                  <a:pt x="10309353" y="2018050"/>
                  <a:pt x="10328700" y="2007632"/>
                </a:cubicBezTo>
                <a:cubicBezTo>
                  <a:pt x="10348048" y="1997214"/>
                  <a:pt x="10364419" y="1983671"/>
                  <a:pt x="10377814" y="1967002"/>
                </a:cubicBezTo>
                <a:lnTo>
                  <a:pt x="10379600" y="1967002"/>
                </a:lnTo>
                <a:lnTo>
                  <a:pt x="10379600" y="1983075"/>
                </a:lnTo>
                <a:cubicBezTo>
                  <a:pt x="10379600" y="2026235"/>
                  <a:pt x="10366949" y="2058903"/>
                  <a:pt x="10341648" y="2081079"/>
                </a:cubicBezTo>
                <a:cubicBezTo>
                  <a:pt x="10316348" y="2103254"/>
                  <a:pt x="10281968" y="2114342"/>
                  <a:pt x="10238511" y="2114342"/>
                </a:cubicBezTo>
                <a:cubicBezTo>
                  <a:pt x="10215293" y="2114342"/>
                  <a:pt x="10196541" y="2112258"/>
                  <a:pt x="10182254" y="2108091"/>
                </a:cubicBezTo>
                <a:cubicBezTo>
                  <a:pt x="10167966" y="2103924"/>
                  <a:pt x="10155316" y="2098715"/>
                  <a:pt x="10144302" y="2092464"/>
                </a:cubicBezTo>
                <a:cubicBezTo>
                  <a:pt x="10141326" y="2090678"/>
                  <a:pt x="10138647" y="2089785"/>
                  <a:pt x="10136266" y="2089785"/>
                </a:cubicBezTo>
                <a:cubicBezTo>
                  <a:pt x="10135373" y="2089785"/>
                  <a:pt x="10132843" y="2090380"/>
                  <a:pt x="10128675" y="2091571"/>
                </a:cubicBezTo>
                <a:cubicBezTo>
                  <a:pt x="10123318" y="2093654"/>
                  <a:pt x="10115727" y="2098194"/>
                  <a:pt x="10105905" y="2105189"/>
                </a:cubicBezTo>
                <a:cubicBezTo>
                  <a:pt x="10096082" y="2112184"/>
                  <a:pt x="10088343" y="2118509"/>
                  <a:pt x="10082688" y="2124164"/>
                </a:cubicBezTo>
                <a:cubicBezTo>
                  <a:pt x="10079413" y="2127438"/>
                  <a:pt x="10077181" y="2130564"/>
                  <a:pt x="10075990" y="2133540"/>
                </a:cubicBezTo>
                <a:cubicBezTo>
                  <a:pt x="10075395" y="2135624"/>
                  <a:pt x="10075544" y="2138749"/>
                  <a:pt x="10076437" y="2142917"/>
                </a:cubicBezTo>
                <a:cubicBezTo>
                  <a:pt x="10079413" y="2153632"/>
                  <a:pt x="10082836" y="2163604"/>
                  <a:pt x="10086706" y="2172831"/>
                </a:cubicBezTo>
                <a:cubicBezTo>
                  <a:pt x="10090575" y="2182059"/>
                  <a:pt x="10093998" y="2189202"/>
                  <a:pt x="10096975" y="2194262"/>
                </a:cubicBezTo>
                <a:cubicBezTo>
                  <a:pt x="10098166" y="2196644"/>
                  <a:pt x="10099728" y="2198504"/>
                  <a:pt x="10101663" y="2199844"/>
                </a:cubicBezTo>
                <a:cubicBezTo>
                  <a:pt x="10103598" y="2201183"/>
                  <a:pt x="10106500" y="2202746"/>
                  <a:pt x="10110370" y="2204531"/>
                </a:cubicBezTo>
                <a:cubicBezTo>
                  <a:pt x="10143409" y="2219712"/>
                  <a:pt x="10187463" y="2227302"/>
                  <a:pt x="10242529" y="2227302"/>
                </a:cubicBezTo>
                <a:cubicBezTo>
                  <a:pt x="10300274" y="2227302"/>
                  <a:pt x="10349983" y="2217107"/>
                  <a:pt x="10391655" y="2196718"/>
                </a:cubicBezTo>
                <a:cubicBezTo>
                  <a:pt x="10433327" y="2176329"/>
                  <a:pt x="10465250" y="2146191"/>
                  <a:pt x="10487426" y="2106305"/>
                </a:cubicBezTo>
                <a:cubicBezTo>
                  <a:pt x="10509601" y="2066419"/>
                  <a:pt x="10520689" y="2017752"/>
                  <a:pt x="10520689" y="1960305"/>
                </a:cubicBezTo>
                <a:lnTo>
                  <a:pt x="10520689" y="1598206"/>
                </a:lnTo>
                <a:cubicBezTo>
                  <a:pt x="10503722" y="1587490"/>
                  <a:pt x="10486533" y="1578337"/>
                  <a:pt x="10469120" y="1570747"/>
                </a:cubicBezTo>
                <a:cubicBezTo>
                  <a:pt x="10451707" y="1563157"/>
                  <a:pt x="10429829" y="1556757"/>
                  <a:pt x="10403487" y="1551548"/>
                </a:cubicBezTo>
                <a:cubicBezTo>
                  <a:pt x="10377144" y="1546339"/>
                  <a:pt x="10345964" y="1543735"/>
                  <a:pt x="10309948" y="1543735"/>
                </a:cubicBezTo>
                <a:close/>
                <a:moveTo>
                  <a:pt x="9587239" y="1540609"/>
                </a:moveTo>
                <a:cubicBezTo>
                  <a:pt x="9583667" y="1540609"/>
                  <a:pt x="9579946" y="1542097"/>
                  <a:pt x="9576077" y="1545074"/>
                </a:cubicBezTo>
                <a:cubicBezTo>
                  <a:pt x="9552561" y="1563231"/>
                  <a:pt x="9534256" y="1580942"/>
                  <a:pt x="9521159" y="1598206"/>
                </a:cubicBezTo>
                <a:cubicBezTo>
                  <a:pt x="9519075" y="1600885"/>
                  <a:pt x="9517811" y="1603191"/>
                  <a:pt x="9517364" y="1605126"/>
                </a:cubicBezTo>
                <a:cubicBezTo>
                  <a:pt x="9516917" y="1607061"/>
                  <a:pt x="9516694" y="1610261"/>
                  <a:pt x="9516694" y="1614725"/>
                </a:cubicBezTo>
                <a:lnTo>
                  <a:pt x="9516694" y="1988879"/>
                </a:lnTo>
                <a:cubicBezTo>
                  <a:pt x="9516694" y="1997809"/>
                  <a:pt x="9518555" y="2003986"/>
                  <a:pt x="9522275" y="2007409"/>
                </a:cubicBezTo>
                <a:cubicBezTo>
                  <a:pt x="9525996" y="2010832"/>
                  <a:pt x="9532321" y="2012543"/>
                  <a:pt x="9541251" y="2012543"/>
                </a:cubicBezTo>
                <a:lnTo>
                  <a:pt x="9633227" y="2012543"/>
                </a:lnTo>
                <a:cubicBezTo>
                  <a:pt x="9642156" y="2012543"/>
                  <a:pt x="9648481" y="2010832"/>
                  <a:pt x="9652202" y="2007409"/>
                </a:cubicBezTo>
                <a:cubicBezTo>
                  <a:pt x="9655923" y="2003986"/>
                  <a:pt x="9657783" y="1997809"/>
                  <a:pt x="9657783" y="1988879"/>
                </a:cubicBezTo>
                <a:lnTo>
                  <a:pt x="9657783" y="1711613"/>
                </a:lnTo>
                <a:cubicBezTo>
                  <a:pt x="9665225" y="1694646"/>
                  <a:pt x="9675494" y="1681475"/>
                  <a:pt x="9688591" y="1672099"/>
                </a:cubicBezTo>
                <a:cubicBezTo>
                  <a:pt x="9701688" y="1662723"/>
                  <a:pt x="9719249" y="1658035"/>
                  <a:pt x="9741276" y="1658035"/>
                </a:cubicBezTo>
                <a:cubicBezTo>
                  <a:pt x="9765386" y="1658035"/>
                  <a:pt x="9784138" y="1665699"/>
                  <a:pt x="9797533" y="1681029"/>
                </a:cubicBezTo>
                <a:cubicBezTo>
                  <a:pt x="9810927" y="1696358"/>
                  <a:pt x="9817625" y="1719798"/>
                  <a:pt x="9817625" y="1751350"/>
                </a:cubicBezTo>
                <a:lnTo>
                  <a:pt x="9817625" y="1988879"/>
                </a:lnTo>
                <a:cubicBezTo>
                  <a:pt x="9817625" y="1997809"/>
                  <a:pt x="9819485" y="2003986"/>
                  <a:pt x="9823206" y="2007409"/>
                </a:cubicBezTo>
                <a:cubicBezTo>
                  <a:pt x="9826926" y="2010832"/>
                  <a:pt x="9833252" y="2012543"/>
                  <a:pt x="9842181" y="2012543"/>
                </a:cubicBezTo>
                <a:lnTo>
                  <a:pt x="9934157" y="2012543"/>
                </a:lnTo>
                <a:cubicBezTo>
                  <a:pt x="9943087" y="2012543"/>
                  <a:pt x="9949412" y="2010832"/>
                  <a:pt x="9953133" y="2007409"/>
                </a:cubicBezTo>
                <a:cubicBezTo>
                  <a:pt x="9956853" y="2003986"/>
                  <a:pt x="9958714" y="1997809"/>
                  <a:pt x="9958714" y="1988879"/>
                </a:cubicBezTo>
                <a:lnTo>
                  <a:pt x="9958714" y="1728133"/>
                </a:lnTo>
                <a:cubicBezTo>
                  <a:pt x="9958714" y="1684080"/>
                  <a:pt x="9950975" y="1648361"/>
                  <a:pt x="9935497" y="1620976"/>
                </a:cubicBezTo>
                <a:cubicBezTo>
                  <a:pt x="9920018" y="1593592"/>
                  <a:pt x="9899778" y="1573947"/>
                  <a:pt x="9874775" y="1562040"/>
                </a:cubicBezTo>
                <a:cubicBezTo>
                  <a:pt x="9849772" y="1550134"/>
                  <a:pt x="9822238" y="1544181"/>
                  <a:pt x="9792175" y="1544181"/>
                </a:cubicBezTo>
                <a:cubicBezTo>
                  <a:pt x="9730560" y="1544181"/>
                  <a:pt x="9685316" y="1563082"/>
                  <a:pt x="9656444" y="1600885"/>
                </a:cubicBezTo>
                <a:lnTo>
                  <a:pt x="9654211" y="1600885"/>
                </a:lnTo>
                <a:cubicBezTo>
                  <a:pt x="9640222" y="1581835"/>
                  <a:pt x="9621618" y="1563231"/>
                  <a:pt x="9598401" y="1545074"/>
                </a:cubicBezTo>
                <a:cubicBezTo>
                  <a:pt x="9594234" y="1542097"/>
                  <a:pt x="9590513" y="1540609"/>
                  <a:pt x="9587239" y="1540609"/>
                </a:cubicBezTo>
                <a:close/>
                <a:moveTo>
                  <a:pt x="7951171" y="1540609"/>
                </a:moveTo>
                <a:cubicBezTo>
                  <a:pt x="7946111" y="1540609"/>
                  <a:pt x="7941646" y="1542097"/>
                  <a:pt x="7937777" y="1545074"/>
                </a:cubicBezTo>
                <a:cubicBezTo>
                  <a:pt x="7914262" y="1563231"/>
                  <a:pt x="7895956" y="1580942"/>
                  <a:pt x="7882859" y="1598206"/>
                </a:cubicBezTo>
                <a:cubicBezTo>
                  <a:pt x="7880776" y="1600885"/>
                  <a:pt x="7879511" y="1603191"/>
                  <a:pt x="7879064" y="1605126"/>
                </a:cubicBezTo>
                <a:cubicBezTo>
                  <a:pt x="7878618" y="1607061"/>
                  <a:pt x="7878394" y="1610261"/>
                  <a:pt x="7878394" y="1614725"/>
                </a:cubicBezTo>
                <a:lnTo>
                  <a:pt x="7878394" y="1988879"/>
                </a:lnTo>
                <a:cubicBezTo>
                  <a:pt x="7878394" y="1997809"/>
                  <a:pt x="7880255" y="2003986"/>
                  <a:pt x="7883975" y="2007409"/>
                </a:cubicBezTo>
                <a:cubicBezTo>
                  <a:pt x="7887696" y="2010832"/>
                  <a:pt x="7894021" y="2012543"/>
                  <a:pt x="7902951" y="2012543"/>
                </a:cubicBezTo>
                <a:lnTo>
                  <a:pt x="7994927" y="2012543"/>
                </a:lnTo>
                <a:cubicBezTo>
                  <a:pt x="8003857" y="2012543"/>
                  <a:pt x="8010182" y="2010832"/>
                  <a:pt x="8013902" y="2007409"/>
                </a:cubicBezTo>
                <a:cubicBezTo>
                  <a:pt x="8017623" y="2003986"/>
                  <a:pt x="8019483" y="1997809"/>
                  <a:pt x="8019483" y="1988879"/>
                </a:cubicBezTo>
                <a:lnTo>
                  <a:pt x="8019483" y="1794212"/>
                </a:lnTo>
                <a:cubicBezTo>
                  <a:pt x="8019483" y="1755517"/>
                  <a:pt x="8028190" y="1724933"/>
                  <a:pt x="8045603" y="1702460"/>
                </a:cubicBezTo>
                <a:cubicBezTo>
                  <a:pt x="8063016" y="1679987"/>
                  <a:pt x="8086903" y="1668750"/>
                  <a:pt x="8117264" y="1668750"/>
                </a:cubicBezTo>
                <a:cubicBezTo>
                  <a:pt x="8133337" y="1668750"/>
                  <a:pt x="8147773" y="1671131"/>
                  <a:pt x="8160573" y="1675894"/>
                </a:cubicBezTo>
                <a:cubicBezTo>
                  <a:pt x="8163251" y="1677085"/>
                  <a:pt x="8165930" y="1677680"/>
                  <a:pt x="8168609" y="1677680"/>
                </a:cubicBezTo>
                <a:cubicBezTo>
                  <a:pt x="8173967" y="1677680"/>
                  <a:pt x="8176646" y="1674555"/>
                  <a:pt x="8176646" y="1668304"/>
                </a:cubicBezTo>
                <a:lnTo>
                  <a:pt x="8176646" y="1560701"/>
                </a:lnTo>
                <a:cubicBezTo>
                  <a:pt x="8176646" y="1557427"/>
                  <a:pt x="8176125" y="1555120"/>
                  <a:pt x="8175083" y="1553780"/>
                </a:cubicBezTo>
                <a:cubicBezTo>
                  <a:pt x="8174041" y="1552441"/>
                  <a:pt x="8172330" y="1551325"/>
                  <a:pt x="8169949" y="1550432"/>
                </a:cubicBezTo>
                <a:cubicBezTo>
                  <a:pt x="8164293" y="1548348"/>
                  <a:pt x="8154917" y="1547306"/>
                  <a:pt x="8141820" y="1547306"/>
                </a:cubicBezTo>
                <a:cubicBezTo>
                  <a:pt x="8083777" y="1547306"/>
                  <a:pt x="8043594" y="1578263"/>
                  <a:pt x="8021269" y="1640175"/>
                </a:cubicBezTo>
                <a:lnTo>
                  <a:pt x="8019483" y="1640175"/>
                </a:lnTo>
                <a:lnTo>
                  <a:pt x="8019483" y="1607135"/>
                </a:lnTo>
                <a:cubicBezTo>
                  <a:pt x="8019483" y="1602373"/>
                  <a:pt x="8018144" y="1598206"/>
                  <a:pt x="8015465" y="1594634"/>
                </a:cubicBezTo>
                <a:cubicBezTo>
                  <a:pt x="8005642" y="1580942"/>
                  <a:pt x="7988378" y="1564422"/>
                  <a:pt x="7963673" y="1545074"/>
                </a:cubicBezTo>
                <a:cubicBezTo>
                  <a:pt x="7959506" y="1542097"/>
                  <a:pt x="7955339" y="1540609"/>
                  <a:pt x="7951171" y="1540609"/>
                </a:cubicBezTo>
                <a:close/>
                <a:moveTo>
                  <a:pt x="6586865" y="1540609"/>
                </a:moveTo>
                <a:cubicBezTo>
                  <a:pt x="6583293" y="1540609"/>
                  <a:pt x="6579571" y="1542097"/>
                  <a:pt x="6575702" y="1545074"/>
                </a:cubicBezTo>
                <a:cubicBezTo>
                  <a:pt x="6552188" y="1563231"/>
                  <a:pt x="6533882" y="1580942"/>
                  <a:pt x="6520784" y="1598206"/>
                </a:cubicBezTo>
                <a:cubicBezTo>
                  <a:pt x="6518701" y="1600885"/>
                  <a:pt x="6517436" y="1603191"/>
                  <a:pt x="6516990" y="1605126"/>
                </a:cubicBezTo>
                <a:cubicBezTo>
                  <a:pt x="6516543" y="1607061"/>
                  <a:pt x="6516319" y="1610261"/>
                  <a:pt x="6516319" y="1614725"/>
                </a:cubicBezTo>
                <a:lnTo>
                  <a:pt x="6516319" y="1988879"/>
                </a:lnTo>
                <a:cubicBezTo>
                  <a:pt x="6516319" y="1997809"/>
                  <a:pt x="6518180" y="2003986"/>
                  <a:pt x="6521900" y="2007409"/>
                </a:cubicBezTo>
                <a:cubicBezTo>
                  <a:pt x="6525622" y="2010832"/>
                  <a:pt x="6531947" y="2012543"/>
                  <a:pt x="6540877" y="2012543"/>
                </a:cubicBezTo>
                <a:lnTo>
                  <a:pt x="6632852" y="2012543"/>
                </a:lnTo>
                <a:cubicBezTo>
                  <a:pt x="6641782" y="2012543"/>
                  <a:pt x="6648107" y="2010832"/>
                  <a:pt x="6651827" y="2007409"/>
                </a:cubicBezTo>
                <a:cubicBezTo>
                  <a:pt x="6655549" y="2003986"/>
                  <a:pt x="6657409" y="1997809"/>
                  <a:pt x="6657409" y="1988879"/>
                </a:cubicBezTo>
                <a:lnTo>
                  <a:pt x="6657409" y="1711613"/>
                </a:lnTo>
                <a:cubicBezTo>
                  <a:pt x="6672887" y="1675894"/>
                  <a:pt x="6699080" y="1658035"/>
                  <a:pt x="6735990" y="1658035"/>
                </a:cubicBezTo>
                <a:cubicBezTo>
                  <a:pt x="6758612" y="1658035"/>
                  <a:pt x="6776397" y="1665774"/>
                  <a:pt x="6789345" y="1681252"/>
                </a:cubicBezTo>
                <a:cubicBezTo>
                  <a:pt x="6802293" y="1696730"/>
                  <a:pt x="6808767" y="1720096"/>
                  <a:pt x="6808767" y="1751350"/>
                </a:cubicBezTo>
                <a:lnTo>
                  <a:pt x="6808767" y="1988879"/>
                </a:lnTo>
                <a:cubicBezTo>
                  <a:pt x="6808767" y="1997809"/>
                  <a:pt x="6810627" y="2003986"/>
                  <a:pt x="6814348" y="2007409"/>
                </a:cubicBezTo>
                <a:cubicBezTo>
                  <a:pt x="6818069" y="2010832"/>
                  <a:pt x="6824394" y="2012543"/>
                  <a:pt x="6833324" y="2012543"/>
                </a:cubicBezTo>
                <a:lnTo>
                  <a:pt x="6925300" y="2012543"/>
                </a:lnTo>
                <a:cubicBezTo>
                  <a:pt x="6934229" y="2012543"/>
                  <a:pt x="6940554" y="2010832"/>
                  <a:pt x="6944275" y="2007409"/>
                </a:cubicBezTo>
                <a:cubicBezTo>
                  <a:pt x="6947995" y="2003986"/>
                  <a:pt x="6949856" y="1997809"/>
                  <a:pt x="6949856" y="1988879"/>
                </a:cubicBezTo>
                <a:lnTo>
                  <a:pt x="6949856" y="1711613"/>
                </a:lnTo>
                <a:cubicBezTo>
                  <a:pt x="6961464" y="1675894"/>
                  <a:pt x="6987659" y="1658035"/>
                  <a:pt x="7028437" y="1658035"/>
                </a:cubicBezTo>
                <a:cubicBezTo>
                  <a:pt x="7053142" y="1658035"/>
                  <a:pt x="7071523" y="1665402"/>
                  <a:pt x="7083578" y="1680136"/>
                </a:cubicBezTo>
                <a:cubicBezTo>
                  <a:pt x="7095633" y="1694870"/>
                  <a:pt x="7101661" y="1718608"/>
                  <a:pt x="7101661" y="1751350"/>
                </a:cubicBezTo>
                <a:lnTo>
                  <a:pt x="7101661" y="1988879"/>
                </a:lnTo>
                <a:cubicBezTo>
                  <a:pt x="7101661" y="1997809"/>
                  <a:pt x="7103521" y="2003986"/>
                  <a:pt x="7107242" y="2007409"/>
                </a:cubicBezTo>
                <a:cubicBezTo>
                  <a:pt x="7110963" y="2010832"/>
                  <a:pt x="7117288" y="2012543"/>
                  <a:pt x="7126217" y="2012543"/>
                </a:cubicBezTo>
                <a:lnTo>
                  <a:pt x="7218193" y="2012543"/>
                </a:lnTo>
                <a:cubicBezTo>
                  <a:pt x="7227123" y="2012543"/>
                  <a:pt x="7233448" y="2010832"/>
                  <a:pt x="7237169" y="2007409"/>
                </a:cubicBezTo>
                <a:cubicBezTo>
                  <a:pt x="7240890" y="2003986"/>
                  <a:pt x="7242749" y="1997809"/>
                  <a:pt x="7242749" y="1988879"/>
                </a:cubicBezTo>
                <a:lnTo>
                  <a:pt x="7242749" y="1728133"/>
                </a:lnTo>
                <a:cubicBezTo>
                  <a:pt x="7242749" y="1665922"/>
                  <a:pt x="7229281" y="1619711"/>
                  <a:pt x="7202343" y="1589499"/>
                </a:cubicBezTo>
                <a:cubicBezTo>
                  <a:pt x="7175405" y="1559287"/>
                  <a:pt x="7132617" y="1544181"/>
                  <a:pt x="7073979" y="1544181"/>
                </a:cubicBezTo>
                <a:cubicBezTo>
                  <a:pt x="7036176" y="1544181"/>
                  <a:pt x="7005295" y="1549762"/>
                  <a:pt x="6981333" y="1560924"/>
                </a:cubicBezTo>
                <a:cubicBezTo>
                  <a:pt x="6957372" y="1572086"/>
                  <a:pt x="6938694" y="1585853"/>
                  <a:pt x="6925300" y="1602224"/>
                </a:cubicBezTo>
                <a:cubicBezTo>
                  <a:pt x="6911607" y="1583472"/>
                  <a:pt x="6895236" y="1569110"/>
                  <a:pt x="6876186" y="1559138"/>
                </a:cubicBezTo>
                <a:cubicBezTo>
                  <a:pt x="6857136" y="1549167"/>
                  <a:pt x="6830199" y="1544181"/>
                  <a:pt x="6795373" y="1544181"/>
                </a:cubicBezTo>
                <a:cubicBezTo>
                  <a:pt x="6732269" y="1544181"/>
                  <a:pt x="6685835" y="1563082"/>
                  <a:pt x="6656070" y="1600885"/>
                </a:cubicBezTo>
                <a:lnTo>
                  <a:pt x="6653837" y="1600885"/>
                </a:lnTo>
                <a:cubicBezTo>
                  <a:pt x="6639847" y="1581835"/>
                  <a:pt x="6621244" y="1563231"/>
                  <a:pt x="6598027" y="1545074"/>
                </a:cubicBezTo>
                <a:cubicBezTo>
                  <a:pt x="6593859" y="1542097"/>
                  <a:pt x="6590139" y="1540609"/>
                  <a:pt x="6586865" y="1540609"/>
                </a:cubicBezTo>
                <a:close/>
                <a:moveTo>
                  <a:pt x="3427690" y="1409343"/>
                </a:moveTo>
                <a:cubicBezTo>
                  <a:pt x="3424416" y="1409343"/>
                  <a:pt x="3420695" y="1410831"/>
                  <a:pt x="3416528" y="1413808"/>
                </a:cubicBezTo>
                <a:cubicBezTo>
                  <a:pt x="3392418" y="1432858"/>
                  <a:pt x="3374112" y="1450568"/>
                  <a:pt x="3361611" y="1466939"/>
                </a:cubicBezTo>
                <a:cubicBezTo>
                  <a:pt x="3359526" y="1469618"/>
                  <a:pt x="3358262" y="1471851"/>
                  <a:pt x="3357815" y="1473637"/>
                </a:cubicBezTo>
                <a:cubicBezTo>
                  <a:pt x="3357369" y="1475422"/>
                  <a:pt x="3357145" y="1478697"/>
                  <a:pt x="3357145" y="1483459"/>
                </a:cubicBezTo>
                <a:lnTo>
                  <a:pt x="3357145" y="1555343"/>
                </a:lnTo>
                <a:lnTo>
                  <a:pt x="3306692" y="1555343"/>
                </a:lnTo>
                <a:cubicBezTo>
                  <a:pt x="3297763" y="1555343"/>
                  <a:pt x="3291587" y="1557204"/>
                  <a:pt x="3288164" y="1560924"/>
                </a:cubicBezTo>
                <a:cubicBezTo>
                  <a:pt x="3284741" y="1564645"/>
                  <a:pt x="3283029" y="1570970"/>
                  <a:pt x="3283029" y="1579900"/>
                </a:cubicBezTo>
                <a:lnTo>
                  <a:pt x="3283029" y="1634817"/>
                </a:lnTo>
                <a:cubicBezTo>
                  <a:pt x="3283029" y="1643747"/>
                  <a:pt x="3284741" y="1650072"/>
                  <a:pt x="3288164" y="1653793"/>
                </a:cubicBezTo>
                <a:cubicBezTo>
                  <a:pt x="3291587" y="1657514"/>
                  <a:pt x="3297763" y="1659374"/>
                  <a:pt x="3306692" y="1659374"/>
                </a:cubicBezTo>
                <a:lnTo>
                  <a:pt x="3357145" y="1659374"/>
                </a:lnTo>
                <a:lnTo>
                  <a:pt x="3357145" y="1868775"/>
                </a:lnTo>
                <a:cubicBezTo>
                  <a:pt x="3357145" y="1972062"/>
                  <a:pt x="3406854" y="2023705"/>
                  <a:pt x="3506271" y="2023705"/>
                </a:cubicBezTo>
                <a:cubicBezTo>
                  <a:pt x="3535739" y="2023705"/>
                  <a:pt x="3558585" y="2021622"/>
                  <a:pt x="3574807" y="2017455"/>
                </a:cubicBezTo>
                <a:cubicBezTo>
                  <a:pt x="3591029" y="2013287"/>
                  <a:pt x="3604944" y="2008525"/>
                  <a:pt x="3616553" y="2003167"/>
                </a:cubicBezTo>
                <a:cubicBezTo>
                  <a:pt x="3621315" y="2001083"/>
                  <a:pt x="3623697" y="1998107"/>
                  <a:pt x="3623697" y="1994237"/>
                </a:cubicBezTo>
                <a:cubicBezTo>
                  <a:pt x="3623697" y="1993047"/>
                  <a:pt x="3623101" y="1990665"/>
                  <a:pt x="3621911" y="1987094"/>
                </a:cubicBezTo>
                <a:lnTo>
                  <a:pt x="3596014" y="1917888"/>
                </a:lnTo>
                <a:cubicBezTo>
                  <a:pt x="3594526" y="1914317"/>
                  <a:pt x="3593187" y="1911712"/>
                  <a:pt x="3591996" y="1910075"/>
                </a:cubicBezTo>
                <a:cubicBezTo>
                  <a:pt x="3590806" y="1908438"/>
                  <a:pt x="3589169" y="1907619"/>
                  <a:pt x="3587085" y="1907619"/>
                </a:cubicBezTo>
                <a:cubicBezTo>
                  <a:pt x="3585299" y="1907619"/>
                  <a:pt x="3581578" y="1908661"/>
                  <a:pt x="3575923" y="1910745"/>
                </a:cubicBezTo>
                <a:cubicBezTo>
                  <a:pt x="3567886" y="1914019"/>
                  <a:pt x="3559105" y="1915656"/>
                  <a:pt x="3549580" y="1915656"/>
                </a:cubicBezTo>
                <a:cubicBezTo>
                  <a:pt x="3532911" y="1915656"/>
                  <a:pt x="3520112" y="1909629"/>
                  <a:pt x="3511183" y="1897573"/>
                </a:cubicBezTo>
                <a:cubicBezTo>
                  <a:pt x="3502253" y="1885518"/>
                  <a:pt x="3497788" y="1867733"/>
                  <a:pt x="3497788" y="1844219"/>
                </a:cubicBezTo>
                <a:lnTo>
                  <a:pt x="3497788" y="1659374"/>
                </a:lnTo>
                <a:lnTo>
                  <a:pt x="3576816" y="1659374"/>
                </a:lnTo>
                <a:cubicBezTo>
                  <a:pt x="3585745" y="1659374"/>
                  <a:pt x="3591922" y="1657514"/>
                  <a:pt x="3595345" y="1653793"/>
                </a:cubicBezTo>
                <a:cubicBezTo>
                  <a:pt x="3598768" y="1650072"/>
                  <a:pt x="3600480" y="1643747"/>
                  <a:pt x="3600480" y="1634817"/>
                </a:cubicBezTo>
                <a:lnTo>
                  <a:pt x="3600480" y="1579900"/>
                </a:lnTo>
                <a:cubicBezTo>
                  <a:pt x="3600480" y="1570970"/>
                  <a:pt x="3598768" y="1564645"/>
                  <a:pt x="3595345" y="1560924"/>
                </a:cubicBezTo>
                <a:cubicBezTo>
                  <a:pt x="3591922" y="1557204"/>
                  <a:pt x="3585745" y="1555343"/>
                  <a:pt x="3576816" y="1555343"/>
                </a:cubicBezTo>
                <a:lnTo>
                  <a:pt x="3497788" y="1555343"/>
                </a:lnTo>
                <a:lnTo>
                  <a:pt x="3497788" y="1483459"/>
                </a:lnTo>
                <a:cubicBezTo>
                  <a:pt x="3497788" y="1478994"/>
                  <a:pt x="3497565" y="1475795"/>
                  <a:pt x="3497119" y="1473860"/>
                </a:cubicBezTo>
                <a:cubicBezTo>
                  <a:pt x="3496672" y="1471925"/>
                  <a:pt x="3495407" y="1469618"/>
                  <a:pt x="3493323" y="1466939"/>
                </a:cubicBezTo>
                <a:cubicBezTo>
                  <a:pt x="3480226" y="1449675"/>
                  <a:pt x="3461920" y="1431965"/>
                  <a:pt x="3438406" y="1413808"/>
                </a:cubicBezTo>
                <a:cubicBezTo>
                  <a:pt x="3434834" y="1410831"/>
                  <a:pt x="3431262" y="1409343"/>
                  <a:pt x="3427690" y="1409343"/>
                </a:cubicBezTo>
                <a:close/>
                <a:moveTo>
                  <a:pt x="5008988" y="1372285"/>
                </a:moveTo>
                <a:cubicBezTo>
                  <a:pt x="4978032" y="1372285"/>
                  <a:pt x="4954740" y="1376005"/>
                  <a:pt x="4939114" y="1383447"/>
                </a:cubicBezTo>
                <a:cubicBezTo>
                  <a:pt x="4923487" y="1390888"/>
                  <a:pt x="4912845" y="1402943"/>
                  <a:pt x="4907190" y="1419612"/>
                </a:cubicBezTo>
                <a:cubicBezTo>
                  <a:pt x="4901535" y="1436281"/>
                  <a:pt x="4898707" y="1460391"/>
                  <a:pt x="4898707" y="1491942"/>
                </a:cubicBezTo>
                <a:lnTo>
                  <a:pt x="4898707" y="1988879"/>
                </a:lnTo>
                <a:cubicBezTo>
                  <a:pt x="4898707" y="1997809"/>
                  <a:pt x="4900567" y="2003986"/>
                  <a:pt x="4904288" y="2007409"/>
                </a:cubicBezTo>
                <a:cubicBezTo>
                  <a:pt x="4908008" y="2010832"/>
                  <a:pt x="4914334" y="2012543"/>
                  <a:pt x="4923263" y="2012543"/>
                </a:cubicBezTo>
                <a:lnTo>
                  <a:pt x="5018364" y="2012543"/>
                </a:lnTo>
                <a:cubicBezTo>
                  <a:pt x="5027294" y="2012543"/>
                  <a:pt x="5033619" y="2010832"/>
                  <a:pt x="5037340" y="2007409"/>
                </a:cubicBezTo>
                <a:cubicBezTo>
                  <a:pt x="5041061" y="2003986"/>
                  <a:pt x="5042921" y="1997809"/>
                  <a:pt x="5042921" y="1988879"/>
                </a:cubicBezTo>
                <a:lnTo>
                  <a:pt x="5042921" y="1538377"/>
                </a:lnTo>
                <a:cubicBezTo>
                  <a:pt x="5042921" y="1517838"/>
                  <a:pt x="5046567" y="1503477"/>
                  <a:pt x="5053860" y="1495291"/>
                </a:cubicBezTo>
                <a:cubicBezTo>
                  <a:pt x="5061153" y="1487105"/>
                  <a:pt x="5074473" y="1483013"/>
                  <a:pt x="5093820" y="1483013"/>
                </a:cubicBezTo>
                <a:lnTo>
                  <a:pt x="5120609" y="1483013"/>
                </a:lnTo>
                <a:cubicBezTo>
                  <a:pt x="5148589" y="1483013"/>
                  <a:pt x="5170244" y="1490454"/>
                  <a:pt x="5185573" y="1505337"/>
                </a:cubicBezTo>
                <a:cubicBezTo>
                  <a:pt x="5200902" y="1520220"/>
                  <a:pt x="5208567" y="1542693"/>
                  <a:pt x="5208567" y="1572756"/>
                </a:cubicBezTo>
                <a:cubicBezTo>
                  <a:pt x="5208567" y="1604308"/>
                  <a:pt x="5201498" y="1627971"/>
                  <a:pt x="5187359" y="1643747"/>
                </a:cubicBezTo>
                <a:cubicBezTo>
                  <a:pt x="5173220" y="1659523"/>
                  <a:pt x="5154542" y="1667411"/>
                  <a:pt x="5131325" y="1667411"/>
                </a:cubicBezTo>
                <a:cubicBezTo>
                  <a:pt x="5124777" y="1667411"/>
                  <a:pt x="5119865" y="1667857"/>
                  <a:pt x="5116592" y="1668750"/>
                </a:cubicBezTo>
                <a:cubicBezTo>
                  <a:pt x="5113317" y="1669643"/>
                  <a:pt x="5109298" y="1671876"/>
                  <a:pt x="5104536" y="1675447"/>
                </a:cubicBezTo>
                <a:cubicBezTo>
                  <a:pt x="5099476" y="1679019"/>
                  <a:pt x="5093523" y="1684303"/>
                  <a:pt x="5086677" y="1691298"/>
                </a:cubicBezTo>
                <a:cubicBezTo>
                  <a:pt x="5079831" y="1698293"/>
                  <a:pt x="5074622" y="1704469"/>
                  <a:pt x="5071050" y="1709827"/>
                </a:cubicBezTo>
                <a:cubicBezTo>
                  <a:pt x="5065394" y="1718161"/>
                  <a:pt x="5062566" y="1724710"/>
                  <a:pt x="5062566" y="1729472"/>
                </a:cubicBezTo>
                <a:cubicBezTo>
                  <a:pt x="5062566" y="1733044"/>
                  <a:pt x="5064576" y="1737062"/>
                  <a:pt x="5068594" y="1741527"/>
                </a:cubicBezTo>
                <a:cubicBezTo>
                  <a:pt x="5072612" y="1745992"/>
                  <a:pt x="5079384" y="1751945"/>
                  <a:pt x="5088910" y="1759387"/>
                </a:cubicBezTo>
                <a:cubicBezTo>
                  <a:pt x="5160942" y="1816834"/>
                  <a:pt x="5215413" y="1891992"/>
                  <a:pt x="5252322" y="1984861"/>
                </a:cubicBezTo>
                <a:cubicBezTo>
                  <a:pt x="5256788" y="1995874"/>
                  <a:pt x="5261773" y="2003241"/>
                  <a:pt x="5267280" y="2006962"/>
                </a:cubicBezTo>
                <a:cubicBezTo>
                  <a:pt x="5272786" y="2010683"/>
                  <a:pt x="5279856" y="2012543"/>
                  <a:pt x="5288488" y="2012543"/>
                </a:cubicBezTo>
                <a:lnTo>
                  <a:pt x="5391626" y="2012543"/>
                </a:lnTo>
                <a:cubicBezTo>
                  <a:pt x="5397579" y="2012543"/>
                  <a:pt x="5401820" y="2011353"/>
                  <a:pt x="5404350" y="2008971"/>
                </a:cubicBezTo>
                <a:cubicBezTo>
                  <a:pt x="5406880" y="2006590"/>
                  <a:pt x="5408145" y="2003018"/>
                  <a:pt x="5408145" y="1998256"/>
                </a:cubicBezTo>
                <a:cubicBezTo>
                  <a:pt x="5408145" y="1994684"/>
                  <a:pt x="5407699" y="1990517"/>
                  <a:pt x="5406807" y="1985754"/>
                </a:cubicBezTo>
                <a:cubicBezTo>
                  <a:pt x="5401151" y="1959263"/>
                  <a:pt x="5390212" y="1928902"/>
                  <a:pt x="5373989" y="1894671"/>
                </a:cubicBezTo>
                <a:cubicBezTo>
                  <a:pt x="5357767" y="1860441"/>
                  <a:pt x="5338122" y="1827996"/>
                  <a:pt x="5315053" y="1797338"/>
                </a:cubicBezTo>
                <a:cubicBezTo>
                  <a:pt x="5291985" y="1766679"/>
                  <a:pt x="5267949" y="1743015"/>
                  <a:pt x="5242946" y="1726347"/>
                </a:cubicBezTo>
                <a:lnTo>
                  <a:pt x="5242946" y="1724114"/>
                </a:lnTo>
                <a:cubicBezTo>
                  <a:pt x="5275986" y="1712208"/>
                  <a:pt x="5303817" y="1692711"/>
                  <a:pt x="5326439" y="1665625"/>
                </a:cubicBezTo>
                <a:cubicBezTo>
                  <a:pt x="5349061" y="1638538"/>
                  <a:pt x="5360372" y="1600438"/>
                  <a:pt x="5360372" y="1551325"/>
                </a:cubicBezTo>
                <a:cubicBezTo>
                  <a:pt x="5360372" y="1490901"/>
                  <a:pt x="5341024" y="1445954"/>
                  <a:pt x="5302329" y="1416486"/>
                </a:cubicBezTo>
                <a:cubicBezTo>
                  <a:pt x="5263633" y="1387019"/>
                  <a:pt x="5205293" y="1372285"/>
                  <a:pt x="5127307" y="1372285"/>
                </a:cubicBezTo>
                <a:close/>
                <a:moveTo>
                  <a:pt x="10766999" y="1361569"/>
                </a:moveTo>
                <a:cubicBezTo>
                  <a:pt x="10701515" y="1361569"/>
                  <a:pt x="10645853" y="1375410"/>
                  <a:pt x="10600014" y="1403092"/>
                </a:cubicBezTo>
                <a:cubicBezTo>
                  <a:pt x="10595847" y="1405771"/>
                  <a:pt x="10593763" y="1409194"/>
                  <a:pt x="10593763" y="1413361"/>
                </a:cubicBezTo>
                <a:cubicBezTo>
                  <a:pt x="10593763" y="1415445"/>
                  <a:pt x="10594210" y="1417379"/>
                  <a:pt x="10595103" y="1419165"/>
                </a:cubicBezTo>
                <a:lnTo>
                  <a:pt x="10629482" y="1499979"/>
                </a:lnTo>
                <a:cubicBezTo>
                  <a:pt x="10631863" y="1505932"/>
                  <a:pt x="10636179" y="1508909"/>
                  <a:pt x="10642430" y="1508909"/>
                </a:cubicBezTo>
                <a:cubicBezTo>
                  <a:pt x="10645704" y="1508909"/>
                  <a:pt x="10648383" y="1508165"/>
                  <a:pt x="10650467" y="1506676"/>
                </a:cubicBezTo>
                <a:cubicBezTo>
                  <a:pt x="10663564" y="1498937"/>
                  <a:pt x="10678595" y="1492314"/>
                  <a:pt x="10695562" y="1486808"/>
                </a:cubicBezTo>
                <a:cubicBezTo>
                  <a:pt x="10712528" y="1481301"/>
                  <a:pt x="10729941" y="1478548"/>
                  <a:pt x="10747800" y="1478548"/>
                </a:cubicBezTo>
                <a:cubicBezTo>
                  <a:pt x="10771315" y="1478548"/>
                  <a:pt x="10789547" y="1484129"/>
                  <a:pt x="10802495" y="1495291"/>
                </a:cubicBezTo>
                <a:cubicBezTo>
                  <a:pt x="10815443" y="1506453"/>
                  <a:pt x="10821917" y="1522303"/>
                  <a:pt x="10821917" y="1542842"/>
                </a:cubicBezTo>
                <a:cubicBezTo>
                  <a:pt x="10821917" y="1556534"/>
                  <a:pt x="10819610" y="1567696"/>
                  <a:pt x="10814996" y="1576328"/>
                </a:cubicBezTo>
                <a:cubicBezTo>
                  <a:pt x="10810383" y="1584960"/>
                  <a:pt x="10804057" y="1592401"/>
                  <a:pt x="10796021" y="1598652"/>
                </a:cubicBezTo>
                <a:cubicBezTo>
                  <a:pt x="10787984" y="1604903"/>
                  <a:pt x="10773548" y="1614874"/>
                  <a:pt x="10752712" y="1628567"/>
                </a:cubicBezTo>
                <a:cubicBezTo>
                  <a:pt x="10728899" y="1644045"/>
                  <a:pt x="10712230" y="1659820"/>
                  <a:pt x="10702705" y="1675894"/>
                </a:cubicBezTo>
                <a:cubicBezTo>
                  <a:pt x="10693180" y="1691967"/>
                  <a:pt x="10688418" y="1712803"/>
                  <a:pt x="10688418" y="1738402"/>
                </a:cubicBezTo>
                <a:cubicBezTo>
                  <a:pt x="10688418" y="1760428"/>
                  <a:pt x="10690650" y="1775460"/>
                  <a:pt x="10695115" y="1783497"/>
                </a:cubicBezTo>
                <a:cubicBezTo>
                  <a:pt x="10698389" y="1789152"/>
                  <a:pt x="10703896" y="1791980"/>
                  <a:pt x="10711635" y="1791980"/>
                </a:cubicBezTo>
                <a:lnTo>
                  <a:pt x="10792449" y="1791980"/>
                </a:lnTo>
                <a:cubicBezTo>
                  <a:pt x="10802867" y="1791980"/>
                  <a:pt x="10808076" y="1787664"/>
                  <a:pt x="10808076" y="1779032"/>
                </a:cubicBezTo>
                <a:cubicBezTo>
                  <a:pt x="10808076" y="1777246"/>
                  <a:pt x="10807853" y="1775311"/>
                  <a:pt x="10807406" y="1773228"/>
                </a:cubicBezTo>
                <a:cubicBezTo>
                  <a:pt x="10806960" y="1771144"/>
                  <a:pt x="10806736" y="1769656"/>
                  <a:pt x="10806736" y="1768763"/>
                </a:cubicBezTo>
                <a:cubicBezTo>
                  <a:pt x="10805248" y="1764298"/>
                  <a:pt x="10804504" y="1759089"/>
                  <a:pt x="10804504" y="1753136"/>
                </a:cubicBezTo>
                <a:cubicBezTo>
                  <a:pt x="10804504" y="1747183"/>
                  <a:pt x="10806215" y="1741378"/>
                  <a:pt x="10809638" y="1735723"/>
                </a:cubicBezTo>
                <a:cubicBezTo>
                  <a:pt x="10813062" y="1730067"/>
                  <a:pt x="10819238" y="1723221"/>
                  <a:pt x="10828168" y="1715185"/>
                </a:cubicBezTo>
                <a:cubicBezTo>
                  <a:pt x="10837097" y="1707148"/>
                  <a:pt x="10850194" y="1697028"/>
                  <a:pt x="10867458" y="1684824"/>
                </a:cubicBezTo>
                <a:cubicBezTo>
                  <a:pt x="10891271" y="1667857"/>
                  <a:pt x="10909800" y="1652454"/>
                  <a:pt x="10923046" y="1638612"/>
                </a:cubicBezTo>
                <a:cubicBezTo>
                  <a:pt x="10936291" y="1624771"/>
                  <a:pt x="10946263" y="1608772"/>
                  <a:pt x="10952960" y="1590615"/>
                </a:cubicBezTo>
                <a:cubicBezTo>
                  <a:pt x="10959657" y="1572458"/>
                  <a:pt x="10963006" y="1549985"/>
                  <a:pt x="10963006" y="1523196"/>
                </a:cubicBezTo>
                <a:cubicBezTo>
                  <a:pt x="10963006" y="1468725"/>
                  <a:pt x="10945072" y="1428170"/>
                  <a:pt x="10909205" y="1401529"/>
                </a:cubicBezTo>
                <a:cubicBezTo>
                  <a:pt x="10873337" y="1374889"/>
                  <a:pt x="10825935" y="1361569"/>
                  <a:pt x="10766999" y="1361569"/>
                </a:cubicBezTo>
                <a:close/>
                <a:moveTo>
                  <a:pt x="1369843" y="1355318"/>
                </a:moveTo>
                <a:cubicBezTo>
                  <a:pt x="1365974" y="1355318"/>
                  <a:pt x="1361807" y="1357104"/>
                  <a:pt x="1357342" y="1360676"/>
                </a:cubicBezTo>
                <a:cubicBezTo>
                  <a:pt x="1331148" y="1382107"/>
                  <a:pt x="1310907" y="1402794"/>
                  <a:pt x="1296620" y="1422737"/>
                </a:cubicBezTo>
                <a:cubicBezTo>
                  <a:pt x="1294239" y="1426012"/>
                  <a:pt x="1292825" y="1428616"/>
                  <a:pt x="1292378" y="1430551"/>
                </a:cubicBezTo>
                <a:cubicBezTo>
                  <a:pt x="1291932" y="1432485"/>
                  <a:pt x="1291709" y="1435834"/>
                  <a:pt x="1291709" y="1440597"/>
                </a:cubicBezTo>
                <a:cubicBezTo>
                  <a:pt x="1291709" y="1472446"/>
                  <a:pt x="1299076" y="1523420"/>
                  <a:pt x="1313810" y="1593518"/>
                </a:cubicBezTo>
                <a:cubicBezTo>
                  <a:pt x="1328544" y="1663616"/>
                  <a:pt x="1346924" y="1734458"/>
                  <a:pt x="1368951" y="1806044"/>
                </a:cubicBezTo>
                <a:cubicBezTo>
                  <a:pt x="1390977" y="1877630"/>
                  <a:pt x="1412259" y="1932622"/>
                  <a:pt x="1432798" y="1971020"/>
                </a:cubicBezTo>
                <a:cubicBezTo>
                  <a:pt x="1438751" y="1982331"/>
                  <a:pt x="1444332" y="1990889"/>
                  <a:pt x="1449541" y="1996693"/>
                </a:cubicBezTo>
                <a:cubicBezTo>
                  <a:pt x="1454750" y="2002497"/>
                  <a:pt x="1460703" y="2006590"/>
                  <a:pt x="1467400" y="2008971"/>
                </a:cubicBezTo>
                <a:cubicBezTo>
                  <a:pt x="1474098" y="2011353"/>
                  <a:pt x="1482804" y="2012543"/>
                  <a:pt x="1493520" y="2012543"/>
                </a:cubicBezTo>
                <a:lnTo>
                  <a:pt x="1543972" y="2012543"/>
                </a:lnTo>
                <a:cubicBezTo>
                  <a:pt x="1561236" y="2012543"/>
                  <a:pt x="1575077" y="2009120"/>
                  <a:pt x="1585495" y="2002274"/>
                </a:cubicBezTo>
                <a:cubicBezTo>
                  <a:pt x="1595914" y="1995428"/>
                  <a:pt x="1605736" y="1984415"/>
                  <a:pt x="1614963" y="1969234"/>
                </a:cubicBezTo>
                <a:cubicBezTo>
                  <a:pt x="1629549" y="1945124"/>
                  <a:pt x="1646440" y="1905313"/>
                  <a:pt x="1665639" y="1849800"/>
                </a:cubicBezTo>
                <a:cubicBezTo>
                  <a:pt x="1684838" y="1794287"/>
                  <a:pt x="1699349" y="1745248"/>
                  <a:pt x="1709172" y="1702683"/>
                </a:cubicBezTo>
                <a:cubicBezTo>
                  <a:pt x="1713636" y="1683038"/>
                  <a:pt x="1717432" y="1664062"/>
                  <a:pt x="1720557" y="1645756"/>
                </a:cubicBezTo>
                <a:cubicBezTo>
                  <a:pt x="1723682" y="1627450"/>
                  <a:pt x="1725543" y="1613088"/>
                  <a:pt x="1726138" y="1602670"/>
                </a:cubicBezTo>
                <a:lnTo>
                  <a:pt x="1729710" y="1602670"/>
                </a:lnTo>
                <a:cubicBezTo>
                  <a:pt x="1730007" y="1613088"/>
                  <a:pt x="1731645" y="1627450"/>
                  <a:pt x="1734621" y="1645756"/>
                </a:cubicBezTo>
                <a:cubicBezTo>
                  <a:pt x="1737598" y="1664062"/>
                  <a:pt x="1741170" y="1683038"/>
                  <a:pt x="1745337" y="1702683"/>
                </a:cubicBezTo>
                <a:cubicBezTo>
                  <a:pt x="1752778" y="1737806"/>
                  <a:pt x="1767289" y="1785059"/>
                  <a:pt x="1788869" y="1844442"/>
                </a:cubicBezTo>
                <a:cubicBezTo>
                  <a:pt x="1810449" y="1903824"/>
                  <a:pt x="1828532" y="1945719"/>
                  <a:pt x="1843117" y="1970127"/>
                </a:cubicBezTo>
                <a:cubicBezTo>
                  <a:pt x="1852940" y="1986201"/>
                  <a:pt x="1862316" y="1997288"/>
                  <a:pt x="1871245" y="2003390"/>
                </a:cubicBezTo>
                <a:cubicBezTo>
                  <a:pt x="1880175" y="2009492"/>
                  <a:pt x="1891486" y="2012543"/>
                  <a:pt x="1905178" y="2012543"/>
                </a:cubicBezTo>
                <a:lnTo>
                  <a:pt x="1960096" y="2012543"/>
                </a:lnTo>
                <a:cubicBezTo>
                  <a:pt x="1970811" y="2012543"/>
                  <a:pt x="1979592" y="2011055"/>
                  <a:pt x="1986438" y="2008078"/>
                </a:cubicBezTo>
                <a:cubicBezTo>
                  <a:pt x="1993284" y="2005102"/>
                  <a:pt x="1999610" y="2000042"/>
                  <a:pt x="2005414" y="1992898"/>
                </a:cubicBezTo>
                <a:cubicBezTo>
                  <a:pt x="2011218" y="1985754"/>
                  <a:pt x="2017841" y="1975336"/>
                  <a:pt x="2025282" y="1961644"/>
                </a:cubicBezTo>
                <a:cubicBezTo>
                  <a:pt x="2046416" y="1922651"/>
                  <a:pt x="2067996" y="1869743"/>
                  <a:pt x="2090023" y="1802919"/>
                </a:cubicBezTo>
                <a:cubicBezTo>
                  <a:pt x="2112049" y="1736095"/>
                  <a:pt x="2130281" y="1669048"/>
                  <a:pt x="2144717" y="1601778"/>
                </a:cubicBezTo>
                <a:cubicBezTo>
                  <a:pt x="2159154" y="1534507"/>
                  <a:pt x="2166372" y="1480780"/>
                  <a:pt x="2166372" y="1440597"/>
                </a:cubicBezTo>
                <a:cubicBezTo>
                  <a:pt x="2166372" y="1435537"/>
                  <a:pt x="2166148" y="1432039"/>
                  <a:pt x="2165702" y="1430104"/>
                </a:cubicBezTo>
                <a:cubicBezTo>
                  <a:pt x="2165255" y="1428170"/>
                  <a:pt x="2163990" y="1425714"/>
                  <a:pt x="2161907" y="1422737"/>
                </a:cubicBezTo>
                <a:cubicBezTo>
                  <a:pt x="2148215" y="1403092"/>
                  <a:pt x="2128569" y="1382405"/>
                  <a:pt x="2102971" y="1360676"/>
                </a:cubicBezTo>
                <a:cubicBezTo>
                  <a:pt x="2098506" y="1357104"/>
                  <a:pt x="2094636" y="1355318"/>
                  <a:pt x="2091362" y="1355318"/>
                </a:cubicBezTo>
                <a:cubicBezTo>
                  <a:pt x="2088981" y="1355318"/>
                  <a:pt x="2086897" y="1355690"/>
                  <a:pt x="2085111" y="1356434"/>
                </a:cubicBezTo>
                <a:cubicBezTo>
                  <a:pt x="2083326" y="1357179"/>
                  <a:pt x="2081242" y="1358592"/>
                  <a:pt x="2078860" y="1360676"/>
                </a:cubicBezTo>
                <a:cubicBezTo>
                  <a:pt x="2053857" y="1382405"/>
                  <a:pt x="2034212" y="1403092"/>
                  <a:pt x="2019925" y="1422737"/>
                </a:cubicBezTo>
                <a:cubicBezTo>
                  <a:pt x="2017841" y="1426012"/>
                  <a:pt x="2016576" y="1428616"/>
                  <a:pt x="2016130" y="1430551"/>
                </a:cubicBezTo>
                <a:cubicBezTo>
                  <a:pt x="2015683" y="1432485"/>
                  <a:pt x="2015460" y="1435834"/>
                  <a:pt x="2015460" y="1440597"/>
                </a:cubicBezTo>
                <a:cubicBezTo>
                  <a:pt x="2015460" y="1468874"/>
                  <a:pt x="2012037" y="1508760"/>
                  <a:pt x="2005191" y="1560254"/>
                </a:cubicBezTo>
                <a:cubicBezTo>
                  <a:pt x="1998345" y="1611749"/>
                  <a:pt x="1988745" y="1664285"/>
                  <a:pt x="1976392" y="1717863"/>
                </a:cubicBezTo>
                <a:cubicBezTo>
                  <a:pt x="1964040" y="1771442"/>
                  <a:pt x="1950124" y="1815644"/>
                  <a:pt x="1934646" y="1850469"/>
                </a:cubicBezTo>
                <a:lnTo>
                  <a:pt x="1931967" y="1850469"/>
                </a:lnTo>
                <a:cubicBezTo>
                  <a:pt x="1913512" y="1806119"/>
                  <a:pt x="1893198" y="1744876"/>
                  <a:pt x="1871022" y="1666741"/>
                </a:cubicBezTo>
                <a:cubicBezTo>
                  <a:pt x="1848847" y="1588606"/>
                  <a:pt x="1829127" y="1511290"/>
                  <a:pt x="1811863" y="1434792"/>
                </a:cubicBezTo>
                <a:cubicBezTo>
                  <a:pt x="1808589" y="1420505"/>
                  <a:pt x="1803380" y="1410980"/>
                  <a:pt x="1796236" y="1406217"/>
                </a:cubicBezTo>
                <a:cubicBezTo>
                  <a:pt x="1789092" y="1401455"/>
                  <a:pt x="1777632" y="1399074"/>
                  <a:pt x="1761857" y="1399074"/>
                </a:cubicBezTo>
                <a:lnTo>
                  <a:pt x="1708279" y="1399074"/>
                </a:lnTo>
                <a:cubicBezTo>
                  <a:pt x="1691312" y="1399074"/>
                  <a:pt x="1678811" y="1401678"/>
                  <a:pt x="1670774" y="1406887"/>
                </a:cubicBezTo>
                <a:cubicBezTo>
                  <a:pt x="1662737" y="1412096"/>
                  <a:pt x="1657231" y="1421398"/>
                  <a:pt x="1654254" y="1434792"/>
                </a:cubicBezTo>
                <a:cubicBezTo>
                  <a:pt x="1634311" y="1521113"/>
                  <a:pt x="1614889" y="1598503"/>
                  <a:pt x="1595988" y="1666964"/>
                </a:cubicBezTo>
                <a:cubicBezTo>
                  <a:pt x="1577086" y="1735425"/>
                  <a:pt x="1556920" y="1796594"/>
                  <a:pt x="1535489" y="1850469"/>
                </a:cubicBezTo>
                <a:lnTo>
                  <a:pt x="1532810" y="1850469"/>
                </a:lnTo>
                <a:cubicBezTo>
                  <a:pt x="1520011" y="1810583"/>
                  <a:pt x="1506914" y="1763256"/>
                  <a:pt x="1493520" y="1708487"/>
                </a:cubicBezTo>
                <a:cubicBezTo>
                  <a:pt x="1480125" y="1653719"/>
                  <a:pt x="1469037" y="1601629"/>
                  <a:pt x="1460257" y="1552218"/>
                </a:cubicBezTo>
                <a:cubicBezTo>
                  <a:pt x="1451476" y="1502807"/>
                  <a:pt x="1447085" y="1465600"/>
                  <a:pt x="1447085" y="1440597"/>
                </a:cubicBezTo>
                <a:cubicBezTo>
                  <a:pt x="1447085" y="1435834"/>
                  <a:pt x="1446788" y="1432411"/>
                  <a:pt x="1446192" y="1430328"/>
                </a:cubicBezTo>
                <a:cubicBezTo>
                  <a:pt x="1445597" y="1428244"/>
                  <a:pt x="1444257" y="1425714"/>
                  <a:pt x="1442174" y="1422737"/>
                </a:cubicBezTo>
                <a:cubicBezTo>
                  <a:pt x="1427291" y="1402199"/>
                  <a:pt x="1407050" y="1381512"/>
                  <a:pt x="1381452" y="1360676"/>
                </a:cubicBezTo>
                <a:cubicBezTo>
                  <a:pt x="1376987" y="1357104"/>
                  <a:pt x="1373118" y="1355318"/>
                  <a:pt x="1369843" y="1355318"/>
                </a:cubicBezTo>
                <a:close/>
                <a:moveTo>
                  <a:pt x="9320985" y="1314242"/>
                </a:moveTo>
                <a:cubicBezTo>
                  <a:pt x="9318901" y="1314242"/>
                  <a:pt x="9316743" y="1314837"/>
                  <a:pt x="9314511" y="1316028"/>
                </a:cubicBezTo>
                <a:cubicBezTo>
                  <a:pt x="9312279" y="1317218"/>
                  <a:pt x="9309079" y="1319451"/>
                  <a:pt x="9304911" y="1322725"/>
                </a:cubicBezTo>
                <a:cubicBezTo>
                  <a:pt x="9278421" y="1345644"/>
                  <a:pt x="9257585" y="1365885"/>
                  <a:pt x="9242404" y="1383447"/>
                </a:cubicBezTo>
                <a:cubicBezTo>
                  <a:pt x="9237046" y="1389697"/>
                  <a:pt x="9233549" y="1394088"/>
                  <a:pt x="9231911" y="1396618"/>
                </a:cubicBezTo>
                <a:cubicBezTo>
                  <a:pt x="9230275" y="1399148"/>
                  <a:pt x="9229456" y="1402050"/>
                  <a:pt x="9229456" y="1405324"/>
                </a:cubicBezTo>
                <a:cubicBezTo>
                  <a:pt x="9229456" y="1407706"/>
                  <a:pt x="9229977" y="1410013"/>
                  <a:pt x="9231019" y="1412245"/>
                </a:cubicBezTo>
                <a:cubicBezTo>
                  <a:pt x="9232061" y="1414477"/>
                  <a:pt x="9233995" y="1417156"/>
                  <a:pt x="9236823" y="1420282"/>
                </a:cubicBezTo>
                <a:cubicBezTo>
                  <a:pt x="9239651" y="1423407"/>
                  <a:pt x="9241511" y="1425565"/>
                  <a:pt x="9242404" y="1426756"/>
                </a:cubicBezTo>
                <a:cubicBezTo>
                  <a:pt x="9262049" y="1450271"/>
                  <a:pt x="9282587" y="1470511"/>
                  <a:pt x="9304019" y="1487478"/>
                </a:cubicBezTo>
                <a:cubicBezTo>
                  <a:pt x="9308483" y="1490752"/>
                  <a:pt x="9311907" y="1492984"/>
                  <a:pt x="9314288" y="1494175"/>
                </a:cubicBezTo>
                <a:cubicBezTo>
                  <a:pt x="9316669" y="1495365"/>
                  <a:pt x="9318901" y="1495961"/>
                  <a:pt x="9320985" y="1495961"/>
                </a:cubicBezTo>
                <a:cubicBezTo>
                  <a:pt x="9325153" y="1495961"/>
                  <a:pt x="9330659" y="1493133"/>
                  <a:pt x="9337505" y="1487478"/>
                </a:cubicBezTo>
                <a:cubicBezTo>
                  <a:pt x="9362508" y="1466046"/>
                  <a:pt x="9382897" y="1446103"/>
                  <a:pt x="9398673" y="1427649"/>
                </a:cubicBezTo>
                <a:cubicBezTo>
                  <a:pt x="9400161" y="1425863"/>
                  <a:pt x="9402171" y="1423556"/>
                  <a:pt x="9404701" y="1420728"/>
                </a:cubicBezTo>
                <a:cubicBezTo>
                  <a:pt x="9407231" y="1417900"/>
                  <a:pt x="9409166" y="1415296"/>
                  <a:pt x="9410505" y="1412915"/>
                </a:cubicBezTo>
                <a:cubicBezTo>
                  <a:pt x="9411845" y="1410533"/>
                  <a:pt x="9412515" y="1408003"/>
                  <a:pt x="9412515" y="1405324"/>
                </a:cubicBezTo>
                <a:cubicBezTo>
                  <a:pt x="9412515" y="1402943"/>
                  <a:pt x="9411919" y="1400562"/>
                  <a:pt x="9410729" y="1398181"/>
                </a:cubicBezTo>
                <a:cubicBezTo>
                  <a:pt x="9409538" y="1395799"/>
                  <a:pt x="9407603" y="1393046"/>
                  <a:pt x="9404924" y="1389921"/>
                </a:cubicBezTo>
                <a:cubicBezTo>
                  <a:pt x="9402245" y="1386795"/>
                  <a:pt x="9400311" y="1384637"/>
                  <a:pt x="9399120" y="1383447"/>
                </a:cubicBezTo>
                <a:cubicBezTo>
                  <a:pt x="9382153" y="1363801"/>
                  <a:pt x="9361615" y="1343561"/>
                  <a:pt x="9337505" y="1322725"/>
                </a:cubicBezTo>
                <a:cubicBezTo>
                  <a:pt x="9333041" y="1319451"/>
                  <a:pt x="9329691" y="1317218"/>
                  <a:pt x="9327459" y="1316028"/>
                </a:cubicBezTo>
                <a:cubicBezTo>
                  <a:pt x="9325227" y="1314837"/>
                  <a:pt x="9323069" y="1314242"/>
                  <a:pt x="9320985" y="1314242"/>
                </a:cubicBezTo>
                <a:close/>
                <a:moveTo>
                  <a:pt x="4025086" y="1314242"/>
                </a:moveTo>
                <a:cubicBezTo>
                  <a:pt x="4023002" y="1314242"/>
                  <a:pt x="4020844" y="1314837"/>
                  <a:pt x="4018612" y="1316028"/>
                </a:cubicBezTo>
                <a:cubicBezTo>
                  <a:pt x="4016380" y="1317218"/>
                  <a:pt x="4013179" y="1319451"/>
                  <a:pt x="4009013" y="1322725"/>
                </a:cubicBezTo>
                <a:cubicBezTo>
                  <a:pt x="3982521" y="1345644"/>
                  <a:pt x="3961685" y="1365885"/>
                  <a:pt x="3946505" y="1383447"/>
                </a:cubicBezTo>
                <a:cubicBezTo>
                  <a:pt x="3941147" y="1389697"/>
                  <a:pt x="3937650" y="1394088"/>
                  <a:pt x="3936012" y="1396618"/>
                </a:cubicBezTo>
                <a:cubicBezTo>
                  <a:pt x="3934376" y="1399148"/>
                  <a:pt x="3933557" y="1402050"/>
                  <a:pt x="3933557" y="1405324"/>
                </a:cubicBezTo>
                <a:cubicBezTo>
                  <a:pt x="3933557" y="1407706"/>
                  <a:pt x="3934078" y="1410013"/>
                  <a:pt x="3935119" y="1412245"/>
                </a:cubicBezTo>
                <a:cubicBezTo>
                  <a:pt x="3936161" y="1414477"/>
                  <a:pt x="3938096" y="1417156"/>
                  <a:pt x="3940924" y="1420282"/>
                </a:cubicBezTo>
                <a:cubicBezTo>
                  <a:pt x="3943752" y="1423407"/>
                  <a:pt x="3945612" y="1425565"/>
                  <a:pt x="3946505" y="1426756"/>
                </a:cubicBezTo>
                <a:cubicBezTo>
                  <a:pt x="3966150" y="1450271"/>
                  <a:pt x="3986688" y="1470511"/>
                  <a:pt x="4008120" y="1487478"/>
                </a:cubicBezTo>
                <a:cubicBezTo>
                  <a:pt x="4012585" y="1490752"/>
                  <a:pt x="4016008" y="1492984"/>
                  <a:pt x="4018389" y="1494175"/>
                </a:cubicBezTo>
                <a:cubicBezTo>
                  <a:pt x="4020770" y="1495365"/>
                  <a:pt x="4023002" y="1495961"/>
                  <a:pt x="4025086" y="1495961"/>
                </a:cubicBezTo>
                <a:cubicBezTo>
                  <a:pt x="4029254" y="1495961"/>
                  <a:pt x="4034760" y="1493133"/>
                  <a:pt x="4041606" y="1487478"/>
                </a:cubicBezTo>
                <a:cubicBezTo>
                  <a:pt x="4066609" y="1466046"/>
                  <a:pt x="4086999" y="1446103"/>
                  <a:pt x="4102774" y="1427649"/>
                </a:cubicBezTo>
                <a:cubicBezTo>
                  <a:pt x="4104263" y="1425863"/>
                  <a:pt x="4106272" y="1423556"/>
                  <a:pt x="4108802" y="1420728"/>
                </a:cubicBezTo>
                <a:cubicBezTo>
                  <a:pt x="4111332" y="1417900"/>
                  <a:pt x="4113267" y="1415296"/>
                  <a:pt x="4114606" y="1412915"/>
                </a:cubicBezTo>
                <a:cubicBezTo>
                  <a:pt x="4115946" y="1410533"/>
                  <a:pt x="4116615" y="1408003"/>
                  <a:pt x="4116615" y="1405324"/>
                </a:cubicBezTo>
                <a:cubicBezTo>
                  <a:pt x="4116615" y="1402943"/>
                  <a:pt x="4116020" y="1400562"/>
                  <a:pt x="4114829" y="1398181"/>
                </a:cubicBezTo>
                <a:cubicBezTo>
                  <a:pt x="4113639" y="1395799"/>
                  <a:pt x="4111704" y="1393046"/>
                  <a:pt x="4109025" y="1389921"/>
                </a:cubicBezTo>
                <a:cubicBezTo>
                  <a:pt x="4106346" y="1386795"/>
                  <a:pt x="4104412" y="1384637"/>
                  <a:pt x="4103221" y="1383447"/>
                </a:cubicBezTo>
                <a:cubicBezTo>
                  <a:pt x="4086254" y="1363801"/>
                  <a:pt x="4065716" y="1343561"/>
                  <a:pt x="4041606" y="1322725"/>
                </a:cubicBezTo>
                <a:cubicBezTo>
                  <a:pt x="4037141" y="1319451"/>
                  <a:pt x="4033793" y="1317218"/>
                  <a:pt x="4031560" y="1316028"/>
                </a:cubicBezTo>
                <a:cubicBezTo>
                  <a:pt x="4029327" y="1314837"/>
                  <a:pt x="4027170" y="1314242"/>
                  <a:pt x="4025086" y="1314242"/>
                </a:cubicBezTo>
                <a:close/>
                <a:moveTo>
                  <a:pt x="8758563" y="1310670"/>
                </a:moveTo>
                <a:cubicBezTo>
                  <a:pt x="8755289" y="1310670"/>
                  <a:pt x="8751569" y="1312158"/>
                  <a:pt x="8747401" y="1315135"/>
                </a:cubicBezTo>
                <a:cubicBezTo>
                  <a:pt x="8723291" y="1334185"/>
                  <a:pt x="8704985" y="1351895"/>
                  <a:pt x="8692484" y="1368266"/>
                </a:cubicBezTo>
                <a:cubicBezTo>
                  <a:pt x="8690401" y="1370945"/>
                  <a:pt x="8689135" y="1373178"/>
                  <a:pt x="8688689" y="1374963"/>
                </a:cubicBezTo>
                <a:cubicBezTo>
                  <a:pt x="8688243" y="1376749"/>
                  <a:pt x="8688019" y="1380024"/>
                  <a:pt x="8688019" y="1384786"/>
                </a:cubicBezTo>
                <a:lnTo>
                  <a:pt x="8688019" y="1988879"/>
                </a:lnTo>
                <a:cubicBezTo>
                  <a:pt x="8688019" y="1997809"/>
                  <a:pt x="8689879" y="2003986"/>
                  <a:pt x="8693600" y="2007409"/>
                </a:cubicBezTo>
                <a:cubicBezTo>
                  <a:pt x="8697321" y="2010832"/>
                  <a:pt x="8703646" y="2012543"/>
                  <a:pt x="8712576" y="2012543"/>
                </a:cubicBezTo>
                <a:lnTo>
                  <a:pt x="8804551" y="2012543"/>
                </a:lnTo>
                <a:cubicBezTo>
                  <a:pt x="8813481" y="2012543"/>
                  <a:pt x="8819807" y="2010832"/>
                  <a:pt x="8823527" y="2007409"/>
                </a:cubicBezTo>
                <a:cubicBezTo>
                  <a:pt x="8827248" y="2003986"/>
                  <a:pt x="8829108" y="1997809"/>
                  <a:pt x="8829108" y="1988879"/>
                </a:cubicBezTo>
                <a:lnTo>
                  <a:pt x="8829108" y="1711613"/>
                </a:lnTo>
                <a:cubicBezTo>
                  <a:pt x="8836549" y="1694646"/>
                  <a:pt x="8846893" y="1681475"/>
                  <a:pt x="8860139" y="1672099"/>
                </a:cubicBezTo>
                <a:cubicBezTo>
                  <a:pt x="8873385" y="1662723"/>
                  <a:pt x="8890872" y="1658035"/>
                  <a:pt x="8912601" y="1658035"/>
                </a:cubicBezTo>
                <a:cubicBezTo>
                  <a:pt x="8937009" y="1658035"/>
                  <a:pt x="8955835" y="1665774"/>
                  <a:pt x="8969081" y="1681252"/>
                </a:cubicBezTo>
                <a:cubicBezTo>
                  <a:pt x="8982327" y="1696730"/>
                  <a:pt x="8988949" y="1720542"/>
                  <a:pt x="8988949" y="1752689"/>
                </a:cubicBezTo>
                <a:lnTo>
                  <a:pt x="8988949" y="1988879"/>
                </a:lnTo>
                <a:cubicBezTo>
                  <a:pt x="8988949" y="1997809"/>
                  <a:pt x="8990810" y="2003986"/>
                  <a:pt x="8994531" y="2007409"/>
                </a:cubicBezTo>
                <a:cubicBezTo>
                  <a:pt x="8998251" y="2010832"/>
                  <a:pt x="9004577" y="2012543"/>
                  <a:pt x="9013507" y="2012543"/>
                </a:cubicBezTo>
                <a:lnTo>
                  <a:pt x="9105482" y="2012543"/>
                </a:lnTo>
                <a:cubicBezTo>
                  <a:pt x="9114411" y="2012543"/>
                  <a:pt x="9120737" y="2010832"/>
                  <a:pt x="9124457" y="2007409"/>
                </a:cubicBezTo>
                <a:cubicBezTo>
                  <a:pt x="9128179" y="2003986"/>
                  <a:pt x="9130039" y="1997809"/>
                  <a:pt x="9130039" y="1988879"/>
                </a:cubicBezTo>
                <a:lnTo>
                  <a:pt x="9130039" y="1728133"/>
                </a:lnTo>
                <a:cubicBezTo>
                  <a:pt x="9130039" y="1684080"/>
                  <a:pt x="9122299" y="1648361"/>
                  <a:pt x="9106821" y="1620976"/>
                </a:cubicBezTo>
                <a:cubicBezTo>
                  <a:pt x="9091343" y="1593592"/>
                  <a:pt x="9071251" y="1573947"/>
                  <a:pt x="9046546" y="1562040"/>
                </a:cubicBezTo>
                <a:cubicBezTo>
                  <a:pt x="9021841" y="1550134"/>
                  <a:pt x="8994605" y="1544181"/>
                  <a:pt x="8964839" y="1544181"/>
                </a:cubicBezTo>
                <a:cubicBezTo>
                  <a:pt x="8928525" y="1544181"/>
                  <a:pt x="8900248" y="1549539"/>
                  <a:pt x="8880007" y="1560255"/>
                </a:cubicBezTo>
                <a:cubicBezTo>
                  <a:pt x="8859767" y="1570970"/>
                  <a:pt x="8843395" y="1584662"/>
                  <a:pt x="8830894" y="1601331"/>
                </a:cubicBezTo>
                <a:lnTo>
                  <a:pt x="8829108" y="1601331"/>
                </a:lnTo>
                <a:lnTo>
                  <a:pt x="8829108" y="1384786"/>
                </a:lnTo>
                <a:cubicBezTo>
                  <a:pt x="8829108" y="1380321"/>
                  <a:pt x="8828885" y="1377121"/>
                  <a:pt x="8828439" y="1375187"/>
                </a:cubicBezTo>
                <a:cubicBezTo>
                  <a:pt x="8827992" y="1373252"/>
                  <a:pt x="8826727" y="1370945"/>
                  <a:pt x="8824643" y="1368266"/>
                </a:cubicBezTo>
                <a:cubicBezTo>
                  <a:pt x="8811547" y="1351002"/>
                  <a:pt x="8793241" y="1333292"/>
                  <a:pt x="8769726" y="1315135"/>
                </a:cubicBezTo>
                <a:cubicBezTo>
                  <a:pt x="8766154" y="1312158"/>
                  <a:pt x="8762433" y="1310670"/>
                  <a:pt x="8758563" y="1310670"/>
                </a:cubicBezTo>
                <a:close/>
                <a:moveTo>
                  <a:pt x="2319664" y="1310670"/>
                </a:moveTo>
                <a:cubicBezTo>
                  <a:pt x="2316390" y="1310670"/>
                  <a:pt x="2312669" y="1312158"/>
                  <a:pt x="2308502" y="1315135"/>
                </a:cubicBezTo>
                <a:cubicBezTo>
                  <a:pt x="2284392" y="1334185"/>
                  <a:pt x="2266087" y="1351895"/>
                  <a:pt x="2253585" y="1368266"/>
                </a:cubicBezTo>
                <a:cubicBezTo>
                  <a:pt x="2251501" y="1370945"/>
                  <a:pt x="2250236" y="1373178"/>
                  <a:pt x="2249790" y="1374963"/>
                </a:cubicBezTo>
                <a:cubicBezTo>
                  <a:pt x="2249343" y="1376749"/>
                  <a:pt x="2249120" y="1380024"/>
                  <a:pt x="2249120" y="1384786"/>
                </a:cubicBezTo>
                <a:lnTo>
                  <a:pt x="2249120" y="1988879"/>
                </a:lnTo>
                <a:cubicBezTo>
                  <a:pt x="2249120" y="1997809"/>
                  <a:pt x="2250981" y="2003986"/>
                  <a:pt x="2254701" y="2007409"/>
                </a:cubicBezTo>
                <a:cubicBezTo>
                  <a:pt x="2258421" y="2010832"/>
                  <a:pt x="2264747" y="2012543"/>
                  <a:pt x="2273677" y="2012543"/>
                </a:cubicBezTo>
                <a:lnTo>
                  <a:pt x="2365652" y="2012543"/>
                </a:lnTo>
                <a:cubicBezTo>
                  <a:pt x="2374582" y="2012543"/>
                  <a:pt x="2380907" y="2010832"/>
                  <a:pt x="2384628" y="2007409"/>
                </a:cubicBezTo>
                <a:cubicBezTo>
                  <a:pt x="2388349" y="2003986"/>
                  <a:pt x="2390209" y="1997809"/>
                  <a:pt x="2390209" y="1988879"/>
                </a:cubicBezTo>
                <a:lnTo>
                  <a:pt x="2390209" y="1711613"/>
                </a:lnTo>
                <a:cubicBezTo>
                  <a:pt x="2397651" y="1694646"/>
                  <a:pt x="2407994" y="1681475"/>
                  <a:pt x="2421239" y="1672099"/>
                </a:cubicBezTo>
                <a:cubicBezTo>
                  <a:pt x="2434486" y="1662723"/>
                  <a:pt x="2451973" y="1658035"/>
                  <a:pt x="2473702" y="1658035"/>
                </a:cubicBezTo>
                <a:cubicBezTo>
                  <a:pt x="2498110" y="1658035"/>
                  <a:pt x="2516936" y="1665774"/>
                  <a:pt x="2530182" y="1681252"/>
                </a:cubicBezTo>
                <a:cubicBezTo>
                  <a:pt x="2543428" y="1696730"/>
                  <a:pt x="2550050" y="1720542"/>
                  <a:pt x="2550050" y="1752689"/>
                </a:cubicBezTo>
                <a:lnTo>
                  <a:pt x="2550050" y="1988879"/>
                </a:lnTo>
                <a:cubicBezTo>
                  <a:pt x="2550050" y="1997809"/>
                  <a:pt x="2551911" y="2003986"/>
                  <a:pt x="2555632" y="2007409"/>
                </a:cubicBezTo>
                <a:cubicBezTo>
                  <a:pt x="2559352" y="2010832"/>
                  <a:pt x="2565678" y="2012543"/>
                  <a:pt x="2574607" y="2012543"/>
                </a:cubicBezTo>
                <a:lnTo>
                  <a:pt x="2666583" y="2012543"/>
                </a:lnTo>
                <a:cubicBezTo>
                  <a:pt x="2675512" y="2012543"/>
                  <a:pt x="2681838" y="2010832"/>
                  <a:pt x="2685559" y="2007409"/>
                </a:cubicBezTo>
                <a:cubicBezTo>
                  <a:pt x="2689279" y="2003986"/>
                  <a:pt x="2691140" y="1997809"/>
                  <a:pt x="2691140" y="1988879"/>
                </a:cubicBezTo>
                <a:lnTo>
                  <a:pt x="2691140" y="1728133"/>
                </a:lnTo>
                <a:cubicBezTo>
                  <a:pt x="2691140" y="1684079"/>
                  <a:pt x="2683400" y="1648361"/>
                  <a:pt x="2667923" y="1620976"/>
                </a:cubicBezTo>
                <a:cubicBezTo>
                  <a:pt x="2652444" y="1593592"/>
                  <a:pt x="2632353" y="1573947"/>
                  <a:pt x="2607647" y="1562040"/>
                </a:cubicBezTo>
                <a:cubicBezTo>
                  <a:pt x="2582942" y="1550134"/>
                  <a:pt x="2555706" y="1544181"/>
                  <a:pt x="2525940" y="1544181"/>
                </a:cubicBezTo>
                <a:cubicBezTo>
                  <a:pt x="2489626" y="1544181"/>
                  <a:pt x="2461349" y="1549539"/>
                  <a:pt x="2441108" y="1560254"/>
                </a:cubicBezTo>
                <a:cubicBezTo>
                  <a:pt x="2420867" y="1570970"/>
                  <a:pt x="2404497" y="1584662"/>
                  <a:pt x="2391995" y="1601331"/>
                </a:cubicBezTo>
                <a:lnTo>
                  <a:pt x="2390209" y="1601331"/>
                </a:lnTo>
                <a:lnTo>
                  <a:pt x="2390209" y="1384786"/>
                </a:lnTo>
                <a:cubicBezTo>
                  <a:pt x="2390209" y="1380321"/>
                  <a:pt x="2389986" y="1377121"/>
                  <a:pt x="2389540" y="1375187"/>
                </a:cubicBezTo>
                <a:cubicBezTo>
                  <a:pt x="2389093" y="1373252"/>
                  <a:pt x="2387827" y="1370945"/>
                  <a:pt x="2385744" y="1368266"/>
                </a:cubicBezTo>
                <a:cubicBezTo>
                  <a:pt x="2372648" y="1351002"/>
                  <a:pt x="2354342" y="1333292"/>
                  <a:pt x="2330827" y="1315135"/>
                </a:cubicBezTo>
                <a:cubicBezTo>
                  <a:pt x="2327255" y="1312158"/>
                  <a:pt x="2323534" y="1310670"/>
                  <a:pt x="2319664" y="1310670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57294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289</Words>
  <Application>Microsoft Office PowerPoint</Application>
  <PresentationFormat>Widescreen</PresentationFormat>
  <Paragraphs>28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ADLaM Display</vt:lpstr>
      <vt:lpstr>Aptos</vt:lpstr>
      <vt:lpstr>Aptos Display</vt:lpstr>
      <vt:lpstr>Arial</vt:lpstr>
      <vt:lpstr>High Tower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 Gofman</dc:creator>
  <cp:lastModifiedBy>Leonard Gofman</cp:lastModifiedBy>
  <cp:revision>1</cp:revision>
  <dcterms:created xsi:type="dcterms:W3CDTF">2025-03-28T19:22:00Z</dcterms:created>
  <dcterms:modified xsi:type="dcterms:W3CDTF">2025-03-29T00:02:43Z</dcterms:modified>
</cp:coreProperties>
</file>