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7"/>
  </p:notesMasterIdLst>
  <p:sldIdLst>
    <p:sldId id="256" r:id="rId2"/>
    <p:sldId id="257" r:id="rId3"/>
    <p:sldId id="259" r:id="rId4"/>
    <p:sldId id="260" r:id="rId5"/>
    <p:sldId id="261" r:id="rId6"/>
    <p:sldId id="262" r:id="rId7"/>
    <p:sldId id="263" r:id="rId8"/>
    <p:sldId id="264" r:id="rId9"/>
    <p:sldId id="266" r:id="rId10"/>
    <p:sldId id="267" r:id="rId11"/>
    <p:sldId id="268" r:id="rId12"/>
    <p:sldId id="269" r:id="rId13"/>
    <p:sldId id="270" r:id="rId14"/>
    <p:sldId id="271"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3154C2-E612-40EF-B330-C22E3DE02265}" v="55" dt="2024-12-29T18:28:59.2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115" d="100"/>
          <a:sy n="115" d="100"/>
        </p:scale>
        <p:origin x="7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Penuela" userId="b8256d6b844e4443" providerId="LiveId" clId="{473154C2-E612-40EF-B330-C22E3DE02265}"/>
    <pc:docChg chg="undo custSel addSld delSld modSld">
      <pc:chgData name="Juan Penuela" userId="b8256d6b844e4443" providerId="LiveId" clId="{473154C2-E612-40EF-B330-C22E3DE02265}" dt="2024-12-29T18:28:59.296" v="2565" actId="20577"/>
      <pc:docMkLst>
        <pc:docMk/>
      </pc:docMkLst>
      <pc:sldChg chg="modSp">
        <pc:chgData name="Juan Penuela" userId="b8256d6b844e4443" providerId="LiveId" clId="{473154C2-E612-40EF-B330-C22E3DE02265}" dt="2024-12-29T18:16:46.222" v="1116" actId="404"/>
        <pc:sldMkLst>
          <pc:docMk/>
          <pc:sldMk cId="3676919105" sldId="266"/>
        </pc:sldMkLst>
        <pc:graphicFrameChg chg="mod">
          <ac:chgData name="Juan Penuela" userId="b8256d6b844e4443" providerId="LiveId" clId="{473154C2-E612-40EF-B330-C22E3DE02265}" dt="2024-12-29T18:16:46.222" v="1116" actId="404"/>
          <ac:graphicFrameMkLst>
            <pc:docMk/>
            <pc:sldMk cId="3676919105" sldId="266"/>
            <ac:graphicFrameMk id="6" creationId="{3824F0C8-E4BB-CAAE-5F59-C972E791B0DB}"/>
          </ac:graphicFrameMkLst>
        </pc:graphicFrameChg>
      </pc:sldChg>
      <pc:sldChg chg="addSp delSp modSp new mod setBg">
        <pc:chgData name="Juan Penuela" userId="b8256d6b844e4443" providerId="LiveId" clId="{473154C2-E612-40EF-B330-C22E3DE02265}" dt="2024-12-29T18:08:51.402" v="818" actId="478"/>
        <pc:sldMkLst>
          <pc:docMk/>
          <pc:sldMk cId="2994502620" sldId="267"/>
        </pc:sldMkLst>
        <pc:spChg chg="mod">
          <ac:chgData name="Juan Penuela" userId="b8256d6b844e4443" providerId="LiveId" clId="{473154C2-E612-40EF-B330-C22E3DE02265}" dt="2024-12-29T18:05:39.266" v="810" actId="26606"/>
          <ac:spMkLst>
            <pc:docMk/>
            <pc:sldMk cId="2994502620" sldId="267"/>
            <ac:spMk id="2" creationId="{BEF75835-808A-3C5E-093D-47645E7AA9EE}"/>
          </ac:spMkLst>
        </pc:spChg>
        <pc:spChg chg="add del mod">
          <ac:chgData name="Juan Penuela" userId="b8256d6b844e4443" providerId="LiveId" clId="{473154C2-E612-40EF-B330-C22E3DE02265}" dt="2024-12-29T18:05:59.374" v="816" actId="20577"/>
          <ac:spMkLst>
            <pc:docMk/>
            <pc:sldMk cId="2994502620" sldId="267"/>
            <ac:spMk id="3" creationId="{F50DF4D1-FA32-204F-D46C-633D1D464840}"/>
          </ac:spMkLst>
        </pc:spChg>
        <pc:spChg chg="mod ord">
          <ac:chgData name="Juan Penuela" userId="b8256d6b844e4443" providerId="LiveId" clId="{473154C2-E612-40EF-B330-C22E3DE02265}" dt="2024-12-29T18:05:39.266" v="810" actId="26606"/>
          <ac:spMkLst>
            <pc:docMk/>
            <pc:sldMk cId="2994502620" sldId="267"/>
            <ac:spMk id="4" creationId="{B9FBCD67-42EF-60E4-736F-26848C197A52}"/>
          </ac:spMkLst>
        </pc:spChg>
        <pc:spChg chg="add mod">
          <ac:chgData name="Juan Penuela" userId="b8256d6b844e4443" providerId="LiveId" clId="{473154C2-E612-40EF-B330-C22E3DE02265}" dt="2024-12-29T18:05:19.114" v="800" actId="27636"/>
          <ac:spMkLst>
            <pc:docMk/>
            <pc:sldMk cId="2994502620" sldId="267"/>
            <ac:spMk id="9" creationId="{92826F97-B5D0-1974-5050-782963312C9C}"/>
          </ac:spMkLst>
        </pc:spChg>
        <pc:spChg chg="add">
          <ac:chgData name="Juan Penuela" userId="b8256d6b844e4443" providerId="LiveId" clId="{473154C2-E612-40EF-B330-C22E3DE02265}" dt="2024-12-29T18:05:39.266" v="810" actId="26606"/>
          <ac:spMkLst>
            <pc:docMk/>
            <pc:sldMk cId="2994502620" sldId="267"/>
            <ac:spMk id="14" creationId="{1C582B07-D0F0-4B6B-A5D9-D2F192CB3A4E}"/>
          </ac:spMkLst>
        </pc:spChg>
        <pc:spChg chg="add">
          <ac:chgData name="Juan Penuela" userId="b8256d6b844e4443" providerId="LiveId" clId="{473154C2-E612-40EF-B330-C22E3DE02265}" dt="2024-12-29T18:05:39.266" v="810" actId="26606"/>
          <ac:spMkLst>
            <pc:docMk/>
            <pc:sldMk cId="2994502620" sldId="267"/>
            <ac:spMk id="49" creationId="{9E92C66B-792F-479F-B983-F47FEE1AB562}"/>
          </ac:spMkLst>
        </pc:spChg>
        <pc:grpChg chg="add">
          <ac:chgData name="Juan Penuela" userId="b8256d6b844e4443" providerId="LiveId" clId="{473154C2-E612-40EF-B330-C22E3DE02265}" dt="2024-12-29T18:05:39.266" v="810" actId="26606"/>
          <ac:grpSpMkLst>
            <pc:docMk/>
            <pc:sldMk cId="2994502620" sldId="267"/>
            <ac:grpSpMk id="16" creationId="{807F70BA-21EF-4B7D-ACFF-D02E136D44B5}"/>
          </ac:grpSpMkLst>
        </pc:grpChg>
        <pc:graphicFrameChg chg="add del mod modGraphic">
          <ac:chgData name="Juan Penuela" userId="b8256d6b844e4443" providerId="LiveId" clId="{473154C2-E612-40EF-B330-C22E3DE02265}" dt="2024-12-29T18:03:31.580" v="576" actId="478"/>
          <ac:graphicFrameMkLst>
            <pc:docMk/>
            <pc:sldMk cId="2994502620" sldId="267"/>
            <ac:graphicFrameMk id="7" creationId="{B0C92C76-9D53-FD99-4D22-544C9AC6A2CB}"/>
          </ac:graphicFrameMkLst>
        </pc:graphicFrameChg>
        <pc:picChg chg="add del mod">
          <ac:chgData name="Juan Penuela" userId="b8256d6b844e4443" providerId="LiveId" clId="{473154C2-E612-40EF-B330-C22E3DE02265}" dt="2024-12-29T18:08:51.402" v="818" actId="478"/>
          <ac:picMkLst>
            <pc:docMk/>
            <pc:sldMk cId="2994502620" sldId="267"/>
            <ac:picMk id="6" creationId="{D40452D8-31B4-E034-5212-F30B4BB91300}"/>
          </ac:picMkLst>
        </pc:picChg>
        <pc:picChg chg="add mod">
          <ac:chgData name="Juan Penuela" userId="b8256d6b844e4443" providerId="LiveId" clId="{473154C2-E612-40EF-B330-C22E3DE02265}" dt="2024-12-29T18:03:21.409" v="568" actId="1076"/>
          <ac:picMkLst>
            <pc:docMk/>
            <pc:sldMk cId="2994502620" sldId="267"/>
            <ac:picMk id="8" creationId="{D40452D8-31B4-E034-5212-F30B4BB91300}"/>
          </ac:picMkLst>
        </pc:picChg>
      </pc:sldChg>
      <pc:sldChg chg="modSp new mod">
        <pc:chgData name="Juan Penuela" userId="b8256d6b844e4443" providerId="LiveId" clId="{473154C2-E612-40EF-B330-C22E3DE02265}" dt="2024-12-29T18:28:59.296" v="2565" actId="20577"/>
        <pc:sldMkLst>
          <pc:docMk/>
          <pc:sldMk cId="2042870817" sldId="268"/>
        </pc:sldMkLst>
        <pc:spChg chg="mod">
          <ac:chgData name="Juan Penuela" userId="b8256d6b844e4443" providerId="LiveId" clId="{473154C2-E612-40EF-B330-C22E3DE02265}" dt="2024-12-29T17:48:05.942" v="89" actId="20577"/>
          <ac:spMkLst>
            <pc:docMk/>
            <pc:sldMk cId="2042870817" sldId="268"/>
            <ac:spMk id="2" creationId="{AF2409A6-6054-B677-A60F-1980AAA49789}"/>
          </ac:spMkLst>
        </pc:spChg>
        <pc:spChg chg="mod">
          <ac:chgData name="Juan Penuela" userId="b8256d6b844e4443" providerId="LiveId" clId="{473154C2-E612-40EF-B330-C22E3DE02265}" dt="2024-12-29T18:28:59.296" v="2565" actId="20577"/>
          <ac:spMkLst>
            <pc:docMk/>
            <pc:sldMk cId="2042870817" sldId="268"/>
            <ac:spMk id="3" creationId="{140C1123-BFA4-6129-1D86-63971CF804FD}"/>
          </ac:spMkLst>
        </pc:spChg>
      </pc:sldChg>
      <pc:sldChg chg="addSp modSp new mod setBg">
        <pc:chgData name="Juan Penuela" userId="b8256d6b844e4443" providerId="LiveId" clId="{473154C2-E612-40EF-B330-C22E3DE02265}" dt="2024-12-29T18:17:49.859" v="1262" actId="114"/>
        <pc:sldMkLst>
          <pc:docMk/>
          <pc:sldMk cId="4257330829" sldId="269"/>
        </pc:sldMkLst>
        <pc:spChg chg="mod">
          <ac:chgData name="Juan Penuela" userId="b8256d6b844e4443" providerId="LiveId" clId="{473154C2-E612-40EF-B330-C22E3DE02265}" dt="2024-12-29T18:16:52.995" v="1117" actId="26606"/>
          <ac:spMkLst>
            <pc:docMk/>
            <pc:sldMk cId="4257330829" sldId="269"/>
            <ac:spMk id="2" creationId="{A835851E-F0E2-3DBE-EFE3-8BE1CA42E252}"/>
          </ac:spMkLst>
        </pc:spChg>
        <pc:spChg chg="mod">
          <ac:chgData name="Juan Penuela" userId="b8256d6b844e4443" providerId="LiveId" clId="{473154C2-E612-40EF-B330-C22E3DE02265}" dt="2024-12-29T18:17:49.859" v="1262" actId="114"/>
          <ac:spMkLst>
            <pc:docMk/>
            <pc:sldMk cId="4257330829" sldId="269"/>
            <ac:spMk id="3" creationId="{796E4330-BFB3-2164-41AC-1F87DF230B17}"/>
          </ac:spMkLst>
        </pc:spChg>
        <pc:spChg chg="mod ord">
          <ac:chgData name="Juan Penuela" userId="b8256d6b844e4443" providerId="LiveId" clId="{473154C2-E612-40EF-B330-C22E3DE02265}" dt="2024-12-29T18:16:52.995" v="1117" actId="26606"/>
          <ac:spMkLst>
            <pc:docMk/>
            <pc:sldMk cId="4257330829" sldId="269"/>
            <ac:spMk id="4" creationId="{01A98517-7E6E-8D27-82B3-77B1953AABAC}"/>
          </ac:spMkLst>
        </pc:spChg>
        <pc:spChg chg="add">
          <ac:chgData name="Juan Penuela" userId="b8256d6b844e4443" providerId="LiveId" clId="{473154C2-E612-40EF-B330-C22E3DE02265}" dt="2024-12-29T18:16:52.995" v="1117" actId="26606"/>
          <ac:spMkLst>
            <pc:docMk/>
            <pc:sldMk cId="4257330829" sldId="269"/>
            <ac:spMk id="11" creationId="{1C582B07-D0F0-4B6B-A5D9-D2F192CB3A4E}"/>
          </ac:spMkLst>
        </pc:spChg>
        <pc:spChg chg="add">
          <ac:chgData name="Juan Penuela" userId="b8256d6b844e4443" providerId="LiveId" clId="{473154C2-E612-40EF-B330-C22E3DE02265}" dt="2024-12-29T18:16:52.995" v="1117" actId="26606"/>
          <ac:spMkLst>
            <pc:docMk/>
            <pc:sldMk cId="4257330829" sldId="269"/>
            <ac:spMk id="46" creationId="{3C541D4F-11C2-4F36-B2A3-AB9028F2A078}"/>
          </ac:spMkLst>
        </pc:spChg>
        <pc:grpChg chg="add">
          <ac:chgData name="Juan Penuela" userId="b8256d6b844e4443" providerId="LiveId" clId="{473154C2-E612-40EF-B330-C22E3DE02265}" dt="2024-12-29T18:16:52.995" v="1117" actId="26606"/>
          <ac:grpSpMkLst>
            <pc:docMk/>
            <pc:sldMk cId="4257330829" sldId="269"/>
            <ac:grpSpMk id="13" creationId="{5591A4A5-C00F-4B45-9735-FD2841BF348B}"/>
          </ac:grpSpMkLst>
        </pc:grpChg>
        <pc:picChg chg="add mod">
          <ac:chgData name="Juan Penuela" userId="b8256d6b844e4443" providerId="LiveId" clId="{473154C2-E612-40EF-B330-C22E3DE02265}" dt="2024-12-29T18:16:52.995" v="1117" actId="26606"/>
          <ac:picMkLst>
            <pc:docMk/>
            <pc:sldMk cId="4257330829" sldId="269"/>
            <ac:picMk id="6" creationId="{47789C0B-4CF6-A86E-1743-78B8D1DAB322}"/>
          </ac:picMkLst>
        </pc:picChg>
      </pc:sldChg>
      <pc:sldChg chg="modSp new mod">
        <pc:chgData name="Juan Penuela" userId="b8256d6b844e4443" providerId="LiveId" clId="{473154C2-E612-40EF-B330-C22E3DE02265}" dt="2024-12-29T18:23:34.079" v="1894" actId="2711"/>
        <pc:sldMkLst>
          <pc:docMk/>
          <pc:sldMk cId="1910677020" sldId="270"/>
        </pc:sldMkLst>
        <pc:spChg chg="mod">
          <ac:chgData name="Juan Penuela" userId="b8256d6b844e4443" providerId="LiveId" clId="{473154C2-E612-40EF-B330-C22E3DE02265}" dt="2024-12-29T18:23:34.079" v="1894" actId="2711"/>
          <ac:spMkLst>
            <pc:docMk/>
            <pc:sldMk cId="1910677020" sldId="270"/>
            <ac:spMk id="2" creationId="{10B04FCB-5B4E-FFC0-EB64-BF1613998EFC}"/>
          </ac:spMkLst>
        </pc:spChg>
        <pc:spChg chg="mod">
          <ac:chgData name="Juan Penuela" userId="b8256d6b844e4443" providerId="LiveId" clId="{473154C2-E612-40EF-B330-C22E3DE02265}" dt="2024-12-29T18:23:27.718" v="1893" actId="113"/>
          <ac:spMkLst>
            <pc:docMk/>
            <pc:sldMk cId="1910677020" sldId="270"/>
            <ac:spMk id="3" creationId="{36294C0E-48D1-4EF5-5324-4098CE21552A}"/>
          </ac:spMkLst>
        </pc:spChg>
      </pc:sldChg>
      <pc:sldChg chg="addSp delSp modSp new mod setBg">
        <pc:chgData name="Juan Penuela" userId="b8256d6b844e4443" providerId="LiveId" clId="{473154C2-E612-40EF-B330-C22E3DE02265}" dt="2024-12-29T17:52:53.600" v="204" actId="1076"/>
        <pc:sldMkLst>
          <pc:docMk/>
          <pc:sldMk cId="3998956462" sldId="271"/>
        </pc:sldMkLst>
        <pc:spChg chg="mod">
          <ac:chgData name="Juan Penuela" userId="b8256d6b844e4443" providerId="LiveId" clId="{473154C2-E612-40EF-B330-C22E3DE02265}" dt="2024-12-29T17:52:53.600" v="204" actId="1076"/>
          <ac:spMkLst>
            <pc:docMk/>
            <pc:sldMk cId="3998956462" sldId="271"/>
            <ac:spMk id="2" creationId="{AC21BAE5-D73E-EA2F-6B54-800251241346}"/>
          </ac:spMkLst>
        </pc:spChg>
        <pc:spChg chg="del">
          <ac:chgData name="Juan Penuela" userId="b8256d6b844e4443" providerId="LiveId" clId="{473154C2-E612-40EF-B330-C22E3DE02265}" dt="2024-12-29T17:52:11.397" v="196"/>
          <ac:spMkLst>
            <pc:docMk/>
            <pc:sldMk cId="3998956462" sldId="271"/>
            <ac:spMk id="3" creationId="{94D1765C-002D-F91D-453A-EBF7938678B8}"/>
          </ac:spMkLst>
        </pc:spChg>
        <pc:spChg chg="mod ord">
          <ac:chgData name="Juan Penuela" userId="b8256d6b844e4443" providerId="LiveId" clId="{473154C2-E612-40EF-B330-C22E3DE02265}" dt="2024-12-29T17:52:25.865" v="200" actId="26606"/>
          <ac:spMkLst>
            <pc:docMk/>
            <pc:sldMk cId="3998956462" sldId="271"/>
            <ac:spMk id="4" creationId="{ECF158F0-BBEE-C570-C2AF-E37E7665CA3A}"/>
          </ac:spMkLst>
        </pc:spChg>
        <pc:spChg chg="add del">
          <ac:chgData name="Juan Penuela" userId="b8256d6b844e4443" providerId="LiveId" clId="{473154C2-E612-40EF-B330-C22E3DE02265}" dt="2024-12-29T17:52:35.870" v="202" actId="478"/>
          <ac:spMkLst>
            <pc:docMk/>
            <pc:sldMk cId="3998956462" sldId="271"/>
            <ac:spMk id="7176" creationId="{370D8342-AD90-4FC4-B944-B3A4984E3D1E}"/>
          </ac:spMkLst>
        </pc:spChg>
        <pc:spChg chg="add">
          <ac:chgData name="Juan Penuela" userId="b8256d6b844e4443" providerId="LiveId" clId="{473154C2-E612-40EF-B330-C22E3DE02265}" dt="2024-12-29T17:52:25.865" v="200" actId="26606"/>
          <ac:spMkLst>
            <pc:docMk/>
            <pc:sldMk cId="3998956462" sldId="271"/>
            <ac:spMk id="7179" creationId="{1C582B07-D0F0-4B6B-A5D9-D2F192CB3A4E}"/>
          </ac:spMkLst>
        </pc:spChg>
        <pc:spChg chg="add del">
          <ac:chgData name="Juan Penuela" userId="b8256d6b844e4443" providerId="LiveId" clId="{473154C2-E612-40EF-B330-C22E3DE02265}" dt="2024-12-29T17:52:25.859" v="199" actId="26606"/>
          <ac:spMkLst>
            <pc:docMk/>
            <pc:sldMk cId="3998956462" sldId="271"/>
            <ac:spMk id="7210" creationId="{2437C4A8-8E3A-4ADA-93B9-64737CE1ABB1}"/>
          </ac:spMkLst>
        </pc:spChg>
        <pc:spChg chg="add del">
          <ac:chgData name="Juan Penuela" userId="b8256d6b844e4443" providerId="LiveId" clId="{473154C2-E612-40EF-B330-C22E3DE02265}" dt="2024-12-29T17:52:25.859" v="199" actId="26606"/>
          <ac:spMkLst>
            <pc:docMk/>
            <pc:sldMk cId="3998956462" sldId="271"/>
            <ac:spMk id="7212" creationId="{13B6DAC6-0186-4D62-AD69-90B9C0411EA3}"/>
          </ac:spMkLst>
        </pc:spChg>
        <pc:spChg chg="add del">
          <ac:chgData name="Juan Penuela" userId="b8256d6b844e4443" providerId="LiveId" clId="{473154C2-E612-40EF-B330-C22E3DE02265}" dt="2024-12-29T17:52:25.859" v="199" actId="26606"/>
          <ac:spMkLst>
            <pc:docMk/>
            <pc:sldMk cId="3998956462" sldId="271"/>
            <ac:spMk id="7247" creationId="{429C64BC-8915-422E-9361-EE04C48FFD40}"/>
          </ac:spMkLst>
        </pc:spChg>
        <pc:spChg chg="add">
          <ac:chgData name="Juan Penuela" userId="b8256d6b844e4443" providerId="LiveId" clId="{473154C2-E612-40EF-B330-C22E3DE02265}" dt="2024-12-29T17:52:25.865" v="200" actId="26606"/>
          <ac:spMkLst>
            <pc:docMk/>
            <pc:sldMk cId="3998956462" sldId="271"/>
            <ac:spMk id="7251" creationId="{3C541D4F-11C2-4F36-B2A3-AB9028F2A078}"/>
          </ac:spMkLst>
        </pc:spChg>
        <pc:grpChg chg="add del">
          <ac:chgData name="Juan Penuela" userId="b8256d6b844e4443" providerId="LiveId" clId="{473154C2-E612-40EF-B330-C22E3DE02265}" dt="2024-12-29T17:52:25.859" v="199" actId="26606"/>
          <ac:grpSpMkLst>
            <pc:docMk/>
            <pc:sldMk cId="3998956462" sldId="271"/>
            <ac:grpSpMk id="7177" creationId="{748618E9-EE2D-4864-9EEE-58939BD4FBBA}"/>
          </ac:grpSpMkLst>
        </pc:grpChg>
        <pc:grpChg chg="add">
          <ac:chgData name="Juan Penuela" userId="b8256d6b844e4443" providerId="LiveId" clId="{473154C2-E612-40EF-B330-C22E3DE02265}" dt="2024-12-29T17:52:25.865" v="200" actId="26606"/>
          <ac:grpSpMkLst>
            <pc:docMk/>
            <pc:sldMk cId="3998956462" sldId="271"/>
            <ac:grpSpMk id="7181" creationId="{5591A4A5-C00F-4B45-9735-FD2841BF348B}"/>
          </ac:grpSpMkLst>
        </pc:grpChg>
        <pc:grpChg chg="add del">
          <ac:chgData name="Juan Penuela" userId="b8256d6b844e4443" providerId="LiveId" clId="{473154C2-E612-40EF-B330-C22E3DE02265}" dt="2024-12-29T17:52:25.859" v="199" actId="26606"/>
          <ac:grpSpMkLst>
            <pc:docMk/>
            <pc:sldMk cId="3998956462" sldId="271"/>
            <ac:grpSpMk id="7214" creationId="{A0297160-077C-4B0C-9F1E-6519CEDB84C4}"/>
          </ac:grpSpMkLst>
        </pc:grpChg>
        <pc:picChg chg="add">
          <ac:chgData name="Juan Penuela" userId="b8256d6b844e4443" providerId="LiveId" clId="{473154C2-E612-40EF-B330-C22E3DE02265}" dt="2024-12-29T17:52:00.246" v="176"/>
          <ac:picMkLst>
            <pc:docMk/>
            <pc:sldMk cId="3998956462" sldId="271"/>
            <ac:picMk id="7170" creationId="{019E5D87-23D1-231B-30D2-1FAF713CDAD1}"/>
          </ac:picMkLst>
        </pc:picChg>
        <pc:picChg chg="add mod">
          <ac:chgData name="Juan Penuela" userId="b8256d6b844e4443" providerId="LiveId" clId="{473154C2-E612-40EF-B330-C22E3DE02265}" dt="2024-12-29T17:52:31.879" v="201" actId="1440"/>
          <ac:picMkLst>
            <pc:docMk/>
            <pc:sldMk cId="3998956462" sldId="271"/>
            <ac:picMk id="7172" creationId="{C99D0377-3D21-FD69-B0D4-ECF7F4F7D1BF}"/>
          </ac:picMkLst>
        </pc:picChg>
      </pc:sldChg>
      <pc:sldChg chg="new del">
        <pc:chgData name="Juan Penuela" userId="b8256d6b844e4443" providerId="LiveId" clId="{473154C2-E612-40EF-B330-C22E3DE02265}" dt="2024-12-29T18:18:15.500" v="1264" actId="47"/>
        <pc:sldMkLst>
          <pc:docMk/>
          <pc:sldMk cId="3084260067" sldId="272"/>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1"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44DD6F-7D6B-4CDE-9FF4-DE03388674D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30127BF-3148-45BD-8586-B90DD3FE6ADD}">
      <dgm:prSet/>
      <dgm:spPr/>
      <dgm:t>
        <a:bodyPr/>
        <a:lstStyle/>
        <a:p>
          <a:pPr>
            <a:lnSpc>
              <a:spcPct val="100000"/>
            </a:lnSpc>
          </a:pPr>
          <a:r>
            <a:rPr lang="en-US"/>
            <a:t>Problem solving skills are valuable, not just coding skills.</a:t>
          </a:r>
        </a:p>
      </dgm:t>
    </dgm:pt>
    <dgm:pt modelId="{E7E15D4F-2D7C-469D-9A78-5B8EC7299069}" type="parTrans" cxnId="{251A8FD8-3CDD-4BD8-9AE1-BA950C88810F}">
      <dgm:prSet/>
      <dgm:spPr/>
      <dgm:t>
        <a:bodyPr/>
        <a:lstStyle/>
        <a:p>
          <a:endParaRPr lang="en-US"/>
        </a:p>
      </dgm:t>
    </dgm:pt>
    <dgm:pt modelId="{8BE460EF-2FF3-4856-BA61-48573A84A4DB}" type="sibTrans" cxnId="{251A8FD8-3CDD-4BD8-9AE1-BA950C88810F}">
      <dgm:prSet/>
      <dgm:spPr/>
      <dgm:t>
        <a:bodyPr/>
        <a:lstStyle/>
        <a:p>
          <a:endParaRPr lang="en-US"/>
        </a:p>
      </dgm:t>
    </dgm:pt>
    <dgm:pt modelId="{96B51574-8635-4F94-8B86-AA573137B1F2}">
      <dgm:prSet/>
      <dgm:spPr/>
      <dgm:t>
        <a:bodyPr/>
        <a:lstStyle/>
        <a:p>
          <a:pPr>
            <a:lnSpc>
              <a:spcPct val="100000"/>
            </a:lnSpc>
          </a:pPr>
          <a:r>
            <a:rPr lang="en-US"/>
            <a:t>Some interviewers relate basic DSA knowledge with how well you can solve real-world problems at the workplace.</a:t>
          </a:r>
        </a:p>
      </dgm:t>
    </dgm:pt>
    <dgm:pt modelId="{3BDFFAB9-881E-4E0B-97F5-55327D42A7D5}" type="parTrans" cxnId="{45B16B0F-8ABB-4ACA-8277-414FD700DCFA}">
      <dgm:prSet/>
      <dgm:spPr/>
      <dgm:t>
        <a:bodyPr/>
        <a:lstStyle/>
        <a:p>
          <a:endParaRPr lang="en-US"/>
        </a:p>
      </dgm:t>
    </dgm:pt>
    <dgm:pt modelId="{00EE39F8-F81F-43EA-8A84-506A452D5DC7}" type="sibTrans" cxnId="{45B16B0F-8ABB-4ACA-8277-414FD700DCFA}">
      <dgm:prSet/>
      <dgm:spPr/>
      <dgm:t>
        <a:bodyPr/>
        <a:lstStyle/>
        <a:p>
          <a:endParaRPr lang="en-US"/>
        </a:p>
      </dgm:t>
    </dgm:pt>
    <dgm:pt modelId="{F0C769AD-E4F6-4954-8060-04DB173C1A06}">
      <dgm:prSet/>
      <dgm:spPr/>
      <dgm:t>
        <a:bodyPr/>
        <a:lstStyle/>
        <a:p>
          <a:pPr>
            <a:lnSpc>
              <a:spcPct val="100000"/>
            </a:lnSpc>
          </a:pPr>
          <a:r>
            <a:rPr lang="en-US" dirty="0"/>
            <a:t>When candidates communicate their thought process to the interviewers, it is seen as a valuable skill.</a:t>
          </a:r>
        </a:p>
      </dgm:t>
    </dgm:pt>
    <dgm:pt modelId="{04FDED13-0813-47F0-B53B-028CF87BD6BB}" type="parTrans" cxnId="{A360D165-F4ED-4F81-9E50-D40771929613}">
      <dgm:prSet/>
      <dgm:spPr/>
      <dgm:t>
        <a:bodyPr/>
        <a:lstStyle/>
        <a:p>
          <a:endParaRPr lang="en-US"/>
        </a:p>
      </dgm:t>
    </dgm:pt>
    <dgm:pt modelId="{CB6391DB-EEE3-406A-BEF3-467D873EC679}" type="sibTrans" cxnId="{A360D165-F4ED-4F81-9E50-D40771929613}">
      <dgm:prSet/>
      <dgm:spPr/>
      <dgm:t>
        <a:bodyPr/>
        <a:lstStyle/>
        <a:p>
          <a:endParaRPr lang="en-US"/>
        </a:p>
      </dgm:t>
    </dgm:pt>
    <dgm:pt modelId="{ABBC2C99-898F-4917-92E2-7A041EEDA275}" type="pres">
      <dgm:prSet presAssocID="{5444DD6F-7D6B-4CDE-9FF4-DE03388674D4}" presName="root" presStyleCnt="0">
        <dgm:presLayoutVars>
          <dgm:dir/>
          <dgm:resizeHandles val="exact"/>
        </dgm:presLayoutVars>
      </dgm:prSet>
      <dgm:spPr/>
    </dgm:pt>
    <dgm:pt modelId="{D8E196AB-6816-43CC-9196-FD5AB48EA929}" type="pres">
      <dgm:prSet presAssocID="{D30127BF-3148-45BD-8586-B90DD3FE6ADD}" presName="compNode" presStyleCnt="0"/>
      <dgm:spPr/>
    </dgm:pt>
    <dgm:pt modelId="{C09A10D5-56B6-4D42-84B3-C6628AD4A8A3}" type="pres">
      <dgm:prSet presAssocID="{D30127BF-3148-45BD-8586-B90DD3FE6ADD}" presName="bgRect" presStyleLbl="bgShp" presStyleIdx="0" presStyleCnt="3"/>
      <dgm:spPr/>
    </dgm:pt>
    <dgm:pt modelId="{56725F31-15D9-4B6F-BB06-E4BE12D1A0F8}" type="pres">
      <dgm:prSet presAssocID="{D30127BF-3148-45BD-8586-B90DD3FE6AD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uzzle"/>
        </a:ext>
      </dgm:extLst>
    </dgm:pt>
    <dgm:pt modelId="{A9618406-AD4C-443D-B9F5-F86B2A13672B}" type="pres">
      <dgm:prSet presAssocID="{D30127BF-3148-45BD-8586-B90DD3FE6ADD}" presName="spaceRect" presStyleCnt="0"/>
      <dgm:spPr/>
    </dgm:pt>
    <dgm:pt modelId="{EC1D04ED-9D55-4B7B-9930-7E0AF3A58C77}" type="pres">
      <dgm:prSet presAssocID="{D30127BF-3148-45BD-8586-B90DD3FE6ADD}" presName="parTx" presStyleLbl="revTx" presStyleIdx="0" presStyleCnt="3">
        <dgm:presLayoutVars>
          <dgm:chMax val="0"/>
          <dgm:chPref val="0"/>
        </dgm:presLayoutVars>
      </dgm:prSet>
      <dgm:spPr/>
    </dgm:pt>
    <dgm:pt modelId="{180319C2-AE5C-478E-A797-292B3A11B851}" type="pres">
      <dgm:prSet presAssocID="{8BE460EF-2FF3-4856-BA61-48573A84A4DB}" presName="sibTrans" presStyleCnt="0"/>
      <dgm:spPr/>
    </dgm:pt>
    <dgm:pt modelId="{4878018A-38C9-45AF-BC6D-233B9F3B764F}" type="pres">
      <dgm:prSet presAssocID="{96B51574-8635-4F94-8B86-AA573137B1F2}" presName="compNode" presStyleCnt="0"/>
      <dgm:spPr/>
    </dgm:pt>
    <dgm:pt modelId="{61358BE9-0D96-4532-B318-5A0986D735E3}" type="pres">
      <dgm:prSet presAssocID="{96B51574-8635-4F94-8B86-AA573137B1F2}" presName="bgRect" presStyleLbl="bgShp" presStyleIdx="1" presStyleCnt="3"/>
      <dgm:spPr/>
    </dgm:pt>
    <dgm:pt modelId="{549A198A-E7E4-4CB5-9A0C-CFB99CC5898C}" type="pres">
      <dgm:prSet presAssocID="{96B51574-8635-4F94-8B86-AA573137B1F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251DB6E5-3926-4560-B0AA-418772CA73B8}" type="pres">
      <dgm:prSet presAssocID="{96B51574-8635-4F94-8B86-AA573137B1F2}" presName="spaceRect" presStyleCnt="0"/>
      <dgm:spPr/>
    </dgm:pt>
    <dgm:pt modelId="{EC6A6DC9-CCCF-47A4-8E73-31095847F7BD}" type="pres">
      <dgm:prSet presAssocID="{96B51574-8635-4F94-8B86-AA573137B1F2}" presName="parTx" presStyleLbl="revTx" presStyleIdx="1" presStyleCnt="3">
        <dgm:presLayoutVars>
          <dgm:chMax val="0"/>
          <dgm:chPref val="0"/>
        </dgm:presLayoutVars>
      </dgm:prSet>
      <dgm:spPr/>
    </dgm:pt>
    <dgm:pt modelId="{CA8A45F5-40D4-427C-9177-8F54A0699B3D}" type="pres">
      <dgm:prSet presAssocID="{00EE39F8-F81F-43EA-8A84-506A452D5DC7}" presName="sibTrans" presStyleCnt="0"/>
      <dgm:spPr/>
    </dgm:pt>
    <dgm:pt modelId="{18D67690-B7A7-4AF7-927F-489F852C24D5}" type="pres">
      <dgm:prSet presAssocID="{F0C769AD-E4F6-4954-8060-04DB173C1A06}" presName="compNode" presStyleCnt="0"/>
      <dgm:spPr/>
    </dgm:pt>
    <dgm:pt modelId="{A5ED9F55-63DF-4345-8724-CDD4A6F21EDB}" type="pres">
      <dgm:prSet presAssocID="{F0C769AD-E4F6-4954-8060-04DB173C1A06}" presName="bgRect" presStyleLbl="bgShp" presStyleIdx="2" presStyleCnt="3"/>
      <dgm:spPr/>
    </dgm:pt>
    <dgm:pt modelId="{7BECEE1B-4133-4820-90CA-13DFFAB640D7}" type="pres">
      <dgm:prSet presAssocID="{F0C769AD-E4F6-4954-8060-04DB173C1A0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a:ext>
      </dgm:extLst>
    </dgm:pt>
    <dgm:pt modelId="{DA4D9FF6-03FF-42BC-8918-B951E08E9CF1}" type="pres">
      <dgm:prSet presAssocID="{F0C769AD-E4F6-4954-8060-04DB173C1A06}" presName="spaceRect" presStyleCnt="0"/>
      <dgm:spPr/>
    </dgm:pt>
    <dgm:pt modelId="{A7C61157-53C1-4158-B00E-6036A9F476D6}" type="pres">
      <dgm:prSet presAssocID="{F0C769AD-E4F6-4954-8060-04DB173C1A06}" presName="parTx" presStyleLbl="revTx" presStyleIdx="2" presStyleCnt="3">
        <dgm:presLayoutVars>
          <dgm:chMax val="0"/>
          <dgm:chPref val="0"/>
        </dgm:presLayoutVars>
      </dgm:prSet>
      <dgm:spPr/>
    </dgm:pt>
  </dgm:ptLst>
  <dgm:cxnLst>
    <dgm:cxn modelId="{45B16B0F-8ABB-4ACA-8277-414FD700DCFA}" srcId="{5444DD6F-7D6B-4CDE-9FF4-DE03388674D4}" destId="{96B51574-8635-4F94-8B86-AA573137B1F2}" srcOrd="1" destOrd="0" parTransId="{3BDFFAB9-881E-4E0B-97F5-55327D42A7D5}" sibTransId="{00EE39F8-F81F-43EA-8A84-506A452D5DC7}"/>
    <dgm:cxn modelId="{A360D165-F4ED-4F81-9E50-D40771929613}" srcId="{5444DD6F-7D6B-4CDE-9FF4-DE03388674D4}" destId="{F0C769AD-E4F6-4954-8060-04DB173C1A06}" srcOrd="2" destOrd="0" parTransId="{04FDED13-0813-47F0-B53B-028CF87BD6BB}" sibTransId="{CB6391DB-EEE3-406A-BEF3-467D873EC679}"/>
    <dgm:cxn modelId="{A8DA464C-6AD3-485A-8960-98DA9C9ECAEF}" type="presOf" srcId="{5444DD6F-7D6B-4CDE-9FF4-DE03388674D4}" destId="{ABBC2C99-898F-4917-92E2-7A041EEDA275}" srcOrd="0" destOrd="0" presId="urn:microsoft.com/office/officeart/2018/2/layout/IconVerticalSolidList"/>
    <dgm:cxn modelId="{4D74897E-6ADF-4498-AAE0-2E1BA244507C}" type="presOf" srcId="{F0C769AD-E4F6-4954-8060-04DB173C1A06}" destId="{A7C61157-53C1-4158-B00E-6036A9F476D6}" srcOrd="0" destOrd="0" presId="urn:microsoft.com/office/officeart/2018/2/layout/IconVerticalSolidList"/>
    <dgm:cxn modelId="{E355E6AA-F9E1-4557-B6E9-B97225AB3068}" type="presOf" srcId="{96B51574-8635-4F94-8B86-AA573137B1F2}" destId="{EC6A6DC9-CCCF-47A4-8E73-31095847F7BD}" srcOrd="0" destOrd="0" presId="urn:microsoft.com/office/officeart/2018/2/layout/IconVerticalSolidList"/>
    <dgm:cxn modelId="{5A844DBD-7E41-40E6-A442-668853E64E8D}" type="presOf" srcId="{D30127BF-3148-45BD-8586-B90DD3FE6ADD}" destId="{EC1D04ED-9D55-4B7B-9930-7E0AF3A58C77}" srcOrd="0" destOrd="0" presId="urn:microsoft.com/office/officeart/2018/2/layout/IconVerticalSolidList"/>
    <dgm:cxn modelId="{251A8FD8-3CDD-4BD8-9AE1-BA950C88810F}" srcId="{5444DD6F-7D6B-4CDE-9FF4-DE03388674D4}" destId="{D30127BF-3148-45BD-8586-B90DD3FE6ADD}" srcOrd="0" destOrd="0" parTransId="{E7E15D4F-2D7C-469D-9A78-5B8EC7299069}" sibTransId="{8BE460EF-2FF3-4856-BA61-48573A84A4DB}"/>
    <dgm:cxn modelId="{71CB2E0A-F487-4A2F-8CB6-368AA5757FBD}" type="presParOf" srcId="{ABBC2C99-898F-4917-92E2-7A041EEDA275}" destId="{D8E196AB-6816-43CC-9196-FD5AB48EA929}" srcOrd="0" destOrd="0" presId="urn:microsoft.com/office/officeart/2018/2/layout/IconVerticalSolidList"/>
    <dgm:cxn modelId="{2C3B2350-167C-4DFC-BF58-7208AC7BA74F}" type="presParOf" srcId="{D8E196AB-6816-43CC-9196-FD5AB48EA929}" destId="{C09A10D5-56B6-4D42-84B3-C6628AD4A8A3}" srcOrd="0" destOrd="0" presId="urn:microsoft.com/office/officeart/2018/2/layout/IconVerticalSolidList"/>
    <dgm:cxn modelId="{2C71D2D0-1C61-4CAF-9769-617F589D9EDA}" type="presParOf" srcId="{D8E196AB-6816-43CC-9196-FD5AB48EA929}" destId="{56725F31-15D9-4B6F-BB06-E4BE12D1A0F8}" srcOrd="1" destOrd="0" presId="urn:microsoft.com/office/officeart/2018/2/layout/IconVerticalSolidList"/>
    <dgm:cxn modelId="{7CC30B6A-C942-482F-84C5-1DCD5DA34336}" type="presParOf" srcId="{D8E196AB-6816-43CC-9196-FD5AB48EA929}" destId="{A9618406-AD4C-443D-B9F5-F86B2A13672B}" srcOrd="2" destOrd="0" presId="urn:microsoft.com/office/officeart/2018/2/layout/IconVerticalSolidList"/>
    <dgm:cxn modelId="{5090AFE9-68A6-4523-B3C8-BE9F2BCA8690}" type="presParOf" srcId="{D8E196AB-6816-43CC-9196-FD5AB48EA929}" destId="{EC1D04ED-9D55-4B7B-9930-7E0AF3A58C77}" srcOrd="3" destOrd="0" presId="urn:microsoft.com/office/officeart/2018/2/layout/IconVerticalSolidList"/>
    <dgm:cxn modelId="{E5CA3B6C-B11C-4439-AAB8-06DCD50C856B}" type="presParOf" srcId="{ABBC2C99-898F-4917-92E2-7A041EEDA275}" destId="{180319C2-AE5C-478E-A797-292B3A11B851}" srcOrd="1" destOrd="0" presId="urn:microsoft.com/office/officeart/2018/2/layout/IconVerticalSolidList"/>
    <dgm:cxn modelId="{4D2ACF34-BEA1-49AC-AE88-A4410EEBCEA0}" type="presParOf" srcId="{ABBC2C99-898F-4917-92E2-7A041EEDA275}" destId="{4878018A-38C9-45AF-BC6D-233B9F3B764F}" srcOrd="2" destOrd="0" presId="urn:microsoft.com/office/officeart/2018/2/layout/IconVerticalSolidList"/>
    <dgm:cxn modelId="{36F8B204-22D8-490F-B393-1DEAEE209FEC}" type="presParOf" srcId="{4878018A-38C9-45AF-BC6D-233B9F3B764F}" destId="{61358BE9-0D96-4532-B318-5A0986D735E3}" srcOrd="0" destOrd="0" presId="urn:microsoft.com/office/officeart/2018/2/layout/IconVerticalSolidList"/>
    <dgm:cxn modelId="{B2B2DA05-0965-417A-9646-677289E113F5}" type="presParOf" srcId="{4878018A-38C9-45AF-BC6D-233B9F3B764F}" destId="{549A198A-E7E4-4CB5-9A0C-CFB99CC5898C}" srcOrd="1" destOrd="0" presId="urn:microsoft.com/office/officeart/2018/2/layout/IconVerticalSolidList"/>
    <dgm:cxn modelId="{71EEE642-5805-4B82-A955-3B81CEE067E9}" type="presParOf" srcId="{4878018A-38C9-45AF-BC6D-233B9F3B764F}" destId="{251DB6E5-3926-4560-B0AA-418772CA73B8}" srcOrd="2" destOrd="0" presId="urn:microsoft.com/office/officeart/2018/2/layout/IconVerticalSolidList"/>
    <dgm:cxn modelId="{82DEA86E-6469-46E4-8850-361066132603}" type="presParOf" srcId="{4878018A-38C9-45AF-BC6D-233B9F3B764F}" destId="{EC6A6DC9-CCCF-47A4-8E73-31095847F7BD}" srcOrd="3" destOrd="0" presId="urn:microsoft.com/office/officeart/2018/2/layout/IconVerticalSolidList"/>
    <dgm:cxn modelId="{D972C53B-C8A6-4303-AA72-AB359DAE6954}" type="presParOf" srcId="{ABBC2C99-898F-4917-92E2-7A041EEDA275}" destId="{CA8A45F5-40D4-427C-9177-8F54A0699B3D}" srcOrd="3" destOrd="0" presId="urn:microsoft.com/office/officeart/2018/2/layout/IconVerticalSolidList"/>
    <dgm:cxn modelId="{2E4D2994-CAC1-4D4C-B473-2159AB194A62}" type="presParOf" srcId="{ABBC2C99-898F-4917-92E2-7A041EEDA275}" destId="{18D67690-B7A7-4AF7-927F-489F852C24D5}" srcOrd="4" destOrd="0" presId="urn:microsoft.com/office/officeart/2018/2/layout/IconVerticalSolidList"/>
    <dgm:cxn modelId="{104433A9-C124-4036-ABA7-F25EA692C479}" type="presParOf" srcId="{18D67690-B7A7-4AF7-927F-489F852C24D5}" destId="{A5ED9F55-63DF-4345-8724-CDD4A6F21EDB}" srcOrd="0" destOrd="0" presId="urn:microsoft.com/office/officeart/2018/2/layout/IconVerticalSolidList"/>
    <dgm:cxn modelId="{CD4E59EB-720A-4694-BB6E-65CBD9B706A3}" type="presParOf" srcId="{18D67690-B7A7-4AF7-927F-489F852C24D5}" destId="{7BECEE1B-4133-4820-90CA-13DFFAB640D7}" srcOrd="1" destOrd="0" presId="urn:microsoft.com/office/officeart/2018/2/layout/IconVerticalSolidList"/>
    <dgm:cxn modelId="{7CC63BE9-5145-4863-B4D3-5F0714481B46}" type="presParOf" srcId="{18D67690-B7A7-4AF7-927F-489F852C24D5}" destId="{DA4D9FF6-03FF-42BC-8918-B951E08E9CF1}" srcOrd="2" destOrd="0" presId="urn:microsoft.com/office/officeart/2018/2/layout/IconVerticalSolidList"/>
    <dgm:cxn modelId="{41E7F060-560F-475F-967F-F2ECBE1B7A9C}" type="presParOf" srcId="{18D67690-B7A7-4AF7-927F-489F852C24D5}" destId="{A7C61157-53C1-4158-B00E-6036A9F476D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B16302-3521-4C7C-A599-BAA6EE19FCB9}"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2265725C-0277-43A6-ADC0-05D2CE9150B6}">
      <dgm:prSet phldrT="[Text]"/>
      <dgm:spPr/>
      <dgm:t>
        <a:bodyPr/>
        <a:lstStyle/>
        <a:p>
          <a:r>
            <a:rPr lang="en-US" dirty="0"/>
            <a:t>1. Listen</a:t>
          </a:r>
        </a:p>
      </dgm:t>
    </dgm:pt>
    <dgm:pt modelId="{5483C6A6-79D5-44AC-9FA8-EAA6D6B728E2}" type="parTrans" cxnId="{2994BC64-6AAE-4E79-A5AF-D8DD2BC8F8D4}">
      <dgm:prSet/>
      <dgm:spPr/>
      <dgm:t>
        <a:bodyPr/>
        <a:lstStyle/>
        <a:p>
          <a:endParaRPr lang="en-US"/>
        </a:p>
      </dgm:t>
    </dgm:pt>
    <dgm:pt modelId="{6FE96145-3F91-49FC-9475-8B29D59E5059}" type="sibTrans" cxnId="{2994BC64-6AAE-4E79-A5AF-D8DD2BC8F8D4}">
      <dgm:prSet/>
      <dgm:spPr/>
      <dgm:t>
        <a:bodyPr/>
        <a:lstStyle/>
        <a:p>
          <a:endParaRPr lang="en-US"/>
        </a:p>
      </dgm:t>
    </dgm:pt>
    <dgm:pt modelId="{87E4FB36-2AA9-4BA2-AED0-A03E181E7A41}">
      <dgm:prSet phldrT="[Text]"/>
      <dgm:spPr/>
      <dgm:t>
        <a:bodyPr anchor="ctr"/>
        <a:lstStyle/>
        <a:p>
          <a:r>
            <a:rPr lang="en-US" dirty="0"/>
            <a:t>Pay close attention to any important information given by the problem; If it’s given, you need it.</a:t>
          </a:r>
        </a:p>
      </dgm:t>
    </dgm:pt>
    <dgm:pt modelId="{9D8B4E4E-F9DD-4DDA-910D-2B72E6641E53}" type="parTrans" cxnId="{30765C95-D0B7-4370-9525-BABE16A7ED09}">
      <dgm:prSet/>
      <dgm:spPr/>
      <dgm:t>
        <a:bodyPr/>
        <a:lstStyle/>
        <a:p>
          <a:endParaRPr lang="en-US"/>
        </a:p>
      </dgm:t>
    </dgm:pt>
    <dgm:pt modelId="{2355EED4-95E1-42A5-BBA7-4AE3EB5BBC09}" type="sibTrans" cxnId="{30765C95-D0B7-4370-9525-BABE16A7ED09}">
      <dgm:prSet/>
      <dgm:spPr/>
      <dgm:t>
        <a:bodyPr/>
        <a:lstStyle/>
        <a:p>
          <a:endParaRPr lang="en-US"/>
        </a:p>
      </dgm:t>
    </dgm:pt>
    <dgm:pt modelId="{FB95A930-53BE-4146-9EE9-20C170AD9471}">
      <dgm:prSet phldrT="[Text]"/>
      <dgm:spPr/>
      <dgm:t>
        <a:bodyPr/>
        <a:lstStyle/>
        <a:p>
          <a:r>
            <a:rPr lang="en-US" dirty="0"/>
            <a:t>2. Example</a:t>
          </a:r>
        </a:p>
      </dgm:t>
    </dgm:pt>
    <dgm:pt modelId="{4F9F68E8-29B6-47CF-AB6D-B28312E8CD50}" type="parTrans" cxnId="{4DBCE234-6AD2-4A2A-892A-D339B0CF407C}">
      <dgm:prSet/>
      <dgm:spPr/>
      <dgm:t>
        <a:bodyPr/>
        <a:lstStyle/>
        <a:p>
          <a:endParaRPr lang="en-US"/>
        </a:p>
      </dgm:t>
    </dgm:pt>
    <dgm:pt modelId="{DC511363-10B2-48C9-9FC5-8217BCC12882}" type="sibTrans" cxnId="{4DBCE234-6AD2-4A2A-892A-D339B0CF407C}">
      <dgm:prSet/>
      <dgm:spPr/>
      <dgm:t>
        <a:bodyPr/>
        <a:lstStyle/>
        <a:p>
          <a:endParaRPr lang="en-US"/>
        </a:p>
      </dgm:t>
    </dgm:pt>
    <dgm:pt modelId="{2F409F6D-6BF6-43F0-BB36-67F8273B971D}">
      <dgm:prSet phldrT="[Text]"/>
      <dgm:spPr/>
      <dgm:t>
        <a:bodyPr/>
        <a:lstStyle/>
        <a:p>
          <a:r>
            <a:rPr lang="en-US" dirty="0"/>
            <a:t>Look for any edge cases in the problem, often the cases given are too small.</a:t>
          </a:r>
        </a:p>
      </dgm:t>
    </dgm:pt>
    <dgm:pt modelId="{63DB9F33-79B4-4449-B1BD-7AD0411EE505}" type="parTrans" cxnId="{9E77E057-CCCA-4EA7-B672-3596630CBACA}">
      <dgm:prSet/>
      <dgm:spPr/>
      <dgm:t>
        <a:bodyPr/>
        <a:lstStyle/>
        <a:p>
          <a:endParaRPr lang="en-US"/>
        </a:p>
      </dgm:t>
    </dgm:pt>
    <dgm:pt modelId="{65E74BC8-DF23-46EA-B055-5ADD58F914C7}" type="sibTrans" cxnId="{9E77E057-CCCA-4EA7-B672-3596630CBACA}">
      <dgm:prSet/>
      <dgm:spPr/>
      <dgm:t>
        <a:bodyPr/>
        <a:lstStyle/>
        <a:p>
          <a:endParaRPr lang="en-US"/>
        </a:p>
      </dgm:t>
    </dgm:pt>
    <dgm:pt modelId="{9C70957C-C161-41B3-81E1-7F8EAEBB0C20}">
      <dgm:prSet phldrT="[Text]"/>
      <dgm:spPr/>
      <dgm:t>
        <a:bodyPr/>
        <a:lstStyle/>
        <a:p>
          <a:r>
            <a:rPr lang="en-US" dirty="0"/>
            <a:t>3. Brute Force</a:t>
          </a:r>
        </a:p>
      </dgm:t>
    </dgm:pt>
    <dgm:pt modelId="{2E9BD71F-5627-4D02-943D-960574A2D767}" type="parTrans" cxnId="{9BBF90E3-7379-43FE-BB1E-BEB4A4A1960A}">
      <dgm:prSet/>
      <dgm:spPr/>
      <dgm:t>
        <a:bodyPr/>
        <a:lstStyle/>
        <a:p>
          <a:endParaRPr lang="en-US"/>
        </a:p>
      </dgm:t>
    </dgm:pt>
    <dgm:pt modelId="{FADDD6D8-703D-44EF-AD93-0119475DCFF8}" type="sibTrans" cxnId="{9BBF90E3-7379-43FE-BB1E-BEB4A4A1960A}">
      <dgm:prSet/>
      <dgm:spPr/>
      <dgm:t>
        <a:bodyPr/>
        <a:lstStyle/>
        <a:p>
          <a:endParaRPr lang="en-US"/>
        </a:p>
      </dgm:t>
    </dgm:pt>
    <dgm:pt modelId="{0501CCE7-04E3-4CF9-8E5A-A162A159336A}">
      <dgm:prSet phldrT="[Text]"/>
      <dgm:spPr/>
      <dgm:t>
        <a:bodyPr/>
        <a:lstStyle/>
        <a:p>
          <a:r>
            <a:rPr lang="en-US" dirty="0"/>
            <a:t>Write down the first approach that comes to mind, we’ll optimize later.</a:t>
          </a:r>
        </a:p>
      </dgm:t>
    </dgm:pt>
    <dgm:pt modelId="{E3F32F5F-B05C-446F-A050-C4D1E20AD4B4}" type="parTrans" cxnId="{D247AFC5-109A-49C6-BE8F-8405DC4D3B0E}">
      <dgm:prSet/>
      <dgm:spPr/>
      <dgm:t>
        <a:bodyPr/>
        <a:lstStyle/>
        <a:p>
          <a:endParaRPr lang="en-US"/>
        </a:p>
      </dgm:t>
    </dgm:pt>
    <dgm:pt modelId="{608107F3-B9CB-4191-A8CA-3834FC1D8541}" type="sibTrans" cxnId="{D247AFC5-109A-49C6-BE8F-8405DC4D3B0E}">
      <dgm:prSet/>
      <dgm:spPr/>
      <dgm:t>
        <a:bodyPr/>
        <a:lstStyle/>
        <a:p>
          <a:endParaRPr lang="en-US"/>
        </a:p>
      </dgm:t>
    </dgm:pt>
    <dgm:pt modelId="{D7BFE5A6-124B-4FB2-BEEB-FC8520433155}">
      <dgm:prSet phldrT="[Text]"/>
      <dgm:spPr/>
      <dgm:t>
        <a:bodyPr/>
        <a:lstStyle/>
        <a:p>
          <a:r>
            <a:rPr lang="en-US" dirty="0"/>
            <a:t>4. Optimize</a:t>
          </a:r>
        </a:p>
      </dgm:t>
    </dgm:pt>
    <dgm:pt modelId="{3ADCEA22-21A2-4834-83F7-2F72112BCB5B}" type="parTrans" cxnId="{8752D51F-7676-4998-AAE6-A036234399A3}">
      <dgm:prSet/>
      <dgm:spPr/>
      <dgm:t>
        <a:bodyPr/>
        <a:lstStyle/>
        <a:p>
          <a:endParaRPr lang="en-US"/>
        </a:p>
      </dgm:t>
    </dgm:pt>
    <dgm:pt modelId="{42D18212-FB16-46E6-BE81-C256BBBA1321}" type="sibTrans" cxnId="{8752D51F-7676-4998-AAE6-A036234399A3}">
      <dgm:prSet/>
      <dgm:spPr/>
      <dgm:t>
        <a:bodyPr/>
        <a:lstStyle/>
        <a:p>
          <a:endParaRPr lang="en-US"/>
        </a:p>
      </dgm:t>
    </dgm:pt>
    <dgm:pt modelId="{04228551-2A7B-4638-901B-461E3B0FFEF8}">
      <dgm:prSet phldrT="[Text]"/>
      <dgm:spPr/>
      <dgm:t>
        <a:bodyPr/>
        <a:lstStyle/>
        <a:p>
          <a:r>
            <a:rPr lang="en-US" dirty="0"/>
            <a:t>5. Walk Through</a:t>
          </a:r>
        </a:p>
      </dgm:t>
    </dgm:pt>
    <dgm:pt modelId="{8E1F2471-4769-41C6-A2D7-D9DEBE7C5709}" type="parTrans" cxnId="{E25F0295-C20A-473F-9E33-43A4BADD9524}">
      <dgm:prSet/>
      <dgm:spPr/>
      <dgm:t>
        <a:bodyPr/>
        <a:lstStyle/>
        <a:p>
          <a:endParaRPr lang="en-US"/>
        </a:p>
      </dgm:t>
    </dgm:pt>
    <dgm:pt modelId="{6E13485D-A6A8-427F-9175-E2BD90EBD6F8}" type="sibTrans" cxnId="{E25F0295-C20A-473F-9E33-43A4BADD9524}">
      <dgm:prSet/>
      <dgm:spPr/>
      <dgm:t>
        <a:bodyPr/>
        <a:lstStyle/>
        <a:p>
          <a:endParaRPr lang="en-US"/>
        </a:p>
      </dgm:t>
    </dgm:pt>
    <dgm:pt modelId="{51556165-90C5-481B-BD86-7860BBA2F927}">
      <dgm:prSet phldrT="[Text]"/>
      <dgm:spPr/>
      <dgm:t>
        <a:bodyPr/>
        <a:lstStyle/>
        <a:p>
          <a:r>
            <a:rPr lang="en-US" dirty="0"/>
            <a:t>6. Code it! Test it!</a:t>
          </a:r>
        </a:p>
      </dgm:t>
    </dgm:pt>
    <dgm:pt modelId="{FDB1FC48-EFAA-4371-8871-F6F2E42487DB}" type="parTrans" cxnId="{F86E53BD-F10C-4356-A151-FD38BEABBDA8}">
      <dgm:prSet/>
      <dgm:spPr/>
      <dgm:t>
        <a:bodyPr/>
        <a:lstStyle/>
        <a:p>
          <a:endParaRPr lang="en-US"/>
        </a:p>
      </dgm:t>
    </dgm:pt>
    <dgm:pt modelId="{F45FF446-C2C6-4724-A433-67629203F77E}" type="sibTrans" cxnId="{F86E53BD-F10C-4356-A151-FD38BEABBDA8}">
      <dgm:prSet/>
      <dgm:spPr/>
      <dgm:t>
        <a:bodyPr/>
        <a:lstStyle/>
        <a:p>
          <a:endParaRPr lang="en-US"/>
        </a:p>
      </dgm:t>
    </dgm:pt>
    <mc:AlternateContent xmlns:mc="http://schemas.openxmlformats.org/markup-compatibility/2006">
      <mc:Choice xmlns:a14="http://schemas.microsoft.com/office/drawing/2010/main" Requires="a14">
        <dgm:pt modelId="{772C008D-4C0C-44AE-A055-DEFB09E583C5}">
          <dgm:prSet phldrT="[Text]"/>
          <dgm:spPr/>
          <dgm:t>
            <a:bodyPr/>
            <a:lstStyle/>
            <a:p>
              <a:r>
                <a:rPr lang="en-US" dirty="0"/>
                <a:t>Does your solution meet the BCR</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e>
                    <m:sup>
                      <m:r>
                        <a:rPr lang="en-US" b="0" i="1" smtClean="0">
                          <a:latin typeface="Cambria Math" panose="02040503050406030204" pitchFamily="18" charset="0"/>
                        </a:rPr>
                        <m:t>1</m:t>
                      </m:r>
                    </m:sup>
                  </m:sSup>
                  <m:r>
                    <a:rPr lang="en-US" b="0" i="1" smtClean="0">
                      <a:latin typeface="Cambria Math" panose="02040503050406030204" pitchFamily="18" charset="0"/>
                    </a:rPr>
                    <m:t> </m:t>
                  </m:r>
                </m:oMath>
              </a14:m>
              <a:r>
                <a:rPr lang="en-US" dirty="0"/>
                <a:t>? If not, then there might be room for improvement.</a:t>
              </a:r>
            </a:p>
          </dgm:t>
        </dgm:pt>
      </mc:Choice>
      <mc:Fallback>
        <dgm:pt modelId="{772C008D-4C0C-44AE-A055-DEFB09E583C5}">
          <dgm:prSet phldrT="[Text]"/>
          <dgm:spPr/>
          <dgm:t>
            <a:bodyPr/>
            <a:lstStyle/>
            <a:p>
              <a:r>
                <a:rPr lang="en-US" dirty="0"/>
                <a:t>Does your solution meet the BCR</a:t>
              </a:r>
              <a:r>
                <a:rPr lang="en-US" b="0" i="0">
                  <a:latin typeface="Cambria Math" panose="02040503050406030204" pitchFamily="18" charset="0"/>
                </a:rPr>
                <a:t> ^1  </a:t>
              </a:r>
              <a:r>
                <a:rPr lang="en-US" dirty="0"/>
                <a:t>? If not, then there might be room for improvement.</a:t>
              </a:r>
            </a:p>
          </dgm:t>
        </dgm:pt>
      </mc:Fallback>
    </mc:AlternateContent>
    <dgm:pt modelId="{57A20237-B527-4CEE-9F14-1F6CAA5B0191}" type="parTrans" cxnId="{BC6196BC-2502-49DC-A49F-2E7EA8F3787B}">
      <dgm:prSet/>
      <dgm:spPr/>
      <dgm:t>
        <a:bodyPr/>
        <a:lstStyle/>
        <a:p>
          <a:endParaRPr lang="en-US"/>
        </a:p>
      </dgm:t>
    </dgm:pt>
    <dgm:pt modelId="{ED151917-35B1-41C8-9670-74A9A68E9E77}" type="sibTrans" cxnId="{BC6196BC-2502-49DC-A49F-2E7EA8F3787B}">
      <dgm:prSet/>
      <dgm:spPr/>
      <dgm:t>
        <a:bodyPr/>
        <a:lstStyle/>
        <a:p>
          <a:endParaRPr lang="en-US"/>
        </a:p>
      </dgm:t>
    </dgm:pt>
    <dgm:pt modelId="{09764E5B-F426-463B-B8F2-43E5399B0ACD}">
      <dgm:prSet phldrT="[Text]"/>
      <dgm:spPr/>
      <dgm:t>
        <a:bodyPr/>
        <a:lstStyle/>
        <a:p>
          <a:r>
            <a:rPr lang="en-US" dirty="0"/>
            <a:t>Explain to the interviewer what you just did, if you missed something, they might even give you a hint!</a:t>
          </a:r>
        </a:p>
      </dgm:t>
    </dgm:pt>
    <dgm:pt modelId="{33AE5A93-F425-4948-AED5-9F53680B46DE}" type="parTrans" cxnId="{621AC039-B744-41E3-9752-E5F645CA2645}">
      <dgm:prSet/>
      <dgm:spPr/>
      <dgm:t>
        <a:bodyPr/>
        <a:lstStyle/>
        <a:p>
          <a:endParaRPr lang="en-US"/>
        </a:p>
      </dgm:t>
    </dgm:pt>
    <dgm:pt modelId="{453EBDEB-243C-418D-8316-90234E409DBD}" type="sibTrans" cxnId="{621AC039-B744-41E3-9752-E5F645CA2645}">
      <dgm:prSet/>
      <dgm:spPr/>
      <dgm:t>
        <a:bodyPr/>
        <a:lstStyle/>
        <a:p>
          <a:endParaRPr lang="en-US"/>
        </a:p>
      </dgm:t>
    </dgm:pt>
    <dgm:pt modelId="{0FC07137-EC4C-4894-8110-589F239B0612}">
      <dgm:prSet phldrT="[Text]"/>
      <dgm:spPr/>
      <dgm:t>
        <a:bodyPr/>
        <a:lstStyle/>
        <a:p>
          <a:r>
            <a:rPr lang="en-US" dirty="0"/>
            <a:t>Run the test cases and compare the actual output to the expected, if you solved it!, Congrats! If not, go back to your code and try to fix it.</a:t>
          </a:r>
        </a:p>
      </dgm:t>
    </dgm:pt>
    <dgm:pt modelId="{9C186A33-470C-413E-A418-0BD0D8A292BE}" type="parTrans" cxnId="{B2910417-8A34-4DEA-B67D-18C3DE3014E2}">
      <dgm:prSet/>
      <dgm:spPr/>
      <dgm:t>
        <a:bodyPr/>
        <a:lstStyle/>
        <a:p>
          <a:endParaRPr lang="en-US"/>
        </a:p>
      </dgm:t>
    </dgm:pt>
    <dgm:pt modelId="{6B10AE6D-F089-4B95-A5A5-C7A2DDB9D031}" type="sibTrans" cxnId="{B2910417-8A34-4DEA-B67D-18C3DE3014E2}">
      <dgm:prSet/>
      <dgm:spPr/>
      <dgm:t>
        <a:bodyPr/>
        <a:lstStyle/>
        <a:p>
          <a:endParaRPr lang="en-US"/>
        </a:p>
      </dgm:t>
    </dgm:pt>
    <dgm:pt modelId="{9AD32977-89DC-4FF3-80BE-0A1E4DDBAD42}" type="pres">
      <dgm:prSet presAssocID="{A5B16302-3521-4C7C-A599-BAA6EE19FCB9}" presName="Name0" presStyleCnt="0">
        <dgm:presLayoutVars>
          <dgm:dir/>
          <dgm:animLvl val="lvl"/>
          <dgm:resizeHandles val="exact"/>
        </dgm:presLayoutVars>
      </dgm:prSet>
      <dgm:spPr/>
    </dgm:pt>
    <dgm:pt modelId="{C86139F9-BF60-47D8-9CC8-43AF0E958114}" type="pres">
      <dgm:prSet presAssocID="{A5B16302-3521-4C7C-A599-BAA6EE19FCB9}" presName="tSp" presStyleCnt="0"/>
      <dgm:spPr/>
    </dgm:pt>
    <dgm:pt modelId="{F16E826C-047D-41AE-8558-433C90625EFB}" type="pres">
      <dgm:prSet presAssocID="{A5B16302-3521-4C7C-A599-BAA6EE19FCB9}" presName="bSp" presStyleCnt="0"/>
      <dgm:spPr/>
    </dgm:pt>
    <dgm:pt modelId="{25088EEC-CA3A-4680-9819-E7EBBA6D4EA9}" type="pres">
      <dgm:prSet presAssocID="{A5B16302-3521-4C7C-A599-BAA6EE19FCB9}" presName="process" presStyleCnt="0"/>
      <dgm:spPr/>
    </dgm:pt>
    <dgm:pt modelId="{66BD4E23-B611-4093-BA70-1E9D70261BE2}" type="pres">
      <dgm:prSet presAssocID="{2265725C-0277-43A6-ADC0-05D2CE9150B6}" presName="composite1" presStyleCnt="0"/>
      <dgm:spPr/>
    </dgm:pt>
    <dgm:pt modelId="{DF8533F0-83B9-4EDF-8B56-067F0A7B1C77}" type="pres">
      <dgm:prSet presAssocID="{2265725C-0277-43A6-ADC0-05D2CE9150B6}" presName="dummyNode1" presStyleLbl="node1" presStyleIdx="0" presStyleCnt="6"/>
      <dgm:spPr/>
    </dgm:pt>
    <dgm:pt modelId="{4BDBCAF3-8E20-4FCA-A024-8D7169DE56C1}" type="pres">
      <dgm:prSet presAssocID="{2265725C-0277-43A6-ADC0-05D2CE9150B6}" presName="childNode1" presStyleLbl="bgAcc1" presStyleIdx="0" presStyleCnt="6">
        <dgm:presLayoutVars>
          <dgm:bulletEnabled val="1"/>
        </dgm:presLayoutVars>
      </dgm:prSet>
      <dgm:spPr/>
    </dgm:pt>
    <dgm:pt modelId="{00571920-FC9B-4196-A0BA-3F98E9FE3FC2}" type="pres">
      <dgm:prSet presAssocID="{2265725C-0277-43A6-ADC0-05D2CE9150B6}" presName="childNode1tx" presStyleLbl="bgAcc1" presStyleIdx="0" presStyleCnt="6">
        <dgm:presLayoutVars>
          <dgm:bulletEnabled val="1"/>
        </dgm:presLayoutVars>
      </dgm:prSet>
      <dgm:spPr/>
    </dgm:pt>
    <dgm:pt modelId="{0FB54969-7F45-41CB-8F25-167945AE26B4}" type="pres">
      <dgm:prSet presAssocID="{2265725C-0277-43A6-ADC0-05D2CE9150B6}" presName="parentNode1" presStyleLbl="node1" presStyleIdx="0" presStyleCnt="6">
        <dgm:presLayoutVars>
          <dgm:chMax val="1"/>
          <dgm:bulletEnabled val="1"/>
        </dgm:presLayoutVars>
      </dgm:prSet>
      <dgm:spPr/>
    </dgm:pt>
    <dgm:pt modelId="{1DA19B23-17CE-43B6-B61C-97359DD5800A}" type="pres">
      <dgm:prSet presAssocID="{2265725C-0277-43A6-ADC0-05D2CE9150B6}" presName="connSite1" presStyleCnt="0"/>
      <dgm:spPr/>
    </dgm:pt>
    <dgm:pt modelId="{F8DAF40C-043F-4B58-A4C8-3DCB3CF7A7A9}" type="pres">
      <dgm:prSet presAssocID="{6FE96145-3F91-49FC-9475-8B29D59E5059}" presName="Name9" presStyleLbl="sibTrans2D1" presStyleIdx="0" presStyleCnt="5"/>
      <dgm:spPr/>
    </dgm:pt>
    <dgm:pt modelId="{D4CB57E2-7A22-422C-9D25-38770380A62E}" type="pres">
      <dgm:prSet presAssocID="{FB95A930-53BE-4146-9EE9-20C170AD9471}" presName="composite2" presStyleCnt="0"/>
      <dgm:spPr/>
    </dgm:pt>
    <dgm:pt modelId="{CE8117E3-6EC3-46B8-A98E-A09D60182CDF}" type="pres">
      <dgm:prSet presAssocID="{FB95A930-53BE-4146-9EE9-20C170AD9471}" presName="dummyNode2" presStyleLbl="node1" presStyleIdx="0" presStyleCnt="6"/>
      <dgm:spPr/>
    </dgm:pt>
    <dgm:pt modelId="{1F3D91D2-CE4B-4C90-B689-8D8B1B3C700D}" type="pres">
      <dgm:prSet presAssocID="{FB95A930-53BE-4146-9EE9-20C170AD9471}" presName="childNode2" presStyleLbl="bgAcc1" presStyleIdx="1" presStyleCnt="6">
        <dgm:presLayoutVars>
          <dgm:bulletEnabled val="1"/>
        </dgm:presLayoutVars>
      </dgm:prSet>
      <dgm:spPr/>
    </dgm:pt>
    <dgm:pt modelId="{FB7F8DD4-EC0A-4091-95EC-A36BC3F2F4E0}" type="pres">
      <dgm:prSet presAssocID="{FB95A930-53BE-4146-9EE9-20C170AD9471}" presName="childNode2tx" presStyleLbl="bgAcc1" presStyleIdx="1" presStyleCnt="6">
        <dgm:presLayoutVars>
          <dgm:bulletEnabled val="1"/>
        </dgm:presLayoutVars>
      </dgm:prSet>
      <dgm:spPr/>
    </dgm:pt>
    <dgm:pt modelId="{6A15B380-FE4A-40F7-A584-E4F38B480554}" type="pres">
      <dgm:prSet presAssocID="{FB95A930-53BE-4146-9EE9-20C170AD9471}" presName="parentNode2" presStyleLbl="node1" presStyleIdx="1" presStyleCnt="6">
        <dgm:presLayoutVars>
          <dgm:chMax val="0"/>
          <dgm:bulletEnabled val="1"/>
        </dgm:presLayoutVars>
      </dgm:prSet>
      <dgm:spPr/>
    </dgm:pt>
    <dgm:pt modelId="{B597CBEF-A20F-4E8F-A404-6B3A110D83DE}" type="pres">
      <dgm:prSet presAssocID="{FB95A930-53BE-4146-9EE9-20C170AD9471}" presName="connSite2" presStyleCnt="0"/>
      <dgm:spPr/>
    </dgm:pt>
    <dgm:pt modelId="{C395AC6F-8D7B-4D16-9742-5DAB36189BFD}" type="pres">
      <dgm:prSet presAssocID="{DC511363-10B2-48C9-9FC5-8217BCC12882}" presName="Name18" presStyleLbl="sibTrans2D1" presStyleIdx="1" presStyleCnt="5"/>
      <dgm:spPr/>
    </dgm:pt>
    <dgm:pt modelId="{A7DBEE0A-2233-49FA-A1B6-51AC5CC19090}" type="pres">
      <dgm:prSet presAssocID="{9C70957C-C161-41B3-81E1-7F8EAEBB0C20}" presName="composite1" presStyleCnt="0"/>
      <dgm:spPr/>
    </dgm:pt>
    <dgm:pt modelId="{97BF9DD9-F13B-457B-9F91-D4CF9D655CF6}" type="pres">
      <dgm:prSet presAssocID="{9C70957C-C161-41B3-81E1-7F8EAEBB0C20}" presName="dummyNode1" presStyleLbl="node1" presStyleIdx="1" presStyleCnt="6"/>
      <dgm:spPr/>
    </dgm:pt>
    <dgm:pt modelId="{CDE1A662-FB1B-4B0C-AAFD-C48485B3A40F}" type="pres">
      <dgm:prSet presAssocID="{9C70957C-C161-41B3-81E1-7F8EAEBB0C20}" presName="childNode1" presStyleLbl="bgAcc1" presStyleIdx="2" presStyleCnt="6">
        <dgm:presLayoutVars>
          <dgm:bulletEnabled val="1"/>
        </dgm:presLayoutVars>
      </dgm:prSet>
      <dgm:spPr/>
    </dgm:pt>
    <dgm:pt modelId="{6A3025DC-A88B-4B2D-81B4-76F804DA7802}" type="pres">
      <dgm:prSet presAssocID="{9C70957C-C161-41B3-81E1-7F8EAEBB0C20}" presName="childNode1tx" presStyleLbl="bgAcc1" presStyleIdx="2" presStyleCnt="6">
        <dgm:presLayoutVars>
          <dgm:bulletEnabled val="1"/>
        </dgm:presLayoutVars>
      </dgm:prSet>
      <dgm:spPr/>
    </dgm:pt>
    <dgm:pt modelId="{FBA9A843-C59D-4FB9-B815-FBCE6F954458}" type="pres">
      <dgm:prSet presAssocID="{9C70957C-C161-41B3-81E1-7F8EAEBB0C20}" presName="parentNode1" presStyleLbl="node1" presStyleIdx="2" presStyleCnt="6">
        <dgm:presLayoutVars>
          <dgm:chMax val="1"/>
          <dgm:bulletEnabled val="1"/>
        </dgm:presLayoutVars>
      </dgm:prSet>
      <dgm:spPr/>
    </dgm:pt>
    <dgm:pt modelId="{97CF59C9-8508-455B-938C-DAF11390EE11}" type="pres">
      <dgm:prSet presAssocID="{9C70957C-C161-41B3-81E1-7F8EAEBB0C20}" presName="connSite1" presStyleCnt="0"/>
      <dgm:spPr/>
    </dgm:pt>
    <dgm:pt modelId="{4F5E56DD-BD9F-4F0A-98C0-4A4609BAC95F}" type="pres">
      <dgm:prSet presAssocID="{FADDD6D8-703D-44EF-AD93-0119475DCFF8}" presName="Name9" presStyleLbl="sibTrans2D1" presStyleIdx="2" presStyleCnt="5"/>
      <dgm:spPr/>
    </dgm:pt>
    <dgm:pt modelId="{5E5D95BE-8A15-427C-9B06-C2DABC42E08A}" type="pres">
      <dgm:prSet presAssocID="{D7BFE5A6-124B-4FB2-BEEB-FC8520433155}" presName="composite2" presStyleCnt="0"/>
      <dgm:spPr/>
    </dgm:pt>
    <dgm:pt modelId="{76A15D4D-BE4B-4D4A-90A8-40FB7F041A4E}" type="pres">
      <dgm:prSet presAssocID="{D7BFE5A6-124B-4FB2-BEEB-FC8520433155}" presName="dummyNode2" presStyleLbl="node1" presStyleIdx="2" presStyleCnt="6"/>
      <dgm:spPr/>
    </dgm:pt>
    <dgm:pt modelId="{80C0A6EF-8206-4A01-ABB7-97D3BE938D0F}" type="pres">
      <dgm:prSet presAssocID="{D7BFE5A6-124B-4FB2-BEEB-FC8520433155}" presName="childNode2" presStyleLbl="bgAcc1" presStyleIdx="3" presStyleCnt="6">
        <dgm:presLayoutVars>
          <dgm:bulletEnabled val="1"/>
        </dgm:presLayoutVars>
      </dgm:prSet>
      <dgm:spPr/>
    </dgm:pt>
    <dgm:pt modelId="{2A50FD2A-1F50-477F-B780-DF45D8852567}" type="pres">
      <dgm:prSet presAssocID="{D7BFE5A6-124B-4FB2-BEEB-FC8520433155}" presName="childNode2tx" presStyleLbl="bgAcc1" presStyleIdx="3" presStyleCnt="6">
        <dgm:presLayoutVars>
          <dgm:bulletEnabled val="1"/>
        </dgm:presLayoutVars>
      </dgm:prSet>
      <dgm:spPr/>
    </dgm:pt>
    <dgm:pt modelId="{DCFD0225-C7FD-4371-8C04-F056B8D49652}" type="pres">
      <dgm:prSet presAssocID="{D7BFE5A6-124B-4FB2-BEEB-FC8520433155}" presName="parentNode2" presStyleLbl="node1" presStyleIdx="3" presStyleCnt="6">
        <dgm:presLayoutVars>
          <dgm:chMax val="0"/>
          <dgm:bulletEnabled val="1"/>
        </dgm:presLayoutVars>
      </dgm:prSet>
      <dgm:spPr/>
    </dgm:pt>
    <dgm:pt modelId="{181BC115-BF3E-4F79-808B-2B49C4AE6D82}" type="pres">
      <dgm:prSet presAssocID="{D7BFE5A6-124B-4FB2-BEEB-FC8520433155}" presName="connSite2" presStyleCnt="0"/>
      <dgm:spPr/>
    </dgm:pt>
    <dgm:pt modelId="{15CDA32C-2EC8-4174-AE5F-7C13A80D993B}" type="pres">
      <dgm:prSet presAssocID="{42D18212-FB16-46E6-BE81-C256BBBA1321}" presName="Name18" presStyleLbl="sibTrans2D1" presStyleIdx="3" presStyleCnt="5"/>
      <dgm:spPr/>
    </dgm:pt>
    <dgm:pt modelId="{65B1289C-41A0-4D71-BEE3-13E21BB3F185}" type="pres">
      <dgm:prSet presAssocID="{04228551-2A7B-4638-901B-461E3B0FFEF8}" presName="composite1" presStyleCnt="0"/>
      <dgm:spPr/>
    </dgm:pt>
    <dgm:pt modelId="{CBB68123-0F19-4E6B-AB30-C645C51EDB02}" type="pres">
      <dgm:prSet presAssocID="{04228551-2A7B-4638-901B-461E3B0FFEF8}" presName="dummyNode1" presStyleLbl="node1" presStyleIdx="3" presStyleCnt="6"/>
      <dgm:spPr/>
    </dgm:pt>
    <dgm:pt modelId="{2005615F-A7FF-4E66-A182-C94434A3620A}" type="pres">
      <dgm:prSet presAssocID="{04228551-2A7B-4638-901B-461E3B0FFEF8}" presName="childNode1" presStyleLbl="bgAcc1" presStyleIdx="4" presStyleCnt="6">
        <dgm:presLayoutVars>
          <dgm:bulletEnabled val="1"/>
        </dgm:presLayoutVars>
      </dgm:prSet>
      <dgm:spPr/>
    </dgm:pt>
    <dgm:pt modelId="{E0BD894E-2404-4588-8566-82C859A3359C}" type="pres">
      <dgm:prSet presAssocID="{04228551-2A7B-4638-901B-461E3B0FFEF8}" presName="childNode1tx" presStyleLbl="bgAcc1" presStyleIdx="4" presStyleCnt="6">
        <dgm:presLayoutVars>
          <dgm:bulletEnabled val="1"/>
        </dgm:presLayoutVars>
      </dgm:prSet>
      <dgm:spPr/>
    </dgm:pt>
    <dgm:pt modelId="{F6DDCC22-A007-4EA7-9C20-62BCFC30A4EE}" type="pres">
      <dgm:prSet presAssocID="{04228551-2A7B-4638-901B-461E3B0FFEF8}" presName="parentNode1" presStyleLbl="node1" presStyleIdx="4" presStyleCnt="6">
        <dgm:presLayoutVars>
          <dgm:chMax val="1"/>
          <dgm:bulletEnabled val="1"/>
        </dgm:presLayoutVars>
      </dgm:prSet>
      <dgm:spPr/>
    </dgm:pt>
    <dgm:pt modelId="{46C2D8BA-BF0F-4F7E-9965-21592AB80418}" type="pres">
      <dgm:prSet presAssocID="{04228551-2A7B-4638-901B-461E3B0FFEF8}" presName="connSite1" presStyleCnt="0"/>
      <dgm:spPr/>
    </dgm:pt>
    <dgm:pt modelId="{1AD4053A-36E4-4ACC-80E0-2C253A556C49}" type="pres">
      <dgm:prSet presAssocID="{6E13485D-A6A8-427F-9175-E2BD90EBD6F8}" presName="Name9" presStyleLbl="sibTrans2D1" presStyleIdx="4" presStyleCnt="5"/>
      <dgm:spPr/>
    </dgm:pt>
    <dgm:pt modelId="{98EF7360-972E-41A4-B7C2-1E55C4C2C91E}" type="pres">
      <dgm:prSet presAssocID="{51556165-90C5-481B-BD86-7860BBA2F927}" presName="composite2" presStyleCnt="0"/>
      <dgm:spPr/>
    </dgm:pt>
    <dgm:pt modelId="{C41613C8-8C1E-41AA-86E8-3ED860D0D4C2}" type="pres">
      <dgm:prSet presAssocID="{51556165-90C5-481B-BD86-7860BBA2F927}" presName="dummyNode2" presStyleLbl="node1" presStyleIdx="4" presStyleCnt="6"/>
      <dgm:spPr/>
    </dgm:pt>
    <dgm:pt modelId="{7D5F4117-41F1-45BE-8C16-EA21A66A3543}" type="pres">
      <dgm:prSet presAssocID="{51556165-90C5-481B-BD86-7860BBA2F927}" presName="childNode2" presStyleLbl="bgAcc1" presStyleIdx="5" presStyleCnt="6">
        <dgm:presLayoutVars>
          <dgm:bulletEnabled val="1"/>
        </dgm:presLayoutVars>
      </dgm:prSet>
      <dgm:spPr/>
    </dgm:pt>
    <dgm:pt modelId="{C97E57FC-66CA-44AF-AF22-ECA9B1C4890B}" type="pres">
      <dgm:prSet presAssocID="{51556165-90C5-481B-BD86-7860BBA2F927}" presName="childNode2tx" presStyleLbl="bgAcc1" presStyleIdx="5" presStyleCnt="6">
        <dgm:presLayoutVars>
          <dgm:bulletEnabled val="1"/>
        </dgm:presLayoutVars>
      </dgm:prSet>
      <dgm:spPr/>
    </dgm:pt>
    <dgm:pt modelId="{8813B81A-51A8-4331-BF47-ED0B7C07F9B4}" type="pres">
      <dgm:prSet presAssocID="{51556165-90C5-481B-BD86-7860BBA2F927}" presName="parentNode2" presStyleLbl="node1" presStyleIdx="5" presStyleCnt="6">
        <dgm:presLayoutVars>
          <dgm:chMax val="0"/>
          <dgm:bulletEnabled val="1"/>
        </dgm:presLayoutVars>
      </dgm:prSet>
      <dgm:spPr/>
    </dgm:pt>
    <dgm:pt modelId="{CBBF6447-70CC-4A67-B007-3C8A9B37D8B6}" type="pres">
      <dgm:prSet presAssocID="{51556165-90C5-481B-BD86-7860BBA2F927}" presName="connSite2" presStyleCnt="0"/>
      <dgm:spPr/>
    </dgm:pt>
  </dgm:ptLst>
  <dgm:cxnLst>
    <dgm:cxn modelId="{B3AF6506-085F-4660-8155-7F618EC54BDA}" type="presOf" srcId="{A5B16302-3521-4C7C-A599-BAA6EE19FCB9}" destId="{9AD32977-89DC-4FF3-80BE-0A1E4DDBAD42}" srcOrd="0" destOrd="0" presId="urn:microsoft.com/office/officeart/2005/8/layout/hProcess4"/>
    <dgm:cxn modelId="{AEF17A12-62B7-4876-9306-EABF99EAC350}" type="presOf" srcId="{09764E5B-F426-463B-B8F2-43E5399B0ACD}" destId="{2005615F-A7FF-4E66-A182-C94434A3620A}" srcOrd="0" destOrd="0" presId="urn:microsoft.com/office/officeart/2005/8/layout/hProcess4"/>
    <dgm:cxn modelId="{B2910417-8A34-4DEA-B67D-18C3DE3014E2}" srcId="{51556165-90C5-481B-BD86-7860BBA2F927}" destId="{0FC07137-EC4C-4894-8110-589F239B0612}" srcOrd="0" destOrd="0" parTransId="{9C186A33-470C-413E-A418-0BD0D8A292BE}" sibTransId="{6B10AE6D-F089-4B95-A5A5-C7A2DDB9D031}"/>
    <dgm:cxn modelId="{B5EC1C1F-BAF8-4636-B9AB-6410AC9B4240}" type="presOf" srcId="{04228551-2A7B-4638-901B-461E3B0FFEF8}" destId="{F6DDCC22-A007-4EA7-9C20-62BCFC30A4EE}" srcOrd="0" destOrd="0" presId="urn:microsoft.com/office/officeart/2005/8/layout/hProcess4"/>
    <dgm:cxn modelId="{8752D51F-7676-4998-AAE6-A036234399A3}" srcId="{A5B16302-3521-4C7C-A599-BAA6EE19FCB9}" destId="{D7BFE5A6-124B-4FB2-BEEB-FC8520433155}" srcOrd="3" destOrd="0" parTransId="{3ADCEA22-21A2-4834-83F7-2F72112BCB5B}" sibTransId="{42D18212-FB16-46E6-BE81-C256BBBA1321}"/>
    <dgm:cxn modelId="{70BB6420-A721-4847-ABC1-C23619921BF1}" type="presOf" srcId="{6FE96145-3F91-49FC-9475-8B29D59E5059}" destId="{F8DAF40C-043F-4B58-A4C8-3DCB3CF7A7A9}" srcOrd="0" destOrd="0" presId="urn:microsoft.com/office/officeart/2005/8/layout/hProcess4"/>
    <dgm:cxn modelId="{4DBCE234-6AD2-4A2A-892A-D339B0CF407C}" srcId="{A5B16302-3521-4C7C-A599-BAA6EE19FCB9}" destId="{FB95A930-53BE-4146-9EE9-20C170AD9471}" srcOrd="1" destOrd="0" parTransId="{4F9F68E8-29B6-47CF-AB6D-B28312E8CD50}" sibTransId="{DC511363-10B2-48C9-9FC5-8217BCC12882}"/>
    <dgm:cxn modelId="{621AC039-B744-41E3-9752-E5F645CA2645}" srcId="{04228551-2A7B-4638-901B-461E3B0FFEF8}" destId="{09764E5B-F426-463B-B8F2-43E5399B0ACD}" srcOrd="0" destOrd="0" parTransId="{33AE5A93-F425-4948-AED5-9F53680B46DE}" sibTransId="{453EBDEB-243C-418D-8316-90234E409DBD}"/>
    <dgm:cxn modelId="{A9464B5F-7300-428C-B385-B5C2A797D692}" type="presOf" srcId="{2F409F6D-6BF6-43F0-BB36-67F8273B971D}" destId="{FB7F8DD4-EC0A-4091-95EC-A36BC3F2F4E0}" srcOrd="1" destOrd="0" presId="urn:microsoft.com/office/officeart/2005/8/layout/hProcess4"/>
    <dgm:cxn modelId="{2994BC64-6AAE-4E79-A5AF-D8DD2BC8F8D4}" srcId="{A5B16302-3521-4C7C-A599-BAA6EE19FCB9}" destId="{2265725C-0277-43A6-ADC0-05D2CE9150B6}" srcOrd="0" destOrd="0" parTransId="{5483C6A6-79D5-44AC-9FA8-EAA6D6B728E2}" sibTransId="{6FE96145-3F91-49FC-9475-8B29D59E5059}"/>
    <dgm:cxn modelId="{3027DB65-95E1-467F-B10F-49BE91E32B1A}" type="presOf" srcId="{2265725C-0277-43A6-ADC0-05D2CE9150B6}" destId="{0FB54969-7F45-41CB-8F25-167945AE26B4}" srcOrd="0" destOrd="0" presId="urn:microsoft.com/office/officeart/2005/8/layout/hProcess4"/>
    <dgm:cxn modelId="{9E77E057-CCCA-4EA7-B672-3596630CBACA}" srcId="{FB95A930-53BE-4146-9EE9-20C170AD9471}" destId="{2F409F6D-6BF6-43F0-BB36-67F8273B971D}" srcOrd="0" destOrd="0" parTransId="{63DB9F33-79B4-4449-B1BD-7AD0411EE505}" sibTransId="{65E74BC8-DF23-46EA-B055-5ADD58F914C7}"/>
    <dgm:cxn modelId="{BA0CFE57-CFE7-40CA-8DE7-061BFC9FF2E9}" type="presOf" srcId="{51556165-90C5-481B-BD86-7860BBA2F927}" destId="{8813B81A-51A8-4331-BF47-ED0B7C07F9B4}" srcOrd="0" destOrd="0" presId="urn:microsoft.com/office/officeart/2005/8/layout/hProcess4"/>
    <dgm:cxn modelId="{20F5247C-15A8-4441-8108-CD7C92EC66EB}" type="presOf" srcId="{772C008D-4C0C-44AE-A055-DEFB09E583C5}" destId="{80C0A6EF-8206-4A01-ABB7-97D3BE938D0F}" srcOrd="0" destOrd="0" presId="urn:microsoft.com/office/officeart/2005/8/layout/hProcess4"/>
    <dgm:cxn modelId="{9439938E-7774-4921-BA25-DEE78690B411}" type="presOf" srcId="{0501CCE7-04E3-4CF9-8E5A-A162A159336A}" destId="{6A3025DC-A88B-4B2D-81B4-76F804DA7802}" srcOrd="1" destOrd="0" presId="urn:microsoft.com/office/officeart/2005/8/layout/hProcess4"/>
    <dgm:cxn modelId="{E25F0295-C20A-473F-9E33-43A4BADD9524}" srcId="{A5B16302-3521-4C7C-A599-BAA6EE19FCB9}" destId="{04228551-2A7B-4638-901B-461E3B0FFEF8}" srcOrd="4" destOrd="0" parTransId="{8E1F2471-4769-41C6-A2D7-D9DEBE7C5709}" sibTransId="{6E13485D-A6A8-427F-9175-E2BD90EBD6F8}"/>
    <dgm:cxn modelId="{61D91095-DB92-433B-9755-DC7A02ECBA6A}" type="presOf" srcId="{9C70957C-C161-41B3-81E1-7F8EAEBB0C20}" destId="{FBA9A843-C59D-4FB9-B815-FBCE6F954458}" srcOrd="0" destOrd="0" presId="urn:microsoft.com/office/officeart/2005/8/layout/hProcess4"/>
    <dgm:cxn modelId="{30765C95-D0B7-4370-9525-BABE16A7ED09}" srcId="{2265725C-0277-43A6-ADC0-05D2CE9150B6}" destId="{87E4FB36-2AA9-4BA2-AED0-A03E181E7A41}" srcOrd="0" destOrd="0" parTransId="{9D8B4E4E-F9DD-4DDA-910D-2B72E6641E53}" sibTransId="{2355EED4-95E1-42A5-BBA7-4AE3EB5BBC09}"/>
    <dgm:cxn modelId="{A3CD41B4-79F0-41F2-A4F3-6D2D47A0B04C}" type="presOf" srcId="{0FC07137-EC4C-4894-8110-589F239B0612}" destId="{C97E57FC-66CA-44AF-AF22-ECA9B1C4890B}" srcOrd="1" destOrd="0" presId="urn:microsoft.com/office/officeart/2005/8/layout/hProcess4"/>
    <dgm:cxn modelId="{36D75FB7-96CE-4D3E-A9A3-13DC6F89BF3E}" type="presOf" srcId="{09764E5B-F426-463B-B8F2-43E5399B0ACD}" destId="{E0BD894E-2404-4588-8566-82C859A3359C}" srcOrd="1" destOrd="0" presId="urn:microsoft.com/office/officeart/2005/8/layout/hProcess4"/>
    <dgm:cxn modelId="{BC6196BC-2502-49DC-A49F-2E7EA8F3787B}" srcId="{D7BFE5A6-124B-4FB2-BEEB-FC8520433155}" destId="{772C008D-4C0C-44AE-A055-DEFB09E583C5}" srcOrd="0" destOrd="0" parTransId="{57A20237-B527-4CEE-9F14-1F6CAA5B0191}" sibTransId="{ED151917-35B1-41C8-9670-74A9A68E9E77}"/>
    <dgm:cxn modelId="{F86E53BD-F10C-4356-A151-FD38BEABBDA8}" srcId="{A5B16302-3521-4C7C-A599-BAA6EE19FCB9}" destId="{51556165-90C5-481B-BD86-7860BBA2F927}" srcOrd="5" destOrd="0" parTransId="{FDB1FC48-EFAA-4371-8871-F6F2E42487DB}" sibTransId="{F45FF446-C2C6-4724-A433-67629203F77E}"/>
    <dgm:cxn modelId="{D247AFC5-109A-49C6-BE8F-8405DC4D3B0E}" srcId="{9C70957C-C161-41B3-81E1-7F8EAEBB0C20}" destId="{0501CCE7-04E3-4CF9-8E5A-A162A159336A}" srcOrd="0" destOrd="0" parTransId="{E3F32F5F-B05C-446F-A050-C4D1E20AD4B4}" sibTransId="{608107F3-B9CB-4191-A8CA-3834FC1D8541}"/>
    <dgm:cxn modelId="{BB0E0AC6-6A35-4079-A898-D2163CB591B6}" type="presOf" srcId="{FB95A930-53BE-4146-9EE9-20C170AD9471}" destId="{6A15B380-FE4A-40F7-A584-E4F38B480554}" srcOrd="0" destOrd="0" presId="urn:microsoft.com/office/officeart/2005/8/layout/hProcess4"/>
    <dgm:cxn modelId="{FB9606CF-D70B-4FDD-8D36-73527F49A9FC}" type="presOf" srcId="{0501CCE7-04E3-4CF9-8E5A-A162A159336A}" destId="{CDE1A662-FB1B-4B0C-AAFD-C48485B3A40F}" srcOrd="0" destOrd="0" presId="urn:microsoft.com/office/officeart/2005/8/layout/hProcess4"/>
    <dgm:cxn modelId="{4E73ABD1-519F-414E-9737-D5392468E2D5}" type="presOf" srcId="{42D18212-FB16-46E6-BE81-C256BBBA1321}" destId="{15CDA32C-2EC8-4174-AE5F-7C13A80D993B}" srcOrd="0" destOrd="0" presId="urn:microsoft.com/office/officeart/2005/8/layout/hProcess4"/>
    <dgm:cxn modelId="{79AFF2D6-7333-4279-8A5F-DB24D294DAD1}" type="presOf" srcId="{87E4FB36-2AA9-4BA2-AED0-A03E181E7A41}" destId="{4BDBCAF3-8E20-4FCA-A024-8D7169DE56C1}" srcOrd="0" destOrd="0" presId="urn:microsoft.com/office/officeart/2005/8/layout/hProcess4"/>
    <dgm:cxn modelId="{24DE69D7-D1B2-463B-B608-9690B2838290}" type="presOf" srcId="{772C008D-4C0C-44AE-A055-DEFB09E583C5}" destId="{2A50FD2A-1F50-477F-B780-DF45D8852567}" srcOrd="1" destOrd="0" presId="urn:microsoft.com/office/officeart/2005/8/layout/hProcess4"/>
    <dgm:cxn modelId="{4CF886D7-3EE2-4DF3-B65B-6A8942938656}" type="presOf" srcId="{0FC07137-EC4C-4894-8110-589F239B0612}" destId="{7D5F4117-41F1-45BE-8C16-EA21A66A3543}" srcOrd="0" destOrd="0" presId="urn:microsoft.com/office/officeart/2005/8/layout/hProcess4"/>
    <dgm:cxn modelId="{979E1AD9-900A-45D4-8DD2-D087B321BB6E}" type="presOf" srcId="{FADDD6D8-703D-44EF-AD93-0119475DCFF8}" destId="{4F5E56DD-BD9F-4F0A-98C0-4A4609BAC95F}" srcOrd="0" destOrd="0" presId="urn:microsoft.com/office/officeart/2005/8/layout/hProcess4"/>
    <dgm:cxn modelId="{9BBF90E3-7379-43FE-BB1E-BEB4A4A1960A}" srcId="{A5B16302-3521-4C7C-A599-BAA6EE19FCB9}" destId="{9C70957C-C161-41B3-81E1-7F8EAEBB0C20}" srcOrd="2" destOrd="0" parTransId="{2E9BD71F-5627-4D02-943D-960574A2D767}" sibTransId="{FADDD6D8-703D-44EF-AD93-0119475DCFF8}"/>
    <dgm:cxn modelId="{D23B1CE4-4234-46B3-AD51-DF4BFC01A604}" type="presOf" srcId="{87E4FB36-2AA9-4BA2-AED0-A03E181E7A41}" destId="{00571920-FC9B-4196-A0BA-3F98E9FE3FC2}" srcOrd="1" destOrd="0" presId="urn:microsoft.com/office/officeart/2005/8/layout/hProcess4"/>
    <dgm:cxn modelId="{8791BAF7-15B3-4A46-BE94-8FE5221E1988}" type="presOf" srcId="{2F409F6D-6BF6-43F0-BB36-67F8273B971D}" destId="{1F3D91D2-CE4B-4C90-B689-8D8B1B3C700D}" srcOrd="0" destOrd="0" presId="urn:microsoft.com/office/officeart/2005/8/layout/hProcess4"/>
    <dgm:cxn modelId="{A9AD5CF8-0582-4662-93C1-90FC89349E01}" type="presOf" srcId="{6E13485D-A6A8-427F-9175-E2BD90EBD6F8}" destId="{1AD4053A-36E4-4ACC-80E0-2C253A556C49}" srcOrd="0" destOrd="0" presId="urn:microsoft.com/office/officeart/2005/8/layout/hProcess4"/>
    <dgm:cxn modelId="{D2CFF6F9-B98B-49E1-A480-7A391A612357}" type="presOf" srcId="{DC511363-10B2-48C9-9FC5-8217BCC12882}" destId="{C395AC6F-8D7B-4D16-9742-5DAB36189BFD}" srcOrd="0" destOrd="0" presId="urn:microsoft.com/office/officeart/2005/8/layout/hProcess4"/>
    <dgm:cxn modelId="{236DF9F9-44BC-4A36-8C36-204D943B2DC8}" type="presOf" srcId="{D7BFE5A6-124B-4FB2-BEEB-FC8520433155}" destId="{DCFD0225-C7FD-4371-8C04-F056B8D49652}" srcOrd="0" destOrd="0" presId="urn:microsoft.com/office/officeart/2005/8/layout/hProcess4"/>
    <dgm:cxn modelId="{D2118320-D52A-4F0A-B481-72B43C013B22}" type="presParOf" srcId="{9AD32977-89DC-4FF3-80BE-0A1E4DDBAD42}" destId="{C86139F9-BF60-47D8-9CC8-43AF0E958114}" srcOrd="0" destOrd="0" presId="urn:microsoft.com/office/officeart/2005/8/layout/hProcess4"/>
    <dgm:cxn modelId="{100F5AF0-F9BE-42C1-881F-E034D41F800E}" type="presParOf" srcId="{9AD32977-89DC-4FF3-80BE-0A1E4DDBAD42}" destId="{F16E826C-047D-41AE-8558-433C90625EFB}" srcOrd="1" destOrd="0" presId="urn:microsoft.com/office/officeart/2005/8/layout/hProcess4"/>
    <dgm:cxn modelId="{001D668C-33E4-4666-8534-68EED974F50F}" type="presParOf" srcId="{9AD32977-89DC-4FF3-80BE-0A1E4DDBAD42}" destId="{25088EEC-CA3A-4680-9819-E7EBBA6D4EA9}" srcOrd="2" destOrd="0" presId="urn:microsoft.com/office/officeart/2005/8/layout/hProcess4"/>
    <dgm:cxn modelId="{39B088F4-59EB-4909-9923-65CD84955A4E}" type="presParOf" srcId="{25088EEC-CA3A-4680-9819-E7EBBA6D4EA9}" destId="{66BD4E23-B611-4093-BA70-1E9D70261BE2}" srcOrd="0" destOrd="0" presId="urn:microsoft.com/office/officeart/2005/8/layout/hProcess4"/>
    <dgm:cxn modelId="{3102D2AD-46C6-4C89-9AF1-CF64188A9B82}" type="presParOf" srcId="{66BD4E23-B611-4093-BA70-1E9D70261BE2}" destId="{DF8533F0-83B9-4EDF-8B56-067F0A7B1C77}" srcOrd="0" destOrd="0" presId="urn:microsoft.com/office/officeart/2005/8/layout/hProcess4"/>
    <dgm:cxn modelId="{A52E327F-651B-4A6A-AE60-04624110425E}" type="presParOf" srcId="{66BD4E23-B611-4093-BA70-1E9D70261BE2}" destId="{4BDBCAF3-8E20-4FCA-A024-8D7169DE56C1}" srcOrd="1" destOrd="0" presId="urn:microsoft.com/office/officeart/2005/8/layout/hProcess4"/>
    <dgm:cxn modelId="{CAE63A83-939A-48EA-A204-E3D114E70068}" type="presParOf" srcId="{66BD4E23-B611-4093-BA70-1E9D70261BE2}" destId="{00571920-FC9B-4196-A0BA-3F98E9FE3FC2}" srcOrd="2" destOrd="0" presId="urn:microsoft.com/office/officeart/2005/8/layout/hProcess4"/>
    <dgm:cxn modelId="{49004DEC-40B0-481F-AE3B-215B54DA9560}" type="presParOf" srcId="{66BD4E23-B611-4093-BA70-1E9D70261BE2}" destId="{0FB54969-7F45-41CB-8F25-167945AE26B4}" srcOrd="3" destOrd="0" presId="urn:microsoft.com/office/officeart/2005/8/layout/hProcess4"/>
    <dgm:cxn modelId="{009291F3-F578-41CB-B01E-2ECAA648C362}" type="presParOf" srcId="{66BD4E23-B611-4093-BA70-1E9D70261BE2}" destId="{1DA19B23-17CE-43B6-B61C-97359DD5800A}" srcOrd="4" destOrd="0" presId="urn:microsoft.com/office/officeart/2005/8/layout/hProcess4"/>
    <dgm:cxn modelId="{09E16B3A-65FA-45EC-BC56-7BE4CCE5870B}" type="presParOf" srcId="{25088EEC-CA3A-4680-9819-E7EBBA6D4EA9}" destId="{F8DAF40C-043F-4B58-A4C8-3DCB3CF7A7A9}" srcOrd="1" destOrd="0" presId="urn:microsoft.com/office/officeart/2005/8/layout/hProcess4"/>
    <dgm:cxn modelId="{9D94C308-7BA1-4E76-B2AD-1709C57E0D42}" type="presParOf" srcId="{25088EEC-CA3A-4680-9819-E7EBBA6D4EA9}" destId="{D4CB57E2-7A22-422C-9D25-38770380A62E}" srcOrd="2" destOrd="0" presId="urn:microsoft.com/office/officeart/2005/8/layout/hProcess4"/>
    <dgm:cxn modelId="{25FDD243-2DA9-4C57-8B48-102B4DB72CB9}" type="presParOf" srcId="{D4CB57E2-7A22-422C-9D25-38770380A62E}" destId="{CE8117E3-6EC3-46B8-A98E-A09D60182CDF}" srcOrd="0" destOrd="0" presId="urn:microsoft.com/office/officeart/2005/8/layout/hProcess4"/>
    <dgm:cxn modelId="{5DE4C260-68AF-4D00-8818-83B5C7763C85}" type="presParOf" srcId="{D4CB57E2-7A22-422C-9D25-38770380A62E}" destId="{1F3D91D2-CE4B-4C90-B689-8D8B1B3C700D}" srcOrd="1" destOrd="0" presId="urn:microsoft.com/office/officeart/2005/8/layout/hProcess4"/>
    <dgm:cxn modelId="{282F3FC7-2A4F-4AF0-9607-573FBDBB585B}" type="presParOf" srcId="{D4CB57E2-7A22-422C-9D25-38770380A62E}" destId="{FB7F8DD4-EC0A-4091-95EC-A36BC3F2F4E0}" srcOrd="2" destOrd="0" presId="urn:microsoft.com/office/officeart/2005/8/layout/hProcess4"/>
    <dgm:cxn modelId="{F92A0E70-031F-4BB2-953F-1C92907CFAB1}" type="presParOf" srcId="{D4CB57E2-7A22-422C-9D25-38770380A62E}" destId="{6A15B380-FE4A-40F7-A584-E4F38B480554}" srcOrd="3" destOrd="0" presId="urn:microsoft.com/office/officeart/2005/8/layout/hProcess4"/>
    <dgm:cxn modelId="{96AE1472-706A-4044-83C2-203B682BB70F}" type="presParOf" srcId="{D4CB57E2-7A22-422C-9D25-38770380A62E}" destId="{B597CBEF-A20F-4E8F-A404-6B3A110D83DE}" srcOrd="4" destOrd="0" presId="urn:microsoft.com/office/officeart/2005/8/layout/hProcess4"/>
    <dgm:cxn modelId="{5309A213-2656-4A07-91EB-D5270AA75E3E}" type="presParOf" srcId="{25088EEC-CA3A-4680-9819-E7EBBA6D4EA9}" destId="{C395AC6F-8D7B-4D16-9742-5DAB36189BFD}" srcOrd="3" destOrd="0" presId="urn:microsoft.com/office/officeart/2005/8/layout/hProcess4"/>
    <dgm:cxn modelId="{EC05CA0C-47C0-4A9F-87D4-4E2627E442B8}" type="presParOf" srcId="{25088EEC-CA3A-4680-9819-E7EBBA6D4EA9}" destId="{A7DBEE0A-2233-49FA-A1B6-51AC5CC19090}" srcOrd="4" destOrd="0" presId="urn:microsoft.com/office/officeart/2005/8/layout/hProcess4"/>
    <dgm:cxn modelId="{BE9B2529-F491-4400-94B6-E85E9AA0CDB9}" type="presParOf" srcId="{A7DBEE0A-2233-49FA-A1B6-51AC5CC19090}" destId="{97BF9DD9-F13B-457B-9F91-D4CF9D655CF6}" srcOrd="0" destOrd="0" presId="urn:microsoft.com/office/officeart/2005/8/layout/hProcess4"/>
    <dgm:cxn modelId="{FAD2FE7E-E799-438D-8971-F0B465B45DF6}" type="presParOf" srcId="{A7DBEE0A-2233-49FA-A1B6-51AC5CC19090}" destId="{CDE1A662-FB1B-4B0C-AAFD-C48485B3A40F}" srcOrd="1" destOrd="0" presId="urn:microsoft.com/office/officeart/2005/8/layout/hProcess4"/>
    <dgm:cxn modelId="{8B8FE146-A5EB-4A56-A899-E7D9388F4808}" type="presParOf" srcId="{A7DBEE0A-2233-49FA-A1B6-51AC5CC19090}" destId="{6A3025DC-A88B-4B2D-81B4-76F804DA7802}" srcOrd="2" destOrd="0" presId="urn:microsoft.com/office/officeart/2005/8/layout/hProcess4"/>
    <dgm:cxn modelId="{2D2AA98F-E790-4134-9DC0-34BF1F8C0FEB}" type="presParOf" srcId="{A7DBEE0A-2233-49FA-A1B6-51AC5CC19090}" destId="{FBA9A843-C59D-4FB9-B815-FBCE6F954458}" srcOrd="3" destOrd="0" presId="urn:microsoft.com/office/officeart/2005/8/layout/hProcess4"/>
    <dgm:cxn modelId="{5E41A00F-BB8B-4E30-AB90-9FC62E82E0BA}" type="presParOf" srcId="{A7DBEE0A-2233-49FA-A1B6-51AC5CC19090}" destId="{97CF59C9-8508-455B-938C-DAF11390EE11}" srcOrd="4" destOrd="0" presId="urn:microsoft.com/office/officeart/2005/8/layout/hProcess4"/>
    <dgm:cxn modelId="{CF9E25C3-8811-46AF-A154-0D3DEA5F8EF2}" type="presParOf" srcId="{25088EEC-CA3A-4680-9819-E7EBBA6D4EA9}" destId="{4F5E56DD-BD9F-4F0A-98C0-4A4609BAC95F}" srcOrd="5" destOrd="0" presId="urn:microsoft.com/office/officeart/2005/8/layout/hProcess4"/>
    <dgm:cxn modelId="{71CE9439-6697-48F3-BEFA-DBD5C11A185D}" type="presParOf" srcId="{25088EEC-CA3A-4680-9819-E7EBBA6D4EA9}" destId="{5E5D95BE-8A15-427C-9B06-C2DABC42E08A}" srcOrd="6" destOrd="0" presId="urn:microsoft.com/office/officeart/2005/8/layout/hProcess4"/>
    <dgm:cxn modelId="{85D5D559-4050-404C-89A7-A518AA8262CF}" type="presParOf" srcId="{5E5D95BE-8A15-427C-9B06-C2DABC42E08A}" destId="{76A15D4D-BE4B-4D4A-90A8-40FB7F041A4E}" srcOrd="0" destOrd="0" presId="urn:microsoft.com/office/officeart/2005/8/layout/hProcess4"/>
    <dgm:cxn modelId="{913047A5-25AD-445E-BE16-C612199DAF8D}" type="presParOf" srcId="{5E5D95BE-8A15-427C-9B06-C2DABC42E08A}" destId="{80C0A6EF-8206-4A01-ABB7-97D3BE938D0F}" srcOrd="1" destOrd="0" presId="urn:microsoft.com/office/officeart/2005/8/layout/hProcess4"/>
    <dgm:cxn modelId="{A1D0F9F4-0DFD-45A6-87AA-F7195943A1FA}" type="presParOf" srcId="{5E5D95BE-8A15-427C-9B06-C2DABC42E08A}" destId="{2A50FD2A-1F50-477F-B780-DF45D8852567}" srcOrd="2" destOrd="0" presId="urn:microsoft.com/office/officeart/2005/8/layout/hProcess4"/>
    <dgm:cxn modelId="{3CADB8DF-AAD2-41DD-944B-A55F79E37A84}" type="presParOf" srcId="{5E5D95BE-8A15-427C-9B06-C2DABC42E08A}" destId="{DCFD0225-C7FD-4371-8C04-F056B8D49652}" srcOrd="3" destOrd="0" presId="urn:microsoft.com/office/officeart/2005/8/layout/hProcess4"/>
    <dgm:cxn modelId="{72DF3BC1-68F7-4305-A616-2190181B67FC}" type="presParOf" srcId="{5E5D95BE-8A15-427C-9B06-C2DABC42E08A}" destId="{181BC115-BF3E-4F79-808B-2B49C4AE6D82}" srcOrd="4" destOrd="0" presId="urn:microsoft.com/office/officeart/2005/8/layout/hProcess4"/>
    <dgm:cxn modelId="{8DC688D8-05CB-4B67-BF8D-D2F819164E6C}" type="presParOf" srcId="{25088EEC-CA3A-4680-9819-E7EBBA6D4EA9}" destId="{15CDA32C-2EC8-4174-AE5F-7C13A80D993B}" srcOrd="7" destOrd="0" presId="urn:microsoft.com/office/officeart/2005/8/layout/hProcess4"/>
    <dgm:cxn modelId="{19A3C8ED-62FB-4C4C-9B69-A60F25A32644}" type="presParOf" srcId="{25088EEC-CA3A-4680-9819-E7EBBA6D4EA9}" destId="{65B1289C-41A0-4D71-BEE3-13E21BB3F185}" srcOrd="8" destOrd="0" presId="urn:microsoft.com/office/officeart/2005/8/layout/hProcess4"/>
    <dgm:cxn modelId="{DCAEBB97-F09D-4992-B6F9-973FCEB30563}" type="presParOf" srcId="{65B1289C-41A0-4D71-BEE3-13E21BB3F185}" destId="{CBB68123-0F19-4E6B-AB30-C645C51EDB02}" srcOrd="0" destOrd="0" presId="urn:microsoft.com/office/officeart/2005/8/layout/hProcess4"/>
    <dgm:cxn modelId="{ED208273-DEC3-41E4-9D13-6317F5CA2CDD}" type="presParOf" srcId="{65B1289C-41A0-4D71-BEE3-13E21BB3F185}" destId="{2005615F-A7FF-4E66-A182-C94434A3620A}" srcOrd="1" destOrd="0" presId="urn:microsoft.com/office/officeart/2005/8/layout/hProcess4"/>
    <dgm:cxn modelId="{225D8E28-A75E-4BD7-8498-99249691F37F}" type="presParOf" srcId="{65B1289C-41A0-4D71-BEE3-13E21BB3F185}" destId="{E0BD894E-2404-4588-8566-82C859A3359C}" srcOrd="2" destOrd="0" presId="urn:microsoft.com/office/officeart/2005/8/layout/hProcess4"/>
    <dgm:cxn modelId="{34CF3D97-4364-4B96-A6FC-9E801E88355E}" type="presParOf" srcId="{65B1289C-41A0-4D71-BEE3-13E21BB3F185}" destId="{F6DDCC22-A007-4EA7-9C20-62BCFC30A4EE}" srcOrd="3" destOrd="0" presId="urn:microsoft.com/office/officeart/2005/8/layout/hProcess4"/>
    <dgm:cxn modelId="{0E5C1D5A-3754-48DF-82F6-110F77106A27}" type="presParOf" srcId="{65B1289C-41A0-4D71-BEE3-13E21BB3F185}" destId="{46C2D8BA-BF0F-4F7E-9965-21592AB80418}" srcOrd="4" destOrd="0" presId="urn:microsoft.com/office/officeart/2005/8/layout/hProcess4"/>
    <dgm:cxn modelId="{DA1227C2-A37E-4C25-BE5C-D76AC4B5C844}" type="presParOf" srcId="{25088EEC-CA3A-4680-9819-E7EBBA6D4EA9}" destId="{1AD4053A-36E4-4ACC-80E0-2C253A556C49}" srcOrd="9" destOrd="0" presId="urn:microsoft.com/office/officeart/2005/8/layout/hProcess4"/>
    <dgm:cxn modelId="{C4485DBC-B1FA-4667-80B5-DCDA44221F14}" type="presParOf" srcId="{25088EEC-CA3A-4680-9819-E7EBBA6D4EA9}" destId="{98EF7360-972E-41A4-B7C2-1E55C4C2C91E}" srcOrd="10" destOrd="0" presId="urn:microsoft.com/office/officeart/2005/8/layout/hProcess4"/>
    <dgm:cxn modelId="{9BF392CC-C1ED-46CD-974C-82389AAA8D2F}" type="presParOf" srcId="{98EF7360-972E-41A4-B7C2-1E55C4C2C91E}" destId="{C41613C8-8C1E-41AA-86E8-3ED860D0D4C2}" srcOrd="0" destOrd="0" presId="urn:microsoft.com/office/officeart/2005/8/layout/hProcess4"/>
    <dgm:cxn modelId="{825D5652-E577-41F9-8231-5434B90CD4DD}" type="presParOf" srcId="{98EF7360-972E-41A4-B7C2-1E55C4C2C91E}" destId="{7D5F4117-41F1-45BE-8C16-EA21A66A3543}" srcOrd="1" destOrd="0" presId="urn:microsoft.com/office/officeart/2005/8/layout/hProcess4"/>
    <dgm:cxn modelId="{99498B7F-ED29-4A78-A72D-A348E0C20187}" type="presParOf" srcId="{98EF7360-972E-41A4-B7C2-1E55C4C2C91E}" destId="{C97E57FC-66CA-44AF-AF22-ECA9B1C4890B}" srcOrd="2" destOrd="0" presId="urn:microsoft.com/office/officeart/2005/8/layout/hProcess4"/>
    <dgm:cxn modelId="{3A41ACCE-5FF9-4DFA-AA10-7CC1285C0360}" type="presParOf" srcId="{98EF7360-972E-41A4-B7C2-1E55C4C2C91E}" destId="{8813B81A-51A8-4331-BF47-ED0B7C07F9B4}" srcOrd="3" destOrd="0" presId="urn:microsoft.com/office/officeart/2005/8/layout/hProcess4"/>
    <dgm:cxn modelId="{A658F25E-4A95-4B74-8B09-2148A1D1491A}" type="presParOf" srcId="{98EF7360-972E-41A4-B7C2-1E55C4C2C91E}" destId="{CBBF6447-70CC-4A67-B007-3C8A9B37D8B6}"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B16302-3521-4C7C-A599-BAA6EE19FCB9}"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2265725C-0277-43A6-ADC0-05D2CE9150B6}">
      <dgm:prSet phldrT="[Text]"/>
      <dgm:spPr/>
      <dgm:t>
        <a:bodyPr/>
        <a:lstStyle/>
        <a:p>
          <a:r>
            <a:rPr lang="en-US" dirty="0"/>
            <a:t>1. Listen</a:t>
          </a:r>
        </a:p>
      </dgm:t>
    </dgm:pt>
    <dgm:pt modelId="{5483C6A6-79D5-44AC-9FA8-EAA6D6B728E2}" type="parTrans" cxnId="{2994BC64-6AAE-4E79-A5AF-D8DD2BC8F8D4}">
      <dgm:prSet/>
      <dgm:spPr/>
      <dgm:t>
        <a:bodyPr/>
        <a:lstStyle/>
        <a:p>
          <a:endParaRPr lang="en-US"/>
        </a:p>
      </dgm:t>
    </dgm:pt>
    <dgm:pt modelId="{6FE96145-3F91-49FC-9475-8B29D59E5059}" type="sibTrans" cxnId="{2994BC64-6AAE-4E79-A5AF-D8DD2BC8F8D4}">
      <dgm:prSet/>
      <dgm:spPr/>
      <dgm:t>
        <a:bodyPr/>
        <a:lstStyle/>
        <a:p>
          <a:endParaRPr lang="en-US"/>
        </a:p>
      </dgm:t>
    </dgm:pt>
    <dgm:pt modelId="{87E4FB36-2AA9-4BA2-AED0-A03E181E7A41}">
      <dgm:prSet phldrT="[Text]"/>
      <dgm:spPr/>
      <dgm:t>
        <a:bodyPr anchor="ctr"/>
        <a:lstStyle/>
        <a:p>
          <a:r>
            <a:rPr lang="en-US" dirty="0"/>
            <a:t>Pay close attention to any important information given by the problem; If it’s given, you need it.</a:t>
          </a:r>
        </a:p>
      </dgm:t>
    </dgm:pt>
    <dgm:pt modelId="{9D8B4E4E-F9DD-4DDA-910D-2B72E6641E53}" type="parTrans" cxnId="{30765C95-D0B7-4370-9525-BABE16A7ED09}">
      <dgm:prSet/>
      <dgm:spPr/>
      <dgm:t>
        <a:bodyPr/>
        <a:lstStyle/>
        <a:p>
          <a:endParaRPr lang="en-US"/>
        </a:p>
      </dgm:t>
    </dgm:pt>
    <dgm:pt modelId="{2355EED4-95E1-42A5-BBA7-4AE3EB5BBC09}" type="sibTrans" cxnId="{30765C95-D0B7-4370-9525-BABE16A7ED09}">
      <dgm:prSet/>
      <dgm:spPr/>
      <dgm:t>
        <a:bodyPr/>
        <a:lstStyle/>
        <a:p>
          <a:endParaRPr lang="en-US"/>
        </a:p>
      </dgm:t>
    </dgm:pt>
    <dgm:pt modelId="{FB95A930-53BE-4146-9EE9-20C170AD9471}">
      <dgm:prSet phldrT="[Text]"/>
      <dgm:spPr/>
      <dgm:t>
        <a:bodyPr/>
        <a:lstStyle/>
        <a:p>
          <a:r>
            <a:rPr lang="en-US" dirty="0"/>
            <a:t>2. Example</a:t>
          </a:r>
        </a:p>
      </dgm:t>
    </dgm:pt>
    <dgm:pt modelId="{4F9F68E8-29B6-47CF-AB6D-B28312E8CD50}" type="parTrans" cxnId="{4DBCE234-6AD2-4A2A-892A-D339B0CF407C}">
      <dgm:prSet/>
      <dgm:spPr/>
      <dgm:t>
        <a:bodyPr/>
        <a:lstStyle/>
        <a:p>
          <a:endParaRPr lang="en-US"/>
        </a:p>
      </dgm:t>
    </dgm:pt>
    <dgm:pt modelId="{DC511363-10B2-48C9-9FC5-8217BCC12882}" type="sibTrans" cxnId="{4DBCE234-6AD2-4A2A-892A-D339B0CF407C}">
      <dgm:prSet/>
      <dgm:spPr/>
      <dgm:t>
        <a:bodyPr/>
        <a:lstStyle/>
        <a:p>
          <a:endParaRPr lang="en-US"/>
        </a:p>
      </dgm:t>
    </dgm:pt>
    <dgm:pt modelId="{2F409F6D-6BF6-43F0-BB36-67F8273B971D}">
      <dgm:prSet phldrT="[Text]"/>
      <dgm:spPr/>
      <dgm:t>
        <a:bodyPr/>
        <a:lstStyle/>
        <a:p>
          <a:r>
            <a:rPr lang="en-US" dirty="0"/>
            <a:t>Look for any edge cases in the problem, often the cases given are too small.</a:t>
          </a:r>
        </a:p>
      </dgm:t>
    </dgm:pt>
    <dgm:pt modelId="{63DB9F33-79B4-4449-B1BD-7AD0411EE505}" type="parTrans" cxnId="{9E77E057-CCCA-4EA7-B672-3596630CBACA}">
      <dgm:prSet/>
      <dgm:spPr/>
      <dgm:t>
        <a:bodyPr/>
        <a:lstStyle/>
        <a:p>
          <a:endParaRPr lang="en-US"/>
        </a:p>
      </dgm:t>
    </dgm:pt>
    <dgm:pt modelId="{65E74BC8-DF23-46EA-B055-5ADD58F914C7}" type="sibTrans" cxnId="{9E77E057-CCCA-4EA7-B672-3596630CBACA}">
      <dgm:prSet/>
      <dgm:spPr/>
      <dgm:t>
        <a:bodyPr/>
        <a:lstStyle/>
        <a:p>
          <a:endParaRPr lang="en-US"/>
        </a:p>
      </dgm:t>
    </dgm:pt>
    <dgm:pt modelId="{9C70957C-C161-41B3-81E1-7F8EAEBB0C20}">
      <dgm:prSet phldrT="[Text]"/>
      <dgm:spPr/>
      <dgm:t>
        <a:bodyPr/>
        <a:lstStyle/>
        <a:p>
          <a:r>
            <a:rPr lang="en-US" dirty="0"/>
            <a:t>3. Brute Force</a:t>
          </a:r>
        </a:p>
      </dgm:t>
    </dgm:pt>
    <dgm:pt modelId="{2E9BD71F-5627-4D02-943D-960574A2D767}" type="parTrans" cxnId="{9BBF90E3-7379-43FE-BB1E-BEB4A4A1960A}">
      <dgm:prSet/>
      <dgm:spPr/>
      <dgm:t>
        <a:bodyPr/>
        <a:lstStyle/>
        <a:p>
          <a:endParaRPr lang="en-US"/>
        </a:p>
      </dgm:t>
    </dgm:pt>
    <dgm:pt modelId="{FADDD6D8-703D-44EF-AD93-0119475DCFF8}" type="sibTrans" cxnId="{9BBF90E3-7379-43FE-BB1E-BEB4A4A1960A}">
      <dgm:prSet/>
      <dgm:spPr/>
      <dgm:t>
        <a:bodyPr/>
        <a:lstStyle/>
        <a:p>
          <a:endParaRPr lang="en-US"/>
        </a:p>
      </dgm:t>
    </dgm:pt>
    <dgm:pt modelId="{0501CCE7-04E3-4CF9-8E5A-A162A159336A}">
      <dgm:prSet phldrT="[Text]"/>
      <dgm:spPr/>
      <dgm:t>
        <a:bodyPr/>
        <a:lstStyle/>
        <a:p>
          <a:r>
            <a:rPr lang="en-US" dirty="0"/>
            <a:t>Write down the first approach that comes to mind, we’ll optimize later.</a:t>
          </a:r>
        </a:p>
      </dgm:t>
    </dgm:pt>
    <dgm:pt modelId="{E3F32F5F-B05C-446F-A050-C4D1E20AD4B4}" type="parTrans" cxnId="{D247AFC5-109A-49C6-BE8F-8405DC4D3B0E}">
      <dgm:prSet/>
      <dgm:spPr/>
      <dgm:t>
        <a:bodyPr/>
        <a:lstStyle/>
        <a:p>
          <a:endParaRPr lang="en-US"/>
        </a:p>
      </dgm:t>
    </dgm:pt>
    <dgm:pt modelId="{608107F3-B9CB-4191-A8CA-3834FC1D8541}" type="sibTrans" cxnId="{D247AFC5-109A-49C6-BE8F-8405DC4D3B0E}">
      <dgm:prSet/>
      <dgm:spPr/>
      <dgm:t>
        <a:bodyPr/>
        <a:lstStyle/>
        <a:p>
          <a:endParaRPr lang="en-US"/>
        </a:p>
      </dgm:t>
    </dgm:pt>
    <dgm:pt modelId="{D7BFE5A6-124B-4FB2-BEEB-FC8520433155}">
      <dgm:prSet phldrT="[Text]"/>
      <dgm:spPr/>
      <dgm:t>
        <a:bodyPr/>
        <a:lstStyle/>
        <a:p>
          <a:r>
            <a:rPr lang="en-US" dirty="0"/>
            <a:t>4. Optimize</a:t>
          </a:r>
        </a:p>
      </dgm:t>
    </dgm:pt>
    <dgm:pt modelId="{3ADCEA22-21A2-4834-83F7-2F72112BCB5B}" type="parTrans" cxnId="{8752D51F-7676-4998-AAE6-A036234399A3}">
      <dgm:prSet/>
      <dgm:spPr/>
      <dgm:t>
        <a:bodyPr/>
        <a:lstStyle/>
        <a:p>
          <a:endParaRPr lang="en-US"/>
        </a:p>
      </dgm:t>
    </dgm:pt>
    <dgm:pt modelId="{42D18212-FB16-46E6-BE81-C256BBBA1321}" type="sibTrans" cxnId="{8752D51F-7676-4998-AAE6-A036234399A3}">
      <dgm:prSet/>
      <dgm:spPr/>
      <dgm:t>
        <a:bodyPr/>
        <a:lstStyle/>
        <a:p>
          <a:endParaRPr lang="en-US"/>
        </a:p>
      </dgm:t>
    </dgm:pt>
    <dgm:pt modelId="{04228551-2A7B-4638-901B-461E3B0FFEF8}">
      <dgm:prSet phldrT="[Text]"/>
      <dgm:spPr/>
      <dgm:t>
        <a:bodyPr/>
        <a:lstStyle/>
        <a:p>
          <a:r>
            <a:rPr lang="en-US" dirty="0"/>
            <a:t>5. Walk Through</a:t>
          </a:r>
        </a:p>
      </dgm:t>
    </dgm:pt>
    <dgm:pt modelId="{8E1F2471-4769-41C6-A2D7-D9DEBE7C5709}" type="parTrans" cxnId="{E25F0295-C20A-473F-9E33-43A4BADD9524}">
      <dgm:prSet/>
      <dgm:spPr/>
      <dgm:t>
        <a:bodyPr/>
        <a:lstStyle/>
        <a:p>
          <a:endParaRPr lang="en-US"/>
        </a:p>
      </dgm:t>
    </dgm:pt>
    <dgm:pt modelId="{6E13485D-A6A8-427F-9175-E2BD90EBD6F8}" type="sibTrans" cxnId="{E25F0295-C20A-473F-9E33-43A4BADD9524}">
      <dgm:prSet/>
      <dgm:spPr/>
      <dgm:t>
        <a:bodyPr/>
        <a:lstStyle/>
        <a:p>
          <a:endParaRPr lang="en-US"/>
        </a:p>
      </dgm:t>
    </dgm:pt>
    <dgm:pt modelId="{51556165-90C5-481B-BD86-7860BBA2F927}">
      <dgm:prSet phldrT="[Text]"/>
      <dgm:spPr/>
      <dgm:t>
        <a:bodyPr/>
        <a:lstStyle/>
        <a:p>
          <a:r>
            <a:rPr lang="en-US" dirty="0"/>
            <a:t>6. Code it! Test it!</a:t>
          </a:r>
        </a:p>
      </dgm:t>
    </dgm:pt>
    <dgm:pt modelId="{FDB1FC48-EFAA-4371-8871-F6F2E42487DB}" type="parTrans" cxnId="{F86E53BD-F10C-4356-A151-FD38BEABBDA8}">
      <dgm:prSet/>
      <dgm:spPr/>
      <dgm:t>
        <a:bodyPr/>
        <a:lstStyle/>
        <a:p>
          <a:endParaRPr lang="en-US"/>
        </a:p>
      </dgm:t>
    </dgm:pt>
    <dgm:pt modelId="{F45FF446-C2C6-4724-A433-67629203F77E}" type="sibTrans" cxnId="{F86E53BD-F10C-4356-A151-FD38BEABBDA8}">
      <dgm:prSet/>
      <dgm:spPr/>
      <dgm:t>
        <a:bodyPr/>
        <a:lstStyle/>
        <a:p>
          <a:endParaRPr lang="en-US"/>
        </a:p>
      </dgm:t>
    </dgm:pt>
    <dgm:pt modelId="{772C008D-4C0C-44AE-A055-DEFB09E583C5}">
      <dgm:prSet phldrT="[Text]"/>
      <dgm:spPr>
        <a:blipFill>
          <a:blip xmlns:r="http://schemas.openxmlformats.org/officeDocument/2006/relationships" r:embed="rId1"/>
          <a:stretch>
            <a:fillRect l="-1382"/>
          </a:stretch>
        </a:blipFill>
      </dgm:spPr>
      <dgm:t>
        <a:bodyPr/>
        <a:lstStyle/>
        <a:p>
          <a:r>
            <a:rPr lang="en-US">
              <a:noFill/>
            </a:rPr>
            <a:t> </a:t>
          </a:r>
        </a:p>
      </dgm:t>
    </dgm:pt>
    <dgm:pt modelId="{57A20237-B527-4CEE-9F14-1F6CAA5B0191}" type="parTrans" cxnId="{BC6196BC-2502-49DC-A49F-2E7EA8F3787B}">
      <dgm:prSet/>
      <dgm:spPr/>
      <dgm:t>
        <a:bodyPr/>
        <a:lstStyle/>
        <a:p>
          <a:endParaRPr lang="en-US"/>
        </a:p>
      </dgm:t>
    </dgm:pt>
    <dgm:pt modelId="{ED151917-35B1-41C8-9670-74A9A68E9E77}" type="sibTrans" cxnId="{BC6196BC-2502-49DC-A49F-2E7EA8F3787B}">
      <dgm:prSet/>
      <dgm:spPr/>
      <dgm:t>
        <a:bodyPr/>
        <a:lstStyle/>
        <a:p>
          <a:endParaRPr lang="en-US"/>
        </a:p>
      </dgm:t>
    </dgm:pt>
    <dgm:pt modelId="{09764E5B-F426-463B-B8F2-43E5399B0ACD}">
      <dgm:prSet phldrT="[Text]"/>
      <dgm:spPr/>
      <dgm:t>
        <a:bodyPr/>
        <a:lstStyle/>
        <a:p>
          <a:r>
            <a:rPr lang="en-US" dirty="0"/>
            <a:t>Explain to the interviewer what you just did, if you missed something, they might even give you a hint!</a:t>
          </a:r>
        </a:p>
      </dgm:t>
    </dgm:pt>
    <dgm:pt modelId="{33AE5A93-F425-4948-AED5-9F53680B46DE}" type="parTrans" cxnId="{621AC039-B744-41E3-9752-E5F645CA2645}">
      <dgm:prSet/>
      <dgm:spPr/>
      <dgm:t>
        <a:bodyPr/>
        <a:lstStyle/>
        <a:p>
          <a:endParaRPr lang="en-US"/>
        </a:p>
      </dgm:t>
    </dgm:pt>
    <dgm:pt modelId="{453EBDEB-243C-418D-8316-90234E409DBD}" type="sibTrans" cxnId="{621AC039-B744-41E3-9752-E5F645CA2645}">
      <dgm:prSet/>
      <dgm:spPr/>
      <dgm:t>
        <a:bodyPr/>
        <a:lstStyle/>
        <a:p>
          <a:endParaRPr lang="en-US"/>
        </a:p>
      </dgm:t>
    </dgm:pt>
    <dgm:pt modelId="{0FC07137-EC4C-4894-8110-589F239B0612}">
      <dgm:prSet phldrT="[Text]"/>
      <dgm:spPr/>
      <dgm:t>
        <a:bodyPr/>
        <a:lstStyle/>
        <a:p>
          <a:r>
            <a:rPr lang="en-US" dirty="0"/>
            <a:t>Run the test cases and compare the actual output to the expected, if you solved it!, Congrats! If not, go back to your code and try to fix it.</a:t>
          </a:r>
        </a:p>
      </dgm:t>
    </dgm:pt>
    <dgm:pt modelId="{9C186A33-470C-413E-A418-0BD0D8A292BE}" type="parTrans" cxnId="{B2910417-8A34-4DEA-B67D-18C3DE3014E2}">
      <dgm:prSet/>
      <dgm:spPr/>
      <dgm:t>
        <a:bodyPr/>
        <a:lstStyle/>
        <a:p>
          <a:endParaRPr lang="en-US"/>
        </a:p>
      </dgm:t>
    </dgm:pt>
    <dgm:pt modelId="{6B10AE6D-F089-4B95-A5A5-C7A2DDB9D031}" type="sibTrans" cxnId="{B2910417-8A34-4DEA-B67D-18C3DE3014E2}">
      <dgm:prSet/>
      <dgm:spPr/>
      <dgm:t>
        <a:bodyPr/>
        <a:lstStyle/>
        <a:p>
          <a:endParaRPr lang="en-US"/>
        </a:p>
      </dgm:t>
    </dgm:pt>
    <dgm:pt modelId="{9AD32977-89DC-4FF3-80BE-0A1E4DDBAD42}" type="pres">
      <dgm:prSet presAssocID="{A5B16302-3521-4C7C-A599-BAA6EE19FCB9}" presName="Name0" presStyleCnt="0">
        <dgm:presLayoutVars>
          <dgm:dir/>
          <dgm:animLvl val="lvl"/>
          <dgm:resizeHandles val="exact"/>
        </dgm:presLayoutVars>
      </dgm:prSet>
      <dgm:spPr/>
    </dgm:pt>
    <dgm:pt modelId="{C86139F9-BF60-47D8-9CC8-43AF0E958114}" type="pres">
      <dgm:prSet presAssocID="{A5B16302-3521-4C7C-A599-BAA6EE19FCB9}" presName="tSp" presStyleCnt="0"/>
      <dgm:spPr/>
    </dgm:pt>
    <dgm:pt modelId="{F16E826C-047D-41AE-8558-433C90625EFB}" type="pres">
      <dgm:prSet presAssocID="{A5B16302-3521-4C7C-A599-BAA6EE19FCB9}" presName="bSp" presStyleCnt="0"/>
      <dgm:spPr/>
    </dgm:pt>
    <dgm:pt modelId="{25088EEC-CA3A-4680-9819-E7EBBA6D4EA9}" type="pres">
      <dgm:prSet presAssocID="{A5B16302-3521-4C7C-A599-BAA6EE19FCB9}" presName="process" presStyleCnt="0"/>
      <dgm:spPr/>
    </dgm:pt>
    <dgm:pt modelId="{66BD4E23-B611-4093-BA70-1E9D70261BE2}" type="pres">
      <dgm:prSet presAssocID="{2265725C-0277-43A6-ADC0-05D2CE9150B6}" presName="composite1" presStyleCnt="0"/>
      <dgm:spPr/>
    </dgm:pt>
    <dgm:pt modelId="{DF8533F0-83B9-4EDF-8B56-067F0A7B1C77}" type="pres">
      <dgm:prSet presAssocID="{2265725C-0277-43A6-ADC0-05D2CE9150B6}" presName="dummyNode1" presStyleLbl="node1" presStyleIdx="0" presStyleCnt="6"/>
      <dgm:spPr/>
    </dgm:pt>
    <dgm:pt modelId="{4BDBCAF3-8E20-4FCA-A024-8D7169DE56C1}" type="pres">
      <dgm:prSet presAssocID="{2265725C-0277-43A6-ADC0-05D2CE9150B6}" presName="childNode1" presStyleLbl="bgAcc1" presStyleIdx="0" presStyleCnt="6">
        <dgm:presLayoutVars>
          <dgm:bulletEnabled val="1"/>
        </dgm:presLayoutVars>
      </dgm:prSet>
      <dgm:spPr/>
    </dgm:pt>
    <dgm:pt modelId="{00571920-FC9B-4196-A0BA-3F98E9FE3FC2}" type="pres">
      <dgm:prSet presAssocID="{2265725C-0277-43A6-ADC0-05D2CE9150B6}" presName="childNode1tx" presStyleLbl="bgAcc1" presStyleIdx="0" presStyleCnt="6">
        <dgm:presLayoutVars>
          <dgm:bulletEnabled val="1"/>
        </dgm:presLayoutVars>
      </dgm:prSet>
      <dgm:spPr/>
    </dgm:pt>
    <dgm:pt modelId="{0FB54969-7F45-41CB-8F25-167945AE26B4}" type="pres">
      <dgm:prSet presAssocID="{2265725C-0277-43A6-ADC0-05D2CE9150B6}" presName="parentNode1" presStyleLbl="node1" presStyleIdx="0" presStyleCnt="6">
        <dgm:presLayoutVars>
          <dgm:chMax val="1"/>
          <dgm:bulletEnabled val="1"/>
        </dgm:presLayoutVars>
      </dgm:prSet>
      <dgm:spPr/>
    </dgm:pt>
    <dgm:pt modelId="{1DA19B23-17CE-43B6-B61C-97359DD5800A}" type="pres">
      <dgm:prSet presAssocID="{2265725C-0277-43A6-ADC0-05D2CE9150B6}" presName="connSite1" presStyleCnt="0"/>
      <dgm:spPr/>
    </dgm:pt>
    <dgm:pt modelId="{F8DAF40C-043F-4B58-A4C8-3DCB3CF7A7A9}" type="pres">
      <dgm:prSet presAssocID="{6FE96145-3F91-49FC-9475-8B29D59E5059}" presName="Name9" presStyleLbl="sibTrans2D1" presStyleIdx="0" presStyleCnt="5"/>
      <dgm:spPr/>
    </dgm:pt>
    <dgm:pt modelId="{D4CB57E2-7A22-422C-9D25-38770380A62E}" type="pres">
      <dgm:prSet presAssocID="{FB95A930-53BE-4146-9EE9-20C170AD9471}" presName="composite2" presStyleCnt="0"/>
      <dgm:spPr/>
    </dgm:pt>
    <dgm:pt modelId="{CE8117E3-6EC3-46B8-A98E-A09D60182CDF}" type="pres">
      <dgm:prSet presAssocID="{FB95A930-53BE-4146-9EE9-20C170AD9471}" presName="dummyNode2" presStyleLbl="node1" presStyleIdx="0" presStyleCnt="6"/>
      <dgm:spPr/>
    </dgm:pt>
    <dgm:pt modelId="{1F3D91D2-CE4B-4C90-B689-8D8B1B3C700D}" type="pres">
      <dgm:prSet presAssocID="{FB95A930-53BE-4146-9EE9-20C170AD9471}" presName="childNode2" presStyleLbl="bgAcc1" presStyleIdx="1" presStyleCnt="6">
        <dgm:presLayoutVars>
          <dgm:bulletEnabled val="1"/>
        </dgm:presLayoutVars>
      </dgm:prSet>
      <dgm:spPr/>
    </dgm:pt>
    <dgm:pt modelId="{FB7F8DD4-EC0A-4091-95EC-A36BC3F2F4E0}" type="pres">
      <dgm:prSet presAssocID="{FB95A930-53BE-4146-9EE9-20C170AD9471}" presName="childNode2tx" presStyleLbl="bgAcc1" presStyleIdx="1" presStyleCnt="6">
        <dgm:presLayoutVars>
          <dgm:bulletEnabled val="1"/>
        </dgm:presLayoutVars>
      </dgm:prSet>
      <dgm:spPr/>
    </dgm:pt>
    <dgm:pt modelId="{6A15B380-FE4A-40F7-A584-E4F38B480554}" type="pres">
      <dgm:prSet presAssocID="{FB95A930-53BE-4146-9EE9-20C170AD9471}" presName="parentNode2" presStyleLbl="node1" presStyleIdx="1" presStyleCnt="6">
        <dgm:presLayoutVars>
          <dgm:chMax val="0"/>
          <dgm:bulletEnabled val="1"/>
        </dgm:presLayoutVars>
      </dgm:prSet>
      <dgm:spPr/>
    </dgm:pt>
    <dgm:pt modelId="{B597CBEF-A20F-4E8F-A404-6B3A110D83DE}" type="pres">
      <dgm:prSet presAssocID="{FB95A930-53BE-4146-9EE9-20C170AD9471}" presName="connSite2" presStyleCnt="0"/>
      <dgm:spPr/>
    </dgm:pt>
    <dgm:pt modelId="{C395AC6F-8D7B-4D16-9742-5DAB36189BFD}" type="pres">
      <dgm:prSet presAssocID="{DC511363-10B2-48C9-9FC5-8217BCC12882}" presName="Name18" presStyleLbl="sibTrans2D1" presStyleIdx="1" presStyleCnt="5"/>
      <dgm:spPr/>
    </dgm:pt>
    <dgm:pt modelId="{A7DBEE0A-2233-49FA-A1B6-51AC5CC19090}" type="pres">
      <dgm:prSet presAssocID="{9C70957C-C161-41B3-81E1-7F8EAEBB0C20}" presName="composite1" presStyleCnt="0"/>
      <dgm:spPr/>
    </dgm:pt>
    <dgm:pt modelId="{97BF9DD9-F13B-457B-9F91-D4CF9D655CF6}" type="pres">
      <dgm:prSet presAssocID="{9C70957C-C161-41B3-81E1-7F8EAEBB0C20}" presName="dummyNode1" presStyleLbl="node1" presStyleIdx="1" presStyleCnt="6"/>
      <dgm:spPr/>
    </dgm:pt>
    <dgm:pt modelId="{CDE1A662-FB1B-4B0C-AAFD-C48485B3A40F}" type="pres">
      <dgm:prSet presAssocID="{9C70957C-C161-41B3-81E1-7F8EAEBB0C20}" presName="childNode1" presStyleLbl="bgAcc1" presStyleIdx="2" presStyleCnt="6">
        <dgm:presLayoutVars>
          <dgm:bulletEnabled val="1"/>
        </dgm:presLayoutVars>
      </dgm:prSet>
      <dgm:spPr/>
    </dgm:pt>
    <dgm:pt modelId="{6A3025DC-A88B-4B2D-81B4-76F804DA7802}" type="pres">
      <dgm:prSet presAssocID="{9C70957C-C161-41B3-81E1-7F8EAEBB0C20}" presName="childNode1tx" presStyleLbl="bgAcc1" presStyleIdx="2" presStyleCnt="6">
        <dgm:presLayoutVars>
          <dgm:bulletEnabled val="1"/>
        </dgm:presLayoutVars>
      </dgm:prSet>
      <dgm:spPr/>
    </dgm:pt>
    <dgm:pt modelId="{FBA9A843-C59D-4FB9-B815-FBCE6F954458}" type="pres">
      <dgm:prSet presAssocID="{9C70957C-C161-41B3-81E1-7F8EAEBB0C20}" presName="parentNode1" presStyleLbl="node1" presStyleIdx="2" presStyleCnt="6">
        <dgm:presLayoutVars>
          <dgm:chMax val="1"/>
          <dgm:bulletEnabled val="1"/>
        </dgm:presLayoutVars>
      </dgm:prSet>
      <dgm:spPr/>
    </dgm:pt>
    <dgm:pt modelId="{97CF59C9-8508-455B-938C-DAF11390EE11}" type="pres">
      <dgm:prSet presAssocID="{9C70957C-C161-41B3-81E1-7F8EAEBB0C20}" presName="connSite1" presStyleCnt="0"/>
      <dgm:spPr/>
    </dgm:pt>
    <dgm:pt modelId="{4F5E56DD-BD9F-4F0A-98C0-4A4609BAC95F}" type="pres">
      <dgm:prSet presAssocID="{FADDD6D8-703D-44EF-AD93-0119475DCFF8}" presName="Name9" presStyleLbl="sibTrans2D1" presStyleIdx="2" presStyleCnt="5"/>
      <dgm:spPr/>
    </dgm:pt>
    <dgm:pt modelId="{5E5D95BE-8A15-427C-9B06-C2DABC42E08A}" type="pres">
      <dgm:prSet presAssocID="{D7BFE5A6-124B-4FB2-BEEB-FC8520433155}" presName="composite2" presStyleCnt="0"/>
      <dgm:spPr/>
    </dgm:pt>
    <dgm:pt modelId="{76A15D4D-BE4B-4D4A-90A8-40FB7F041A4E}" type="pres">
      <dgm:prSet presAssocID="{D7BFE5A6-124B-4FB2-BEEB-FC8520433155}" presName="dummyNode2" presStyleLbl="node1" presStyleIdx="2" presStyleCnt="6"/>
      <dgm:spPr/>
    </dgm:pt>
    <dgm:pt modelId="{80C0A6EF-8206-4A01-ABB7-97D3BE938D0F}" type="pres">
      <dgm:prSet presAssocID="{D7BFE5A6-124B-4FB2-BEEB-FC8520433155}" presName="childNode2" presStyleLbl="bgAcc1" presStyleIdx="3" presStyleCnt="6">
        <dgm:presLayoutVars>
          <dgm:bulletEnabled val="1"/>
        </dgm:presLayoutVars>
      </dgm:prSet>
      <dgm:spPr/>
    </dgm:pt>
    <dgm:pt modelId="{2A50FD2A-1F50-477F-B780-DF45D8852567}" type="pres">
      <dgm:prSet presAssocID="{D7BFE5A6-124B-4FB2-BEEB-FC8520433155}" presName="childNode2tx" presStyleLbl="bgAcc1" presStyleIdx="3" presStyleCnt="6">
        <dgm:presLayoutVars>
          <dgm:bulletEnabled val="1"/>
        </dgm:presLayoutVars>
      </dgm:prSet>
      <dgm:spPr/>
    </dgm:pt>
    <dgm:pt modelId="{DCFD0225-C7FD-4371-8C04-F056B8D49652}" type="pres">
      <dgm:prSet presAssocID="{D7BFE5A6-124B-4FB2-BEEB-FC8520433155}" presName="parentNode2" presStyleLbl="node1" presStyleIdx="3" presStyleCnt="6">
        <dgm:presLayoutVars>
          <dgm:chMax val="0"/>
          <dgm:bulletEnabled val="1"/>
        </dgm:presLayoutVars>
      </dgm:prSet>
      <dgm:spPr/>
    </dgm:pt>
    <dgm:pt modelId="{181BC115-BF3E-4F79-808B-2B49C4AE6D82}" type="pres">
      <dgm:prSet presAssocID="{D7BFE5A6-124B-4FB2-BEEB-FC8520433155}" presName="connSite2" presStyleCnt="0"/>
      <dgm:spPr/>
    </dgm:pt>
    <dgm:pt modelId="{15CDA32C-2EC8-4174-AE5F-7C13A80D993B}" type="pres">
      <dgm:prSet presAssocID="{42D18212-FB16-46E6-BE81-C256BBBA1321}" presName="Name18" presStyleLbl="sibTrans2D1" presStyleIdx="3" presStyleCnt="5"/>
      <dgm:spPr/>
    </dgm:pt>
    <dgm:pt modelId="{65B1289C-41A0-4D71-BEE3-13E21BB3F185}" type="pres">
      <dgm:prSet presAssocID="{04228551-2A7B-4638-901B-461E3B0FFEF8}" presName="composite1" presStyleCnt="0"/>
      <dgm:spPr/>
    </dgm:pt>
    <dgm:pt modelId="{CBB68123-0F19-4E6B-AB30-C645C51EDB02}" type="pres">
      <dgm:prSet presAssocID="{04228551-2A7B-4638-901B-461E3B0FFEF8}" presName="dummyNode1" presStyleLbl="node1" presStyleIdx="3" presStyleCnt="6"/>
      <dgm:spPr/>
    </dgm:pt>
    <dgm:pt modelId="{2005615F-A7FF-4E66-A182-C94434A3620A}" type="pres">
      <dgm:prSet presAssocID="{04228551-2A7B-4638-901B-461E3B0FFEF8}" presName="childNode1" presStyleLbl="bgAcc1" presStyleIdx="4" presStyleCnt="6">
        <dgm:presLayoutVars>
          <dgm:bulletEnabled val="1"/>
        </dgm:presLayoutVars>
      </dgm:prSet>
      <dgm:spPr/>
    </dgm:pt>
    <dgm:pt modelId="{E0BD894E-2404-4588-8566-82C859A3359C}" type="pres">
      <dgm:prSet presAssocID="{04228551-2A7B-4638-901B-461E3B0FFEF8}" presName="childNode1tx" presStyleLbl="bgAcc1" presStyleIdx="4" presStyleCnt="6">
        <dgm:presLayoutVars>
          <dgm:bulletEnabled val="1"/>
        </dgm:presLayoutVars>
      </dgm:prSet>
      <dgm:spPr/>
    </dgm:pt>
    <dgm:pt modelId="{F6DDCC22-A007-4EA7-9C20-62BCFC30A4EE}" type="pres">
      <dgm:prSet presAssocID="{04228551-2A7B-4638-901B-461E3B0FFEF8}" presName="parentNode1" presStyleLbl="node1" presStyleIdx="4" presStyleCnt="6">
        <dgm:presLayoutVars>
          <dgm:chMax val="1"/>
          <dgm:bulletEnabled val="1"/>
        </dgm:presLayoutVars>
      </dgm:prSet>
      <dgm:spPr/>
    </dgm:pt>
    <dgm:pt modelId="{46C2D8BA-BF0F-4F7E-9965-21592AB80418}" type="pres">
      <dgm:prSet presAssocID="{04228551-2A7B-4638-901B-461E3B0FFEF8}" presName="connSite1" presStyleCnt="0"/>
      <dgm:spPr/>
    </dgm:pt>
    <dgm:pt modelId="{1AD4053A-36E4-4ACC-80E0-2C253A556C49}" type="pres">
      <dgm:prSet presAssocID="{6E13485D-A6A8-427F-9175-E2BD90EBD6F8}" presName="Name9" presStyleLbl="sibTrans2D1" presStyleIdx="4" presStyleCnt="5"/>
      <dgm:spPr/>
    </dgm:pt>
    <dgm:pt modelId="{98EF7360-972E-41A4-B7C2-1E55C4C2C91E}" type="pres">
      <dgm:prSet presAssocID="{51556165-90C5-481B-BD86-7860BBA2F927}" presName="composite2" presStyleCnt="0"/>
      <dgm:spPr/>
    </dgm:pt>
    <dgm:pt modelId="{C41613C8-8C1E-41AA-86E8-3ED860D0D4C2}" type="pres">
      <dgm:prSet presAssocID="{51556165-90C5-481B-BD86-7860BBA2F927}" presName="dummyNode2" presStyleLbl="node1" presStyleIdx="4" presStyleCnt="6"/>
      <dgm:spPr/>
    </dgm:pt>
    <dgm:pt modelId="{7D5F4117-41F1-45BE-8C16-EA21A66A3543}" type="pres">
      <dgm:prSet presAssocID="{51556165-90C5-481B-BD86-7860BBA2F927}" presName="childNode2" presStyleLbl="bgAcc1" presStyleIdx="5" presStyleCnt="6">
        <dgm:presLayoutVars>
          <dgm:bulletEnabled val="1"/>
        </dgm:presLayoutVars>
      </dgm:prSet>
      <dgm:spPr/>
    </dgm:pt>
    <dgm:pt modelId="{C97E57FC-66CA-44AF-AF22-ECA9B1C4890B}" type="pres">
      <dgm:prSet presAssocID="{51556165-90C5-481B-BD86-7860BBA2F927}" presName="childNode2tx" presStyleLbl="bgAcc1" presStyleIdx="5" presStyleCnt="6">
        <dgm:presLayoutVars>
          <dgm:bulletEnabled val="1"/>
        </dgm:presLayoutVars>
      </dgm:prSet>
      <dgm:spPr/>
    </dgm:pt>
    <dgm:pt modelId="{8813B81A-51A8-4331-BF47-ED0B7C07F9B4}" type="pres">
      <dgm:prSet presAssocID="{51556165-90C5-481B-BD86-7860BBA2F927}" presName="parentNode2" presStyleLbl="node1" presStyleIdx="5" presStyleCnt="6">
        <dgm:presLayoutVars>
          <dgm:chMax val="0"/>
          <dgm:bulletEnabled val="1"/>
        </dgm:presLayoutVars>
      </dgm:prSet>
      <dgm:spPr/>
    </dgm:pt>
    <dgm:pt modelId="{CBBF6447-70CC-4A67-B007-3C8A9B37D8B6}" type="pres">
      <dgm:prSet presAssocID="{51556165-90C5-481B-BD86-7860BBA2F927}" presName="connSite2" presStyleCnt="0"/>
      <dgm:spPr/>
    </dgm:pt>
  </dgm:ptLst>
  <dgm:cxnLst>
    <dgm:cxn modelId="{B3AF6506-085F-4660-8155-7F618EC54BDA}" type="presOf" srcId="{A5B16302-3521-4C7C-A599-BAA6EE19FCB9}" destId="{9AD32977-89DC-4FF3-80BE-0A1E4DDBAD42}" srcOrd="0" destOrd="0" presId="urn:microsoft.com/office/officeart/2005/8/layout/hProcess4"/>
    <dgm:cxn modelId="{AEF17A12-62B7-4876-9306-EABF99EAC350}" type="presOf" srcId="{09764E5B-F426-463B-B8F2-43E5399B0ACD}" destId="{2005615F-A7FF-4E66-A182-C94434A3620A}" srcOrd="0" destOrd="0" presId="urn:microsoft.com/office/officeart/2005/8/layout/hProcess4"/>
    <dgm:cxn modelId="{B2910417-8A34-4DEA-B67D-18C3DE3014E2}" srcId="{51556165-90C5-481B-BD86-7860BBA2F927}" destId="{0FC07137-EC4C-4894-8110-589F239B0612}" srcOrd="0" destOrd="0" parTransId="{9C186A33-470C-413E-A418-0BD0D8A292BE}" sibTransId="{6B10AE6D-F089-4B95-A5A5-C7A2DDB9D031}"/>
    <dgm:cxn modelId="{B5EC1C1F-BAF8-4636-B9AB-6410AC9B4240}" type="presOf" srcId="{04228551-2A7B-4638-901B-461E3B0FFEF8}" destId="{F6DDCC22-A007-4EA7-9C20-62BCFC30A4EE}" srcOrd="0" destOrd="0" presId="urn:microsoft.com/office/officeart/2005/8/layout/hProcess4"/>
    <dgm:cxn modelId="{8752D51F-7676-4998-AAE6-A036234399A3}" srcId="{A5B16302-3521-4C7C-A599-BAA6EE19FCB9}" destId="{D7BFE5A6-124B-4FB2-BEEB-FC8520433155}" srcOrd="3" destOrd="0" parTransId="{3ADCEA22-21A2-4834-83F7-2F72112BCB5B}" sibTransId="{42D18212-FB16-46E6-BE81-C256BBBA1321}"/>
    <dgm:cxn modelId="{70BB6420-A721-4847-ABC1-C23619921BF1}" type="presOf" srcId="{6FE96145-3F91-49FC-9475-8B29D59E5059}" destId="{F8DAF40C-043F-4B58-A4C8-3DCB3CF7A7A9}" srcOrd="0" destOrd="0" presId="urn:microsoft.com/office/officeart/2005/8/layout/hProcess4"/>
    <dgm:cxn modelId="{4DBCE234-6AD2-4A2A-892A-D339B0CF407C}" srcId="{A5B16302-3521-4C7C-A599-BAA6EE19FCB9}" destId="{FB95A930-53BE-4146-9EE9-20C170AD9471}" srcOrd="1" destOrd="0" parTransId="{4F9F68E8-29B6-47CF-AB6D-B28312E8CD50}" sibTransId="{DC511363-10B2-48C9-9FC5-8217BCC12882}"/>
    <dgm:cxn modelId="{621AC039-B744-41E3-9752-E5F645CA2645}" srcId="{04228551-2A7B-4638-901B-461E3B0FFEF8}" destId="{09764E5B-F426-463B-B8F2-43E5399B0ACD}" srcOrd="0" destOrd="0" parTransId="{33AE5A93-F425-4948-AED5-9F53680B46DE}" sibTransId="{453EBDEB-243C-418D-8316-90234E409DBD}"/>
    <dgm:cxn modelId="{A9464B5F-7300-428C-B385-B5C2A797D692}" type="presOf" srcId="{2F409F6D-6BF6-43F0-BB36-67F8273B971D}" destId="{FB7F8DD4-EC0A-4091-95EC-A36BC3F2F4E0}" srcOrd="1" destOrd="0" presId="urn:microsoft.com/office/officeart/2005/8/layout/hProcess4"/>
    <dgm:cxn modelId="{2994BC64-6AAE-4E79-A5AF-D8DD2BC8F8D4}" srcId="{A5B16302-3521-4C7C-A599-BAA6EE19FCB9}" destId="{2265725C-0277-43A6-ADC0-05D2CE9150B6}" srcOrd="0" destOrd="0" parTransId="{5483C6A6-79D5-44AC-9FA8-EAA6D6B728E2}" sibTransId="{6FE96145-3F91-49FC-9475-8B29D59E5059}"/>
    <dgm:cxn modelId="{3027DB65-95E1-467F-B10F-49BE91E32B1A}" type="presOf" srcId="{2265725C-0277-43A6-ADC0-05D2CE9150B6}" destId="{0FB54969-7F45-41CB-8F25-167945AE26B4}" srcOrd="0" destOrd="0" presId="urn:microsoft.com/office/officeart/2005/8/layout/hProcess4"/>
    <dgm:cxn modelId="{9E77E057-CCCA-4EA7-B672-3596630CBACA}" srcId="{FB95A930-53BE-4146-9EE9-20C170AD9471}" destId="{2F409F6D-6BF6-43F0-BB36-67F8273B971D}" srcOrd="0" destOrd="0" parTransId="{63DB9F33-79B4-4449-B1BD-7AD0411EE505}" sibTransId="{65E74BC8-DF23-46EA-B055-5ADD58F914C7}"/>
    <dgm:cxn modelId="{BA0CFE57-CFE7-40CA-8DE7-061BFC9FF2E9}" type="presOf" srcId="{51556165-90C5-481B-BD86-7860BBA2F927}" destId="{8813B81A-51A8-4331-BF47-ED0B7C07F9B4}" srcOrd="0" destOrd="0" presId="urn:microsoft.com/office/officeart/2005/8/layout/hProcess4"/>
    <dgm:cxn modelId="{20F5247C-15A8-4441-8108-CD7C92EC66EB}" type="presOf" srcId="{772C008D-4C0C-44AE-A055-DEFB09E583C5}" destId="{80C0A6EF-8206-4A01-ABB7-97D3BE938D0F}" srcOrd="0" destOrd="0" presId="urn:microsoft.com/office/officeart/2005/8/layout/hProcess4"/>
    <dgm:cxn modelId="{9439938E-7774-4921-BA25-DEE78690B411}" type="presOf" srcId="{0501CCE7-04E3-4CF9-8E5A-A162A159336A}" destId="{6A3025DC-A88B-4B2D-81B4-76F804DA7802}" srcOrd="1" destOrd="0" presId="urn:microsoft.com/office/officeart/2005/8/layout/hProcess4"/>
    <dgm:cxn modelId="{E25F0295-C20A-473F-9E33-43A4BADD9524}" srcId="{A5B16302-3521-4C7C-A599-BAA6EE19FCB9}" destId="{04228551-2A7B-4638-901B-461E3B0FFEF8}" srcOrd="4" destOrd="0" parTransId="{8E1F2471-4769-41C6-A2D7-D9DEBE7C5709}" sibTransId="{6E13485D-A6A8-427F-9175-E2BD90EBD6F8}"/>
    <dgm:cxn modelId="{61D91095-DB92-433B-9755-DC7A02ECBA6A}" type="presOf" srcId="{9C70957C-C161-41B3-81E1-7F8EAEBB0C20}" destId="{FBA9A843-C59D-4FB9-B815-FBCE6F954458}" srcOrd="0" destOrd="0" presId="urn:microsoft.com/office/officeart/2005/8/layout/hProcess4"/>
    <dgm:cxn modelId="{30765C95-D0B7-4370-9525-BABE16A7ED09}" srcId="{2265725C-0277-43A6-ADC0-05D2CE9150B6}" destId="{87E4FB36-2AA9-4BA2-AED0-A03E181E7A41}" srcOrd="0" destOrd="0" parTransId="{9D8B4E4E-F9DD-4DDA-910D-2B72E6641E53}" sibTransId="{2355EED4-95E1-42A5-BBA7-4AE3EB5BBC09}"/>
    <dgm:cxn modelId="{A3CD41B4-79F0-41F2-A4F3-6D2D47A0B04C}" type="presOf" srcId="{0FC07137-EC4C-4894-8110-589F239B0612}" destId="{C97E57FC-66CA-44AF-AF22-ECA9B1C4890B}" srcOrd="1" destOrd="0" presId="urn:microsoft.com/office/officeart/2005/8/layout/hProcess4"/>
    <dgm:cxn modelId="{36D75FB7-96CE-4D3E-A9A3-13DC6F89BF3E}" type="presOf" srcId="{09764E5B-F426-463B-B8F2-43E5399B0ACD}" destId="{E0BD894E-2404-4588-8566-82C859A3359C}" srcOrd="1" destOrd="0" presId="urn:microsoft.com/office/officeart/2005/8/layout/hProcess4"/>
    <dgm:cxn modelId="{BC6196BC-2502-49DC-A49F-2E7EA8F3787B}" srcId="{D7BFE5A6-124B-4FB2-BEEB-FC8520433155}" destId="{772C008D-4C0C-44AE-A055-DEFB09E583C5}" srcOrd="0" destOrd="0" parTransId="{57A20237-B527-4CEE-9F14-1F6CAA5B0191}" sibTransId="{ED151917-35B1-41C8-9670-74A9A68E9E77}"/>
    <dgm:cxn modelId="{F86E53BD-F10C-4356-A151-FD38BEABBDA8}" srcId="{A5B16302-3521-4C7C-A599-BAA6EE19FCB9}" destId="{51556165-90C5-481B-BD86-7860BBA2F927}" srcOrd="5" destOrd="0" parTransId="{FDB1FC48-EFAA-4371-8871-F6F2E42487DB}" sibTransId="{F45FF446-C2C6-4724-A433-67629203F77E}"/>
    <dgm:cxn modelId="{D247AFC5-109A-49C6-BE8F-8405DC4D3B0E}" srcId="{9C70957C-C161-41B3-81E1-7F8EAEBB0C20}" destId="{0501CCE7-04E3-4CF9-8E5A-A162A159336A}" srcOrd="0" destOrd="0" parTransId="{E3F32F5F-B05C-446F-A050-C4D1E20AD4B4}" sibTransId="{608107F3-B9CB-4191-A8CA-3834FC1D8541}"/>
    <dgm:cxn modelId="{BB0E0AC6-6A35-4079-A898-D2163CB591B6}" type="presOf" srcId="{FB95A930-53BE-4146-9EE9-20C170AD9471}" destId="{6A15B380-FE4A-40F7-A584-E4F38B480554}" srcOrd="0" destOrd="0" presId="urn:microsoft.com/office/officeart/2005/8/layout/hProcess4"/>
    <dgm:cxn modelId="{FB9606CF-D70B-4FDD-8D36-73527F49A9FC}" type="presOf" srcId="{0501CCE7-04E3-4CF9-8E5A-A162A159336A}" destId="{CDE1A662-FB1B-4B0C-AAFD-C48485B3A40F}" srcOrd="0" destOrd="0" presId="urn:microsoft.com/office/officeart/2005/8/layout/hProcess4"/>
    <dgm:cxn modelId="{4E73ABD1-519F-414E-9737-D5392468E2D5}" type="presOf" srcId="{42D18212-FB16-46E6-BE81-C256BBBA1321}" destId="{15CDA32C-2EC8-4174-AE5F-7C13A80D993B}" srcOrd="0" destOrd="0" presId="urn:microsoft.com/office/officeart/2005/8/layout/hProcess4"/>
    <dgm:cxn modelId="{79AFF2D6-7333-4279-8A5F-DB24D294DAD1}" type="presOf" srcId="{87E4FB36-2AA9-4BA2-AED0-A03E181E7A41}" destId="{4BDBCAF3-8E20-4FCA-A024-8D7169DE56C1}" srcOrd="0" destOrd="0" presId="urn:microsoft.com/office/officeart/2005/8/layout/hProcess4"/>
    <dgm:cxn modelId="{24DE69D7-D1B2-463B-B608-9690B2838290}" type="presOf" srcId="{772C008D-4C0C-44AE-A055-DEFB09E583C5}" destId="{2A50FD2A-1F50-477F-B780-DF45D8852567}" srcOrd="1" destOrd="0" presId="urn:microsoft.com/office/officeart/2005/8/layout/hProcess4"/>
    <dgm:cxn modelId="{4CF886D7-3EE2-4DF3-B65B-6A8942938656}" type="presOf" srcId="{0FC07137-EC4C-4894-8110-589F239B0612}" destId="{7D5F4117-41F1-45BE-8C16-EA21A66A3543}" srcOrd="0" destOrd="0" presId="urn:microsoft.com/office/officeart/2005/8/layout/hProcess4"/>
    <dgm:cxn modelId="{979E1AD9-900A-45D4-8DD2-D087B321BB6E}" type="presOf" srcId="{FADDD6D8-703D-44EF-AD93-0119475DCFF8}" destId="{4F5E56DD-BD9F-4F0A-98C0-4A4609BAC95F}" srcOrd="0" destOrd="0" presId="urn:microsoft.com/office/officeart/2005/8/layout/hProcess4"/>
    <dgm:cxn modelId="{9BBF90E3-7379-43FE-BB1E-BEB4A4A1960A}" srcId="{A5B16302-3521-4C7C-A599-BAA6EE19FCB9}" destId="{9C70957C-C161-41B3-81E1-7F8EAEBB0C20}" srcOrd="2" destOrd="0" parTransId="{2E9BD71F-5627-4D02-943D-960574A2D767}" sibTransId="{FADDD6D8-703D-44EF-AD93-0119475DCFF8}"/>
    <dgm:cxn modelId="{D23B1CE4-4234-46B3-AD51-DF4BFC01A604}" type="presOf" srcId="{87E4FB36-2AA9-4BA2-AED0-A03E181E7A41}" destId="{00571920-FC9B-4196-A0BA-3F98E9FE3FC2}" srcOrd="1" destOrd="0" presId="urn:microsoft.com/office/officeart/2005/8/layout/hProcess4"/>
    <dgm:cxn modelId="{8791BAF7-15B3-4A46-BE94-8FE5221E1988}" type="presOf" srcId="{2F409F6D-6BF6-43F0-BB36-67F8273B971D}" destId="{1F3D91D2-CE4B-4C90-B689-8D8B1B3C700D}" srcOrd="0" destOrd="0" presId="urn:microsoft.com/office/officeart/2005/8/layout/hProcess4"/>
    <dgm:cxn modelId="{A9AD5CF8-0582-4662-93C1-90FC89349E01}" type="presOf" srcId="{6E13485D-A6A8-427F-9175-E2BD90EBD6F8}" destId="{1AD4053A-36E4-4ACC-80E0-2C253A556C49}" srcOrd="0" destOrd="0" presId="urn:microsoft.com/office/officeart/2005/8/layout/hProcess4"/>
    <dgm:cxn modelId="{D2CFF6F9-B98B-49E1-A480-7A391A612357}" type="presOf" srcId="{DC511363-10B2-48C9-9FC5-8217BCC12882}" destId="{C395AC6F-8D7B-4D16-9742-5DAB36189BFD}" srcOrd="0" destOrd="0" presId="urn:microsoft.com/office/officeart/2005/8/layout/hProcess4"/>
    <dgm:cxn modelId="{236DF9F9-44BC-4A36-8C36-204D943B2DC8}" type="presOf" srcId="{D7BFE5A6-124B-4FB2-BEEB-FC8520433155}" destId="{DCFD0225-C7FD-4371-8C04-F056B8D49652}" srcOrd="0" destOrd="0" presId="urn:microsoft.com/office/officeart/2005/8/layout/hProcess4"/>
    <dgm:cxn modelId="{D2118320-D52A-4F0A-B481-72B43C013B22}" type="presParOf" srcId="{9AD32977-89DC-4FF3-80BE-0A1E4DDBAD42}" destId="{C86139F9-BF60-47D8-9CC8-43AF0E958114}" srcOrd="0" destOrd="0" presId="urn:microsoft.com/office/officeart/2005/8/layout/hProcess4"/>
    <dgm:cxn modelId="{100F5AF0-F9BE-42C1-881F-E034D41F800E}" type="presParOf" srcId="{9AD32977-89DC-4FF3-80BE-0A1E4DDBAD42}" destId="{F16E826C-047D-41AE-8558-433C90625EFB}" srcOrd="1" destOrd="0" presId="urn:microsoft.com/office/officeart/2005/8/layout/hProcess4"/>
    <dgm:cxn modelId="{001D668C-33E4-4666-8534-68EED974F50F}" type="presParOf" srcId="{9AD32977-89DC-4FF3-80BE-0A1E4DDBAD42}" destId="{25088EEC-CA3A-4680-9819-E7EBBA6D4EA9}" srcOrd="2" destOrd="0" presId="urn:microsoft.com/office/officeart/2005/8/layout/hProcess4"/>
    <dgm:cxn modelId="{39B088F4-59EB-4909-9923-65CD84955A4E}" type="presParOf" srcId="{25088EEC-CA3A-4680-9819-E7EBBA6D4EA9}" destId="{66BD4E23-B611-4093-BA70-1E9D70261BE2}" srcOrd="0" destOrd="0" presId="urn:microsoft.com/office/officeart/2005/8/layout/hProcess4"/>
    <dgm:cxn modelId="{3102D2AD-46C6-4C89-9AF1-CF64188A9B82}" type="presParOf" srcId="{66BD4E23-B611-4093-BA70-1E9D70261BE2}" destId="{DF8533F0-83B9-4EDF-8B56-067F0A7B1C77}" srcOrd="0" destOrd="0" presId="urn:microsoft.com/office/officeart/2005/8/layout/hProcess4"/>
    <dgm:cxn modelId="{A52E327F-651B-4A6A-AE60-04624110425E}" type="presParOf" srcId="{66BD4E23-B611-4093-BA70-1E9D70261BE2}" destId="{4BDBCAF3-8E20-4FCA-A024-8D7169DE56C1}" srcOrd="1" destOrd="0" presId="urn:microsoft.com/office/officeart/2005/8/layout/hProcess4"/>
    <dgm:cxn modelId="{CAE63A83-939A-48EA-A204-E3D114E70068}" type="presParOf" srcId="{66BD4E23-B611-4093-BA70-1E9D70261BE2}" destId="{00571920-FC9B-4196-A0BA-3F98E9FE3FC2}" srcOrd="2" destOrd="0" presId="urn:microsoft.com/office/officeart/2005/8/layout/hProcess4"/>
    <dgm:cxn modelId="{49004DEC-40B0-481F-AE3B-215B54DA9560}" type="presParOf" srcId="{66BD4E23-B611-4093-BA70-1E9D70261BE2}" destId="{0FB54969-7F45-41CB-8F25-167945AE26B4}" srcOrd="3" destOrd="0" presId="urn:microsoft.com/office/officeart/2005/8/layout/hProcess4"/>
    <dgm:cxn modelId="{009291F3-F578-41CB-B01E-2ECAA648C362}" type="presParOf" srcId="{66BD4E23-B611-4093-BA70-1E9D70261BE2}" destId="{1DA19B23-17CE-43B6-B61C-97359DD5800A}" srcOrd="4" destOrd="0" presId="urn:microsoft.com/office/officeart/2005/8/layout/hProcess4"/>
    <dgm:cxn modelId="{09E16B3A-65FA-45EC-BC56-7BE4CCE5870B}" type="presParOf" srcId="{25088EEC-CA3A-4680-9819-E7EBBA6D4EA9}" destId="{F8DAF40C-043F-4B58-A4C8-3DCB3CF7A7A9}" srcOrd="1" destOrd="0" presId="urn:microsoft.com/office/officeart/2005/8/layout/hProcess4"/>
    <dgm:cxn modelId="{9D94C308-7BA1-4E76-B2AD-1709C57E0D42}" type="presParOf" srcId="{25088EEC-CA3A-4680-9819-E7EBBA6D4EA9}" destId="{D4CB57E2-7A22-422C-9D25-38770380A62E}" srcOrd="2" destOrd="0" presId="urn:microsoft.com/office/officeart/2005/8/layout/hProcess4"/>
    <dgm:cxn modelId="{25FDD243-2DA9-4C57-8B48-102B4DB72CB9}" type="presParOf" srcId="{D4CB57E2-7A22-422C-9D25-38770380A62E}" destId="{CE8117E3-6EC3-46B8-A98E-A09D60182CDF}" srcOrd="0" destOrd="0" presId="urn:microsoft.com/office/officeart/2005/8/layout/hProcess4"/>
    <dgm:cxn modelId="{5DE4C260-68AF-4D00-8818-83B5C7763C85}" type="presParOf" srcId="{D4CB57E2-7A22-422C-9D25-38770380A62E}" destId="{1F3D91D2-CE4B-4C90-B689-8D8B1B3C700D}" srcOrd="1" destOrd="0" presId="urn:microsoft.com/office/officeart/2005/8/layout/hProcess4"/>
    <dgm:cxn modelId="{282F3FC7-2A4F-4AF0-9607-573FBDBB585B}" type="presParOf" srcId="{D4CB57E2-7A22-422C-9D25-38770380A62E}" destId="{FB7F8DD4-EC0A-4091-95EC-A36BC3F2F4E0}" srcOrd="2" destOrd="0" presId="urn:microsoft.com/office/officeart/2005/8/layout/hProcess4"/>
    <dgm:cxn modelId="{F92A0E70-031F-4BB2-953F-1C92907CFAB1}" type="presParOf" srcId="{D4CB57E2-7A22-422C-9D25-38770380A62E}" destId="{6A15B380-FE4A-40F7-A584-E4F38B480554}" srcOrd="3" destOrd="0" presId="urn:microsoft.com/office/officeart/2005/8/layout/hProcess4"/>
    <dgm:cxn modelId="{96AE1472-706A-4044-83C2-203B682BB70F}" type="presParOf" srcId="{D4CB57E2-7A22-422C-9D25-38770380A62E}" destId="{B597CBEF-A20F-4E8F-A404-6B3A110D83DE}" srcOrd="4" destOrd="0" presId="urn:microsoft.com/office/officeart/2005/8/layout/hProcess4"/>
    <dgm:cxn modelId="{5309A213-2656-4A07-91EB-D5270AA75E3E}" type="presParOf" srcId="{25088EEC-CA3A-4680-9819-E7EBBA6D4EA9}" destId="{C395AC6F-8D7B-4D16-9742-5DAB36189BFD}" srcOrd="3" destOrd="0" presId="urn:microsoft.com/office/officeart/2005/8/layout/hProcess4"/>
    <dgm:cxn modelId="{EC05CA0C-47C0-4A9F-87D4-4E2627E442B8}" type="presParOf" srcId="{25088EEC-CA3A-4680-9819-E7EBBA6D4EA9}" destId="{A7DBEE0A-2233-49FA-A1B6-51AC5CC19090}" srcOrd="4" destOrd="0" presId="urn:microsoft.com/office/officeart/2005/8/layout/hProcess4"/>
    <dgm:cxn modelId="{BE9B2529-F491-4400-94B6-E85E9AA0CDB9}" type="presParOf" srcId="{A7DBEE0A-2233-49FA-A1B6-51AC5CC19090}" destId="{97BF9DD9-F13B-457B-9F91-D4CF9D655CF6}" srcOrd="0" destOrd="0" presId="urn:microsoft.com/office/officeart/2005/8/layout/hProcess4"/>
    <dgm:cxn modelId="{FAD2FE7E-E799-438D-8971-F0B465B45DF6}" type="presParOf" srcId="{A7DBEE0A-2233-49FA-A1B6-51AC5CC19090}" destId="{CDE1A662-FB1B-4B0C-AAFD-C48485B3A40F}" srcOrd="1" destOrd="0" presId="urn:microsoft.com/office/officeart/2005/8/layout/hProcess4"/>
    <dgm:cxn modelId="{8B8FE146-A5EB-4A56-A899-E7D9388F4808}" type="presParOf" srcId="{A7DBEE0A-2233-49FA-A1B6-51AC5CC19090}" destId="{6A3025DC-A88B-4B2D-81B4-76F804DA7802}" srcOrd="2" destOrd="0" presId="urn:microsoft.com/office/officeart/2005/8/layout/hProcess4"/>
    <dgm:cxn modelId="{2D2AA98F-E790-4134-9DC0-34BF1F8C0FEB}" type="presParOf" srcId="{A7DBEE0A-2233-49FA-A1B6-51AC5CC19090}" destId="{FBA9A843-C59D-4FB9-B815-FBCE6F954458}" srcOrd="3" destOrd="0" presId="urn:microsoft.com/office/officeart/2005/8/layout/hProcess4"/>
    <dgm:cxn modelId="{5E41A00F-BB8B-4E30-AB90-9FC62E82E0BA}" type="presParOf" srcId="{A7DBEE0A-2233-49FA-A1B6-51AC5CC19090}" destId="{97CF59C9-8508-455B-938C-DAF11390EE11}" srcOrd="4" destOrd="0" presId="urn:microsoft.com/office/officeart/2005/8/layout/hProcess4"/>
    <dgm:cxn modelId="{CF9E25C3-8811-46AF-A154-0D3DEA5F8EF2}" type="presParOf" srcId="{25088EEC-CA3A-4680-9819-E7EBBA6D4EA9}" destId="{4F5E56DD-BD9F-4F0A-98C0-4A4609BAC95F}" srcOrd="5" destOrd="0" presId="urn:microsoft.com/office/officeart/2005/8/layout/hProcess4"/>
    <dgm:cxn modelId="{71CE9439-6697-48F3-BEFA-DBD5C11A185D}" type="presParOf" srcId="{25088EEC-CA3A-4680-9819-E7EBBA6D4EA9}" destId="{5E5D95BE-8A15-427C-9B06-C2DABC42E08A}" srcOrd="6" destOrd="0" presId="urn:microsoft.com/office/officeart/2005/8/layout/hProcess4"/>
    <dgm:cxn modelId="{85D5D559-4050-404C-89A7-A518AA8262CF}" type="presParOf" srcId="{5E5D95BE-8A15-427C-9B06-C2DABC42E08A}" destId="{76A15D4D-BE4B-4D4A-90A8-40FB7F041A4E}" srcOrd="0" destOrd="0" presId="urn:microsoft.com/office/officeart/2005/8/layout/hProcess4"/>
    <dgm:cxn modelId="{913047A5-25AD-445E-BE16-C612199DAF8D}" type="presParOf" srcId="{5E5D95BE-8A15-427C-9B06-C2DABC42E08A}" destId="{80C0A6EF-8206-4A01-ABB7-97D3BE938D0F}" srcOrd="1" destOrd="0" presId="urn:microsoft.com/office/officeart/2005/8/layout/hProcess4"/>
    <dgm:cxn modelId="{A1D0F9F4-0DFD-45A6-87AA-F7195943A1FA}" type="presParOf" srcId="{5E5D95BE-8A15-427C-9B06-C2DABC42E08A}" destId="{2A50FD2A-1F50-477F-B780-DF45D8852567}" srcOrd="2" destOrd="0" presId="urn:microsoft.com/office/officeart/2005/8/layout/hProcess4"/>
    <dgm:cxn modelId="{3CADB8DF-AAD2-41DD-944B-A55F79E37A84}" type="presParOf" srcId="{5E5D95BE-8A15-427C-9B06-C2DABC42E08A}" destId="{DCFD0225-C7FD-4371-8C04-F056B8D49652}" srcOrd="3" destOrd="0" presId="urn:microsoft.com/office/officeart/2005/8/layout/hProcess4"/>
    <dgm:cxn modelId="{72DF3BC1-68F7-4305-A616-2190181B67FC}" type="presParOf" srcId="{5E5D95BE-8A15-427C-9B06-C2DABC42E08A}" destId="{181BC115-BF3E-4F79-808B-2B49C4AE6D82}" srcOrd="4" destOrd="0" presId="urn:microsoft.com/office/officeart/2005/8/layout/hProcess4"/>
    <dgm:cxn modelId="{8DC688D8-05CB-4B67-BF8D-D2F819164E6C}" type="presParOf" srcId="{25088EEC-CA3A-4680-9819-E7EBBA6D4EA9}" destId="{15CDA32C-2EC8-4174-AE5F-7C13A80D993B}" srcOrd="7" destOrd="0" presId="urn:microsoft.com/office/officeart/2005/8/layout/hProcess4"/>
    <dgm:cxn modelId="{19A3C8ED-62FB-4C4C-9B69-A60F25A32644}" type="presParOf" srcId="{25088EEC-CA3A-4680-9819-E7EBBA6D4EA9}" destId="{65B1289C-41A0-4D71-BEE3-13E21BB3F185}" srcOrd="8" destOrd="0" presId="urn:microsoft.com/office/officeart/2005/8/layout/hProcess4"/>
    <dgm:cxn modelId="{DCAEBB97-F09D-4992-B6F9-973FCEB30563}" type="presParOf" srcId="{65B1289C-41A0-4D71-BEE3-13E21BB3F185}" destId="{CBB68123-0F19-4E6B-AB30-C645C51EDB02}" srcOrd="0" destOrd="0" presId="urn:microsoft.com/office/officeart/2005/8/layout/hProcess4"/>
    <dgm:cxn modelId="{ED208273-DEC3-41E4-9D13-6317F5CA2CDD}" type="presParOf" srcId="{65B1289C-41A0-4D71-BEE3-13E21BB3F185}" destId="{2005615F-A7FF-4E66-A182-C94434A3620A}" srcOrd="1" destOrd="0" presId="urn:microsoft.com/office/officeart/2005/8/layout/hProcess4"/>
    <dgm:cxn modelId="{225D8E28-A75E-4BD7-8498-99249691F37F}" type="presParOf" srcId="{65B1289C-41A0-4D71-BEE3-13E21BB3F185}" destId="{E0BD894E-2404-4588-8566-82C859A3359C}" srcOrd="2" destOrd="0" presId="urn:microsoft.com/office/officeart/2005/8/layout/hProcess4"/>
    <dgm:cxn modelId="{34CF3D97-4364-4B96-A6FC-9E801E88355E}" type="presParOf" srcId="{65B1289C-41A0-4D71-BEE3-13E21BB3F185}" destId="{F6DDCC22-A007-4EA7-9C20-62BCFC30A4EE}" srcOrd="3" destOrd="0" presId="urn:microsoft.com/office/officeart/2005/8/layout/hProcess4"/>
    <dgm:cxn modelId="{0E5C1D5A-3754-48DF-82F6-110F77106A27}" type="presParOf" srcId="{65B1289C-41A0-4D71-BEE3-13E21BB3F185}" destId="{46C2D8BA-BF0F-4F7E-9965-21592AB80418}" srcOrd="4" destOrd="0" presId="urn:microsoft.com/office/officeart/2005/8/layout/hProcess4"/>
    <dgm:cxn modelId="{DA1227C2-A37E-4C25-BE5C-D76AC4B5C844}" type="presParOf" srcId="{25088EEC-CA3A-4680-9819-E7EBBA6D4EA9}" destId="{1AD4053A-36E4-4ACC-80E0-2C253A556C49}" srcOrd="9" destOrd="0" presId="urn:microsoft.com/office/officeart/2005/8/layout/hProcess4"/>
    <dgm:cxn modelId="{C4485DBC-B1FA-4667-80B5-DCDA44221F14}" type="presParOf" srcId="{25088EEC-CA3A-4680-9819-E7EBBA6D4EA9}" destId="{98EF7360-972E-41A4-B7C2-1E55C4C2C91E}" srcOrd="10" destOrd="0" presId="urn:microsoft.com/office/officeart/2005/8/layout/hProcess4"/>
    <dgm:cxn modelId="{9BF392CC-C1ED-46CD-974C-82389AAA8D2F}" type="presParOf" srcId="{98EF7360-972E-41A4-B7C2-1E55C4C2C91E}" destId="{C41613C8-8C1E-41AA-86E8-3ED860D0D4C2}" srcOrd="0" destOrd="0" presId="urn:microsoft.com/office/officeart/2005/8/layout/hProcess4"/>
    <dgm:cxn modelId="{825D5652-E577-41F9-8231-5434B90CD4DD}" type="presParOf" srcId="{98EF7360-972E-41A4-B7C2-1E55C4C2C91E}" destId="{7D5F4117-41F1-45BE-8C16-EA21A66A3543}" srcOrd="1" destOrd="0" presId="urn:microsoft.com/office/officeart/2005/8/layout/hProcess4"/>
    <dgm:cxn modelId="{99498B7F-ED29-4A78-A72D-A348E0C20187}" type="presParOf" srcId="{98EF7360-972E-41A4-B7C2-1E55C4C2C91E}" destId="{C97E57FC-66CA-44AF-AF22-ECA9B1C4890B}" srcOrd="2" destOrd="0" presId="urn:microsoft.com/office/officeart/2005/8/layout/hProcess4"/>
    <dgm:cxn modelId="{3A41ACCE-5FF9-4DFA-AA10-7CC1285C0360}" type="presParOf" srcId="{98EF7360-972E-41A4-B7C2-1E55C4C2C91E}" destId="{8813B81A-51A8-4331-BF47-ED0B7C07F9B4}" srcOrd="3" destOrd="0" presId="urn:microsoft.com/office/officeart/2005/8/layout/hProcess4"/>
    <dgm:cxn modelId="{A658F25E-4A95-4B74-8B09-2148A1D1491A}" type="presParOf" srcId="{98EF7360-972E-41A4-B7C2-1E55C4C2C91E}" destId="{CBBF6447-70CC-4A67-B007-3C8A9B37D8B6}"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A10D5-56B6-4D42-84B3-C6628AD4A8A3}">
      <dsp:nvSpPr>
        <dsp:cNvPr id="0" name=""/>
        <dsp:cNvSpPr/>
      </dsp:nvSpPr>
      <dsp:spPr>
        <a:xfrm>
          <a:off x="0" y="435"/>
          <a:ext cx="10325000" cy="10181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725F31-15D9-4B6F-BB06-E4BE12D1A0F8}">
      <dsp:nvSpPr>
        <dsp:cNvPr id="0" name=""/>
        <dsp:cNvSpPr/>
      </dsp:nvSpPr>
      <dsp:spPr>
        <a:xfrm>
          <a:off x="307993" y="229521"/>
          <a:ext cx="559988" cy="5599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1D04ED-9D55-4B7B-9930-7E0AF3A58C77}">
      <dsp:nvSpPr>
        <dsp:cNvPr id="0" name=""/>
        <dsp:cNvSpPr/>
      </dsp:nvSpPr>
      <dsp:spPr>
        <a:xfrm>
          <a:off x="1175976" y="435"/>
          <a:ext cx="9149023" cy="1018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755" tIns="107755" rIns="107755" bIns="107755" numCol="1" spcCol="1270" anchor="ctr" anchorCtr="0">
          <a:noAutofit/>
        </a:bodyPr>
        <a:lstStyle/>
        <a:p>
          <a:pPr marL="0" lvl="0" indent="0" algn="l" defTabSz="1111250">
            <a:lnSpc>
              <a:spcPct val="100000"/>
            </a:lnSpc>
            <a:spcBef>
              <a:spcPct val="0"/>
            </a:spcBef>
            <a:spcAft>
              <a:spcPct val="35000"/>
            </a:spcAft>
            <a:buNone/>
          </a:pPr>
          <a:r>
            <a:rPr lang="en-US" sz="2500" kern="1200"/>
            <a:t>Problem solving skills are valuable, not just coding skills.</a:t>
          </a:r>
        </a:p>
      </dsp:txBody>
      <dsp:txXfrm>
        <a:off x="1175976" y="435"/>
        <a:ext cx="9149023" cy="1018161"/>
      </dsp:txXfrm>
    </dsp:sp>
    <dsp:sp modelId="{61358BE9-0D96-4532-B318-5A0986D735E3}">
      <dsp:nvSpPr>
        <dsp:cNvPr id="0" name=""/>
        <dsp:cNvSpPr/>
      </dsp:nvSpPr>
      <dsp:spPr>
        <a:xfrm>
          <a:off x="0" y="1273137"/>
          <a:ext cx="10325000" cy="10181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9A198A-E7E4-4CB5-9A0C-CFB99CC5898C}">
      <dsp:nvSpPr>
        <dsp:cNvPr id="0" name=""/>
        <dsp:cNvSpPr/>
      </dsp:nvSpPr>
      <dsp:spPr>
        <a:xfrm>
          <a:off x="307993" y="1502223"/>
          <a:ext cx="559988" cy="5599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6A6DC9-CCCF-47A4-8E73-31095847F7BD}">
      <dsp:nvSpPr>
        <dsp:cNvPr id="0" name=""/>
        <dsp:cNvSpPr/>
      </dsp:nvSpPr>
      <dsp:spPr>
        <a:xfrm>
          <a:off x="1175976" y="1273137"/>
          <a:ext cx="9149023" cy="1018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755" tIns="107755" rIns="107755" bIns="107755" numCol="1" spcCol="1270" anchor="ctr" anchorCtr="0">
          <a:noAutofit/>
        </a:bodyPr>
        <a:lstStyle/>
        <a:p>
          <a:pPr marL="0" lvl="0" indent="0" algn="l" defTabSz="1111250">
            <a:lnSpc>
              <a:spcPct val="100000"/>
            </a:lnSpc>
            <a:spcBef>
              <a:spcPct val="0"/>
            </a:spcBef>
            <a:spcAft>
              <a:spcPct val="35000"/>
            </a:spcAft>
            <a:buNone/>
          </a:pPr>
          <a:r>
            <a:rPr lang="en-US" sz="2500" kern="1200"/>
            <a:t>Some interviewers relate basic DSA knowledge with how well you can solve real-world problems at the workplace.</a:t>
          </a:r>
        </a:p>
      </dsp:txBody>
      <dsp:txXfrm>
        <a:off x="1175976" y="1273137"/>
        <a:ext cx="9149023" cy="1018161"/>
      </dsp:txXfrm>
    </dsp:sp>
    <dsp:sp modelId="{A5ED9F55-63DF-4345-8724-CDD4A6F21EDB}">
      <dsp:nvSpPr>
        <dsp:cNvPr id="0" name=""/>
        <dsp:cNvSpPr/>
      </dsp:nvSpPr>
      <dsp:spPr>
        <a:xfrm>
          <a:off x="0" y="2545839"/>
          <a:ext cx="10325000" cy="10181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ECEE1B-4133-4820-90CA-13DFFAB640D7}">
      <dsp:nvSpPr>
        <dsp:cNvPr id="0" name=""/>
        <dsp:cNvSpPr/>
      </dsp:nvSpPr>
      <dsp:spPr>
        <a:xfrm>
          <a:off x="307993" y="2774925"/>
          <a:ext cx="559988" cy="5599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C61157-53C1-4158-B00E-6036A9F476D6}">
      <dsp:nvSpPr>
        <dsp:cNvPr id="0" name=""/>
        <dsp:cNvSpPr/>
      </dsp:nvSpPr>
      <dsp:spPr>
        <a:xfrm>
          <a:off x="1175976" y="2545839"/>
          <a:ext cx="9149023" cy="1018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755" tIns="107755" rIns="107755" bIns="107755" numCol="1" spcCol="1270" anchor="ctr" anchorCtr="0">
          <a:noAutofit/>
        </a:bodyPr>
        <a:lstStyle/>
        <a:p>
          <a:pPr marL="0" lvl="0" indent="0" algn="l" defTabSz="1111250">
            <a:lnSpc>
              <a:spcPct val="100000"/>
            </a:lnSpc>
            <a:spcBef>
              <a:spcPct val="0"/>
            </a:spcBef>
            <a:spcAft>
              <a:spcPct val="35000"/>
            </a:spcAft>
            <a:buNone/>
          </a:pPr>
          <a:r>
            <a:rPr lang="en-US" sz="2500" kern="1200" dirty="0"/>
            <a:t>When candidates communicate their thought process to the interviewers, it is seen as a valuable skill.</a:t>
          </a:r>
        </a:p>
      </dsp:txBody>
      <dsp:txXfrm>
        <a:off x="1175976" y="2545839"/>
        <a:ext cx="9149023" cy="10181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BCAF3-8E20-4FCA-A024-8D7169DE56C1}">
      <dsp:nvSpPr>
        <dsp:cNvPr id="0" name=""/>
        <dsp:cNvSpPr/>
      </dsp:nvSpPr>
      <dsp:spPr>
        <a:xfrm>
          <a:off x="1928" y="1242209"/>
          <a:ext cx="1308838" cy="10795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57150" lvl="1" indent="-57150" algn="l" defTabSz="355600">
            <a:lnSpc>
              <a:spcPct val="90000"/>
            </a:lnSpc>
            <a:spcBef>
              <a:spcPct val="0"/>
            </a:spcBef>
            <a:spcAft>
              <a:spcPct val="15000"/>
            </a:spcAft>
            <a:buChar char="•"/>
          </a:pPr>
          <a:r>
            <a:rPr lang="en-US" sz="800" kern="1200" dirty="0"/>
            <a:t>Pay close attention to any important information given by the problem; If it’s given, you need it.</a:t>
          </a:r>
        </a:p>
      </dsp:txBody>
      <dsp:txXfrm>
        <a:off x="26771" y="1267052"/>
        <a:ext cx="1259152" cy="798506"/>
      </dsp:txXfrm>
    </dsp:sp>
    <dsp:sp modelId="{F8DAF40C-043F-4B58-A4C8-3DCB3CF7A7A9}">
      <dsp:nvSpPr>
        <dsp:cNvPr id="0" name=""/>
        <dsp:cNvSpPr/>
      </dsp:nvSpPr>
      <dsp:spPr>
        <a:xfrm>
          <a:off x="706509" y="1388152"/>
          <a:ext cx="1607629" cy="1607629"/>
        </a:xfrm>
        <a:prstGeom prst="leftCircularArrow">
          <a:avLst>
            <a:gd name="adj1" fmla="val 4169"/>
            <a:gd name="adj2" fmla="val 525641"/>
            <a:gd name="adj3" fmla="val 2301152"/>
            <a:gd name="adj4" fmla="val 9024489"/>
            <a:gd name="adj5" fmla="val 486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B54969-7F45-41CB-8F25-167945AE26B4}">
      <dsp:nvSpPr>
        <dsp:cNvPr id="0" name=""/>
        <dsp:cNvSpPr/>
      </dsp:nvSpPr>
      <dsp:spPr>
        <a:xfrm>
          <a:off x="292781" y="2090402"/>
          <a:ext cx="1163412" cy="4626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1. Listen</a:t>
          </a:r>
        </a:p>
      </dsp:txBody>
      <dsp:txXfrm>
        <a:off x="306332" y="2103953"/>
        <a:ext cx="1136310" cy="435548"/>
      </dsp:txXfrm>
    </dsp:sp>
    <dsp:sp modelId="{1F3D91D2-CE4B-4C90-B689-8D8B1B3C700D}">
      <dsp:nvSpPr>
        <dsp:cNvPr id="0" name=""/>
        <dsp:cNvSpPr/>
      </dsp:nvSpPr>
      <dsp:spPr>
        <a:xfrm>
          <a:off x="1775324" y="1242209"/>
          <a:ext cx="1308838" cy="10795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US" sz="800" kern="1200" dirty="0"/>
            <a:t>Look for any edge cases in the problem, often the cases given are too small.</a:t>
          </a:r>
        </a:p>
      </dsp:txBody>
      <dsp:txXfrm>
        <a:off x="1800167" y="1498378"/>
        <a:ext cx="1259152" cy="798506"/>
      </dsp:txXfrm>
    </dsp:sp>
    <dsp:sp modelId="{C395AC6F-8D7B-4D16-9742-5DAB36189BFD}">
      <dsp:nvSpPr>
        <dsp:cNvPr id="0" name=""/>
        <dsp:cNvSpPr/>
      </dsp:nvSpPr>
      <dsp:spPr>
        <a:xfrm>
          <a:off x="2468998" y="525828"/>
          <a:ext cx="1774869" cy="1774869"/>
        </a:xfrm>
        <a:prstGeom prst="circularArrow">
          <a:avLst>
            <a:gd name="adj1" fmla="val 3776"/>
            <a:gd name="adj2" fmla="val 471609"/>
            <a:gd name="adj3" fmla="val 19352880"/>
            <a:gd name="adj4" fmla="val 12575511"/>
            <a:gd name="adj5" fmla="val 440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15B380-FE4A-40F7-A584-E4F38B480554}">
      <dsp:nvSpPr>
        <dsp:cNvPr id="0" name=""/>
        <dsp:cNvSpPr/>
      </dsp:nvSpPr>
      <dsp:spPr>
        <a:xfrm>
          <a:off x="2066177" y="1010884"/>
          <a:ext cx="1163412" cy="4626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2. Example</a:t>
          </a:r>
        </a:p>
      </dsp:txBody>
      <dsp:txXfrm>
        <a:off x="2079728" y="1024435"/>
        <a:ext cx="1136310" cy="435548"/>
      </dsp:txXfrm>
    </dsp:sp>
    <dsp:sp modelId="{CDE1A662-FB1B-4B0C-AAFD-C48485B3A40F}">
      <dsp:nvSpPr>
        <dsp:cNvPr id="0" name=""/>
        <dsp:cNvSpPr/>
      </dsp:nvSpPr>
      <dsp:spPr>
        <a:xfrm>
          <a:off x="3548719" y="1242209"/>
          <a:ext cx="1308838" cy="10795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US" sz="800" kern="1200" dirty="0"/>
            <a:t>Write down the first approach that comes to mind, we’ll optimize later.</a:t>
          </a:r>
        </a:p>
      </dsp:txBody>
      <dsp:txXfrm>
        <a:off x="3573562" y="1267052"/>
        <a:ext cx="1259152" cy="798506"/>
      </dsp:txXfrm>
    </dsp:sp>
    <dsp:sp modelId="{4F5E56DD-BD9F-4F0A-98C0-4A4609BAC95F}">
      <dsp:nvSpPr>
        <dsp:cNvPr id="0" name=""/>
        <dsp:cNvSpPr/>
      </dsp:nvSpPr>
      <dsp:spPr>
        <a:xfrm>
          <a:off x="4253301" y="1388152"/>
          <a:ext cx="1607629" cy="1607629"/>
        </a:xfrm>
        <a:prstGeom prst="leftCircularArrow">
          <a:avLst>
            <a:gd name="adj1" fmla="val 4169"/>
            <a:gd name="adj2" fmla="val 525641"/>
            <a:gd name="adj3" fmla="val 2301152"/>
            <a:gd name="adj4" fmla="val 9024489"/>
            <a:gd name="adj5" fmla="val 486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A9A843-C59D-4FB9-B815-FBCE6F954458}">
      <dsp:nvSpPr>
        <dsp:cNvPr id="0" name=""/>
        <dsp:cNvSpPr/>
      </dsp:nvSpPr>
      <dsp:spPr>
        <a:xfrm>
          <a:off x="3839572" y="2090402"/>
          <a:ext cx="1163412" cy="4626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3. Brute Force</a:t>
          </a:r>
        </a:p>
      </dsp:txBody>
      <dsp:txXfrm>
        <a:off x="3853123" y="2103953"/>
        <a:ext cx="1136310" cy="435548"/>
      </dsp:txXfrm>
    </dsp:sp>
    <dsp:sp modelId="{80C0A6EF-8206-4A01-ABB7-97D3BE938D0F}">
      <dsp:nvSpPr>
        <dsp:cNvPr id="0" name=""/>
        <dsp:cNvSpPr/>
      </dsp:nvSpPr>
      <dsp:spPr>
        <a:xfrm>
          <a:off x="5322115" y="1242209"/>
          <a:ext cx="1308838" cy="10795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US" sz="800" kern="1200" dirty="0"/>
            <a:t>Does your solution meet the BCR</a:t>
          </a:r>
          <a14:m xmlns:a14="http://schemas.microsoft.com/office/drawing/2010/main">
            <m:oMath xmlns:m="http://schemas.openxmlformats.org/officeDocument/2006/math">
              <m:sSup>
                <m:sSupPr>
                  <m:ctrlPr>
                    <a:rPr lang="en-US" sz="800" b="0" i="1" kern="1200" smtClean="0">
                      <a:latin typeface="Cambria Math" panose="02040503050406030204" pitchFamily="18" charset="0"/>
                    </a:rPr>
                  </m:ctrlPr>
                </m:sSupPr>
                <m:e>
                  <m:r>
                    <a:rPr lang="en-US" sz="800" b="0" i="1" kern="1200" smtClean="0">
                      <a:latin typeface="Cambria Math" panose="02040503050406030204" pitchFamily="18" charset="0"/>
                    </a:rPr>
                    <m:t> </m:t>
                  </m:r>
                </m:e>
                <m:sup>
                  <m:r>
                    <a:rPr lang="en-US" sz="800" b="0" i="1" kern="1200" smtClean="0">
                      <a:latin typeface="Cambria Math" panose="02040503050406030204" pitchFamily="18" charset="0"/>
                    </a:rPr>
                    <m:t>1</m:t>
                  </m:r>
                </m:sup>
              </m:sSup>
              <m:r>
                <a:rPr lang="en-US" sz="800" b="0" i="1" kern="1200" smtClean="0">
                  <a:latin typeface="Cambria Math" panose="02040503050406030204" pitchFamily="18" charset="0"/>
                </a:rPr>
                <m:t> </m:t>
              </m:r>
            </m:oMath>
          </a14:m>
          <a:r>
            <a:rPr lang="en-US" sz="800" kern="1200" dirty="0"/>
            <a:t>? If not, then there might be room for improvement.</a:t>
          </a:r>
        </a:p>
      </dsp:txBody>
      <dsp:txXfrm>
        <a:off x="5346958" y="1498378"/>
        <a:ext cx="1259152" cy="798506"/>
      </dsp:txXfrm>
    </dsp:sp>
    <dsp:sp modelId="{15CDA32C-2EC8-4174-AE5F-7C13A80D993B}">
      <dsp:nvSpPr>
        <dsp:cNvPr id="0" name=""/>
        <dsp:cNvSpPr/>
      </dsp:nvSpPr>
      <dsp:spPr>
        <a:xfrm>
          <a:off x="6015789" y="525828"/>
          <a:ext cx="1774869" cy="1774869"/>
        </a:xfrm>
        <a:prstGeom prst="circularArrow">
          <a:avLst>
            <a:gd name="adj1" fmla="val 3776"/>
            <a:gd name="adj2" fmla="val 471609"/>
            <a:gd name="adj3" fmla="val 19352880"/>
            <a:gd name="adj4" fmla="val 12575511"/>
            <a:gd name="adj5" fmla="val 440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FD0225-C7FD-4371-8C04-F056B8D49652}">
      <dsp:nvSpPr>
        <dsp:cNvPr id="0" name=""/>
        <dsp:cNvSpPr/>
      </dsp:nvSpPr>
      <dsp:spPr>
        <a:xfrm>
          <a:off x="5612968" y="1010884"/>
          <a:ext cx="1163412" cy="4626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4. Optimize</a:t>
          </a:r>
        </a:p>
      </dsp:txBody>
      <dsp:txXfrm>
        <a:off x="5626519" y="1024435"/>
        <a:ext cx="1136310" cy="435548"/>
      </dsp:txXfrm>
    </dsp:sp>
    <dsp:sp modelId="{2005615F-A7FF-4E66-A182-C94434A3620A}">
      <dsp:nvSpPr>
        <dsp:cNvPr id="0" name=""/>
        <dsp:cNvSpPr/>
      </dsp:nvSpPr>
      <dsp:spPr>
        <a:xfrm>
          <a:off x="7095510" y="1242209"/>
          <a:ext cx="1308838" cy="10795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US" sz="800" kern="1200" dirty="0"/>
            <a:t>Explain to the interviewer what you just did, if you missed something, they might even give you a hint!</a:t>
          </a:r>
        </a:p>
      </dsp:txBody>
      <dsp:txXfrm>
        <a:off x="7120353" y="1267052"/>
        <a:ext cx="1259152" cy="798506"/>
      </dsp:txXfrm>
    </dsp:sp>
    <dsp:sp modelId="{1AD4053A-36E4-4ACC-80E0-2C253A556C49}">
      <dsp:nvSpPr>
        <dsp:cNvPr id="0" name=""/>
        <dsp:cNvSpPr/>
      </dsp:nvSpPr>
      <dsp:spPr>
        <a:xfrm>
          <a:off x="7800092" y="1388152"/>
          <a:ext cx="1607629" cy="1607629"/>
        </a:xfrm>
        <a:prstGeom prst="leftCircularArrow">
          <a:avLst>
            <a:gd name="adj1" fmla="val 4169"/>
            <a:gd name="adj2" fmla="val 525641"/>
            <a:gd name="adj3" fmla="val 2301152"/>
            <a:gd name="adj4" fmla="val 9024489"/>
            <a:gd name="adj5" fmla="val 486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6DDCC22-A007-4EA7-9C20-62BCFC30A4EE}">
      <dsp:nvSpPr>
        <dsp:cNvPr id="0" name=""/>
        <dsp:cNvSpPr/>
      </dsp:nvSpPr>
      <dsp:spPr>
        <a:xfrm>
          <a:off x="7386363" y="2090402"/>
          <a:ext cx="1163412" cy="4626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5. Walk Through</a:t>
          </a:r>
        </a:p>
      </dsp:txBody>
      <dsp:txXfrm>
        <a:off x="7399914" y="2103953"/>
        <a:ext cx="1136310" cy="435548"/>
      </dsp:txXfrm>
    </dsp:sp>
    <dsp:sp modelId="{7D5F4117-41F1-45BE-8C16-EA21A66A3543}">
      <dsp:nvSpPr>
        <dsp:cNvPr id="0" name=""/>
        <dsp:cNvSpPr/>
      </dsp:nvSpPr>
      <dsp:spPr>
        <a:xfrm>
          <a:off x="8868906" y="1242209"/>
          <a:ext cx="1308838" cy="10795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US" sz="800" kern="1200" dirty="0"/>
            <a:t>Run the test cases and compare the actual output to the expected, if you solved it!, Congrats! If not, go back to your code and try to fix it.</a:t>
          </a:r>
        </a:p>
      </dsp:txBody>
      <dsp:txXfrm>
        <a:off x="8893749" y="1498378"/>
        <a:ext cx="1259152" cy="798506"/>
      </dsp:txXfrm>
    </dsp:sp>
    <dsp:sp modelId="{8813B81A-51A8-4331-BF47-ED0B7C07F9B4}">
      <dsp:nvSpPr>
        <dsp:cNvPr id="0" name=""/>
        <dsp:cNvSpPr/>
      </dsp:nvSpPr>
      <dsp:spPr>
        <a:xfrm>
          <a:off x="9159759" y="1010884"/>
          <a:ext cx="1163412" cy="4626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6. Code it! Test it!</a:t>
          </a:r>
        </a:p>
      </dsp:txBody>
      <dsp:txXfrm>
        <a:off x="9173310" y="1024435"/>
        <a:ext cx="1136310" cy="4355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EE5F3-D44C-47D1-A5C4-F51DF8DE3E6D}" type="datetimeFigureOut">
              <a:rPr lang="en-US" smtClean="0"/>
              <a:t>12/29/2024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C8383-ADDC-441F-95EB-E53888E434D7}" type="slidenum">
              <a:rPr lang="en-US" smtClean="0"/>
              <a:t>‹#›</a:t>
            </a:fld>
            <a:endParaRPr lang="en-US"/>
          </a:p>
        </p:txBody>
      </p:sp>
    </p:spTree>
    <p:extLst>
      <p:ext uri="{BB962C8B-B14F-4D97-AF65-F5344CB8AC3E}">
        <p14:creationId xmlns:p14="http://schemas.microsoft.com/office/powerpoint/2010/main" val="1470313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573119E4-BA25-464D-B2A0-6B9EFAE88088}" type="datetime1">
              <a:rPr lang="en-US" smtClean="0"/>
              <a:t>12/29/2024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6045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16258591-A407-4DBF-A34E-0F32E5848A9D}" type="datetime1">
              <a:rPr lang="en-US" smtClean="0"/>
              <a:t>12/29/2024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71188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DA157EC5-365E-4110-94FF-57EA551CF233}" type="datetime1">
              <a:rPr lang="en-US" smtClean="0"/>
              <a:t>12/29/2024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08553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BE12D22-5476-4D90-A208-709ECE773E8B}" type="datetime1">
              <a:rPr lang="en-US" smtClean="0"/>
              <a:t>12/29/2024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84286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A7300839-ECEA-407F-B8AB-8551C0E14468}" type="datetime1">
              <a:rPr lang="en-US" smtClean="0"/>
              <a:t>12/29/2024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4230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C289045B-358C-4F5B-9B17-EC6F11BCBA1A}" type="datetime1">
              <a:rPr lang="en-US" smtClean="0"/>
              <a:t>12/29/2024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7721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B6E0A839-0A43-463F-9418-95604E4F9830}" type="datetime1">
              <a:rPr lang="en-US" smtClean="0"/>
              <a:t>12/29/2024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61676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78768B67-E5FA-4A45-8886-60C2E5CBAAE4}" type="datetime1">
              <a:rPr lang="en-US" smtClean="0"/>
              <a:t>12/29/2024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048604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C4147393-7876-4E4E-8AA1-572AB7915651}" type="datetime1">
              <a:rPr lang="en-US" smtClean="0"/>
              <a:t>12/29/2024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79824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9D93A843-4A08-4DD4-A9E3-403742763012}" type="datetime1">
              <a:rPr lang="en-US" smtClean="0"/>
              <a:t>12/29/2024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2174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5F0ADEF8-8AC1-4FDE-A7E6-BDE25D64B07B}" type="datetime1">
              <a:rPr lang="en-US" smtClean="0"/>
              <a:t>12/29/2024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81220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3E49EC8B-8875-4EF4-94D6-13EBF23AACE3}" type="datetime1">
              <a:rPr lang="en-US" smtClean="0"/>
              <a:t>12/29/2024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67049891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8" r:id="rId7"/>
    <p:sldLayoutId id="2147483729" r:id="rId8"/>
    <p:sldLayoutId id="2147483730" r:id="rId9"/>
    <p:sldLayoutId id="2147483731" r:id="rId10"/>
    <p:sldLayoutId id="2147483733" r:id="rId11"/>
  </p:sldLayoutIdLst>
  <p:hf hdr="0" ftr="0" dt="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leetcod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CEC7A2BB-E03E-436B-ABA5-3EBC8FB406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A6DC0849-A033-4B02-97FE-B41AD9A866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3ADCA7D-864A-49AD-B820-102F220EA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957E947-1347-4EB3-89EB-DF85D94E26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8B5FAB9-675C-4906-A39C-BCFD689294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C524971-DA3C-4B74-A99D-95CECD50C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BDB683-BC6A-4522-82A5-C7457201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41560A9-0B55-472F-8261-6951E27C5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874A14-7926-47E8-947C-904C98B0E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E5598F-2EAC-49C0-B77B-95438A8EDD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8993AC-196C-48AC-BCE3-3E71814D9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17F3CA-CF3E-4CD8-B001-2BDF09D767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37402-E5C4-470B-955F-F3A8867765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315EAA5-98ED-4276-880E-4E3789CEA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7F94794-653E-45B6-811B-8081788A0E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2DE38F-FC85-4274-8C84-8E75162E6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4AF14C3-798E-4C02-A6B4-165D003D7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3D4C15-2F93-446B-AF2D-82072EC01A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09026E7-4EC6-47AE-A989-318A5CA6BA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6DEDA5A-47AA-4ED0-897C-C0B1873B6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061821F-242E-4E40-B305-9048634C0F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0734AE8-EEDD-4DCB-9723-087DC2EC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DB511B-1563-4336-AFBB-D561A7C0B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CEC4A9-4067-4D92-A28E-EE8152717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B783B25-A3A3-45C4-B04C-A11644250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31178CD-3DE0-4C42-811C-7BC881FBF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926C508-8BE5-4ACF-A219-09B5D995B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B58DEC2-3409-477A-84B4-A5D297FB0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E3E226-6EDA-4FC4-B670-9590DD5CE7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BC874A8-EE7F-4F92-AAEA-40B18D939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3D647B-0C43-4C02-9BD2-A01859FD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6DE01B-DD35-4B52-A72E-57E60E226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223EA08-97E6-136F-E429-D090D1D5C1C4}"/>
              </a:ext>
            </a:extLst>
          </p:cNvPr>
          <p:cNvSpPr>
            <a:spLocks noGrp="1"/>
          </p:cNvSpPr>
          <p:nvPr>
            <p:ph type="ctrTitle"/>
          </p:nvPr>
        </p:nvSpPr>
        <p:spPr>
          <a:xfrm>
            <a:off x="684225" y="746840"/>
            <a:ext cx="5402454" cy="2510445"/>
          </a:xfrm>
        </p:spPr>
        <p:txBody>
          <a:bodyPr>
            <a:normAutofit/>
          </a:bodyPr>
          <a:lstStyle/>
          <a:p>
            <a:r>
              <a:rPr lang="en-US" dirty="0">
                <a:latin typeface="Boucherie Block" panose="020F0502020204030204" pitchFamily="2" charset="0"/>
              </a:rPr>
              <a:t>Intro to Coding Interviews</a:t>
            </a:r>
          </a:p>
        </p:txBody>
      </p:sp>
      <p:sp>
        <p:nvSpPr>
          <p:cNvPr id="3" name="Subtitle 2">
            <a:extLst>
              <a:ext uri="{FF2B5EF4-FFF2-40B4-BE49-F238E27FC236}">
                <a16:creationId xmlns:a16="http://schemas.microsoft.com/office/drawing/2014/main" id="{1D5A85DF-B0A6-DDE0-FD85-28EE2C695EBA}"/>
              </a:ext>
            </a:extLst>
          </p:cNvPr>
          <p:cNvSpPr>
            <a:spLocks noGrp="1"/>
          </p:cNvSpPr>
          <p:nvPr>
            <p:ph type="subTitle" idx="1"/>
          </p:nvPr>
        </p:nvSpPr>
        <p:spPr>
          <a:xfrm>
            <a:off x="684225" y="3425899"/>
            <a:ext cx="5185297" cy="2309737"/>
          </a:xfrm>
        </p:spPr>
        <p:txBody>
          <a:bodyPr>
            <a:normAutofit/>
          </a:bodyPr>
          <a:lstStyle/>
          <a:p>
            <a:r>
              <a:rPr lang="en-US" b="1" dirty="0"/>
              <a:t>By: Juan Peñuela</a:t>
            </a:r>
          </a:p>
        </p:txBody>
      </p:sp>
      <p:sp>
        <p:nvSpPr>
          <p:cNvPr id="44" name="Right Triangle 43">
            <a:extLst>
              <a:ext uri="{FF2B5EF4-FFF2-40B4-BE49-F238E27FC236}">
                <a16:creationId xmlns:a16="http://schemas.microsoft.com/office/drawing/2014/main" id="{218D3B53-4071-48E8-9CB1-4566DAF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260044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586ED56D-1305-8F65-7EFE-B4AA98528C10}"/>
              </a:ext>
            </a:extLst>
          </p:cNvPr>
          <p:cNvPicPr>
            <a:picLocks noChangeAspect="1"/>
          </p:cNvPicPr>
          <p:nvPr/>
        </p:nvPicPr>
        <p:blipFill>
          <a:blip r:embed="rId2"/>
          <a:srcRect l="25579" r="3022" b="-1"/>
          <a:stretch/>
        </p:blipFill>
        <p:spPr>
          <a:xfrm>
            <a:off x="6062050" y="-1554"/>
            <a:ext cx="6120571" cy="685799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pic>
        <p:nvPicPr>
          <p:cNvPr id="1028" name="Picture 4" descr="Knight Hacks VI: Join us in engaging with companies ...">
            <a:extLst>
              <a:ext uri="{FF2B5EF4-FFF2-40B4-BE49-F238E27FC236}">
                <a16:creationId xmlns:a16="http://schemas.microsoft.com/office/drawing/2014/main" id="{A8609A02-8EB7-AAAF-BF1B-A414A2725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9143" y="4209093"/>
            <a:ext cx="1564881" cy="1695157"/>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E9DC9F26-A8CF-1005-A746-EA4D75DACE91}"/>
              </a:ext>
            </a:extLst>
          </p:cNvPr>
          <p:cNvSpPr>
            <a:spLocks noGrp="1"/>
          </p:cNvSpPr>
          <p:nvPr>
            <p:ph type="sldNum" sz="quarter" idx="12"/>
          </p:nvPr>
        </p:nvSpPr>
        <p:spPr/>
        <p:txBody>
          <a:bodyPr/>
          <a:lstStyle/>
          <a:p>
            <a:fld id="{BE15108C-154A-4A5A-9C05-91A49A422BA7}" type="slidenum">
              <a:rPr lang="en-US" smtClean="0"/>
              <a:t>1</a:t>
            </a:fld>
            <a:endParaRPr lang="en-US"/>
          </a:p>
        </p:txBody>
      </p:sp>
    </p:spTree>
    <p:extLst>
      <p:ext uri="{BB962C8B-B14F-4D97-AF65-F5344CB8AC3E}">
        <p14:creationId xmlns:p14="http://schemas.microsoft.com/office/powerpoint/2010/main" val="2594616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6" name="Group 15">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 name="Straight Connector 16">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Right Triangle 48">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EF75835-808A-3C5E-093D-47645E7AA9EE}"/>
              </a:ext>
            </a:extLst>
          </p:cNvPr>
          <p:cNvSpPr>
            <a:spLocks noGrp="1"/>
          </p:cNvSpPr>
          <p:nvPr>
            <p:ph type="title"/>
          </p:nvPr>
        </p:nvSpPr>
        <p:spPr>
          <a:xfrm>
            <a:off x="691079" y="725952"/>
            <a:ext cx="5818396" cy="1362156"/>
          </a:xfrm>
        </p:spPr>
        <p:txBody>
          <a:bodyPr>
            <a:normAutofit/>
          </a:bodyPr>
          <a:lstStyle/>
          <a:p>
            <a:pPr>
              <a:lnSpc>
                <a:spcPct val="90000"/>
              </a:lnSpc>
            </a:pPr>
            <a:r>
              <a:rPr lang="en-US" dirty="0">
                <a:latin typeface="Boucherie Block" panose="02000506000000020004" pitchFamily="2" charset="0"/>
              </a:rPr>
              <a:t>Beginner Solutions 1: Is Unique</a:t>
            </a:r>
            <a:endParaRPr lang="en-US">
              <a:latin typeface="Boucherie Block" panose="02000506000000020004" pitchFamily="2"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50DF4D1-FA32-204F-D46C-633D1D464840}"/>
                  </a:ext>
                </a:extLst>
              </p:cNvPr>
              <p:cNvSpPr>
                <a:spLocks noGrp="1"/>
              </p:cNvSpPr>
              <p:nvPr>
                <p:ph idx="1"/>
              </p:nvPr>
            </p:nvSpPr>
            <p:spPr>
              <a:xfrm>
                <a:off x="691079" y="2340131"/>
                <a:ext cx="5818396" cy="3791918"/>
              </a:xfrm>
            </p:spPr>
            <p:txBody>
              <a:bodyPr>
                <a:normAutofit/>
              </a:bodyPr>
              <a:lstStyle/>
              <a:p>
                <a:pPr>
                  <a:lnSpc>
                    <a:spcPct val="100000"/>
                  </a:lnSpc>
                </a:pPr>
                <a:r>
                  <a:rPr lang="en-US" sz="1900" dirty="0"/>
                  <a:t>One Option is to create an array of 256 Booleans (Due to ASCII characters), then iterate through the string, and for each character, mark that index as true. If the flag was already true, then return false.</a:t>
                </a:r>
              </a:p>
              <a:p>
                <a:pPr>
                  <a:lnSpc>
                    <a:spcPct val="100000"/>
                  </a:lnSpc>
                </a:pPr>
                <a:endParaRPr lang="en-US" sz="1900" dirty="0"/>
              </a:p>
              <a:p>
                <a:pPr>
                  <a:lnSpc>
                    <a:spcPct val="100000"/>
                  </a:lnSpc>
                </a:pPr>
                <a:r>
                  <a:rPr lang="en-US" sz="1900" dirty="0"/>
                  <a:t>If we can’t use additional data structures, there’s other approaches we can use:</a:t>
                </a:r>
              </a:p>
              <a:p>
                <a:pPr lvl="1">
                  <a:lnSpc>
                    <a:spcPct val="100000"/>
                  </a:lnSpc>
                </a:pPr>
                <a:r>
                  <a:rPr lang="en-US" sz="1700" dirty="0"/>
                  <a:t>1. Compare each character against each other </a:t>
                </a:r>
                <a14:m>
                  <m:oMath xmlns:m="http://schemas.openxmlformats.org/officeDocument/2006/math">
                    <m:r>
                      <a:rPr lang="en-US" sz="1700" b="0" i="1" smtClean="0">
                        <a:latin typeface="Cambria Math" panose="02040503050406030204" pitchFamily="18" charset="0"/>
                      </a:rPr>
                      <m:t>𝑂</m:t>
                    </m:r>
                    <m:d>
                      <m:dPr>
                        <m:ctrlPr>
                          <a:rPr lang="en-US" sz="1700" b="0" i="1" smtClean="0">
                            <a:latin typeface="Cambria Math" panose="02040503050406030204" pitchFamily="18" charset="0"/>
                          </a:rPr>
                        </m:ctrlPr>
                      </m:dPr>
                      <m:e>
                        <m:sSup>
                          <m:sSupPr>
                            <m:ctrlPr>
                              <a:rPr lang="en-US" sz="1700" b="0" i="1" smtClean="0">
                                <a:latin typeface="Cambria Math" panose="02040503050406030204" pitchFamily="18" charset="0"/>
                              </a:rPr>
                            </m:ctrlPr>
                          </m:sSupPr>
                          <m:e>
                            <m:r>
                              <a:rPr lang="en-US" sz="1700" b="0" i="1" smtClean="0">
                                <a:latin typeface="Cambria Math" panose="02040503050406030204" pitchFamily="18" charset="0"/>
                              </a:rPr>
                              <m:t>𝑛</m:t>
                            </m:r>
                          </m:e>
                          <m:sup>
                            <m:r>
                              <a:rPr lang="en-US" sz="1700" b="0" i="1" smtClean="0">
                                <a:latin typeface="Cambria Math" panose="02040503050406030204" pitchFamily="18" charset="0"/>
                              </a:rPr>
                              <m:t>2</m:t>
                            </m:r>
                          </m:sup>
                        </m:sSup>
                      </m:e>
                    </m:d>
                  </m:oMath>
                </a14:m>
                <a:endParaRPr lang="en-US" sz="1700" dirty="0"/>
              </a:p>
              <a:p>
                <a:pPr lvl="1">
                  <a:lnSpc>
                    <a:spcPct val="100000"/>
                  </a:lnSpc>
                </a:pPr>
                <a:r>
                  <a:rPr lang="en-US" sz="1700" dirty="0"/>
                  <a:t>2. Sort the string and check neighboring characters.</a:t>
                </a:r>
              </a:p>
              <a:p>
                <a:pPr>
                  <a:lnSpc>
                    <a:spcPct val="100000"/>
                  </a:lnSpc>
                </a:pPr>
                <a:endParaRPr lang="en-US" sz="1900" dirty="0"/>
              </a:p>
              <a:p>
                <a:pPr>
                  <a:lnSpc>
                    <a:spcPct val="100000"/>
                  </a:lnSpc>
                </a:pPr>
                <a:endParaRPr lang="en-US" sz="1900" dirty="0"/>
              </a:p>
            </p:txBody>
          </p:sp>
        </mc:Choice>
        <mc:Fallback>
          <p:sp>
            <p:nvSpPr>
              <p:cNvPr id="3" name="Content Placeholder 2">
                <a:extLst>
                  <a:ext uri="{FF2B5EF4-FFF2-40B4-BE49-F238E27FC236}">
                    <a16:creationId xmlns:a16="http://schemas.microsoft.com/office/drawing/2014/main" id="{F50DF4D1-FA32-204F-D46C-633D1D464840}"/>
                  </a:ext>
                </a:extLst>
              </p:cNvPr>
              <p:cNvSpPr>
                <a:spLocks noGrp="1" noRot="1" noChangeAspect="1" noMove="1" noResize="1" noEditPoints="1" noAdjustHandles="1" noChangeArrowheads="1" noChangeShapeType="1" noTextEdit="1"/>
              </p:cNvSpPr>
              <p:nvPr>
                <p:ph idx="1"/>
              </p:nvPr>
            </p:nvSpPr>
            <p:spPr>
              <a:xfrm>
                <a:off x="691079" y="2340131"/>
                <a:ext cx="5818396" cy="3791918"/>
              </a:xfrm>
              <a:blipFill>
                <a:blip r:embed="rId2"/>
                <a:stretch>
                  <a:fillRect l="-209" t="-96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40452D8-31B4-E034-5212-F30B4BB91300}"/>
              </a:ext>
            </a:extLst>
          </p:cNvPr>
          <p:cNvPicPr>
            <a:picLocks noChangeAspect="1"/>
          </p:cNvPicPr>
          <p:nvPr/>
        </p:nvPicPr>
        <p:blipFill>
          <a:blip r:embed="rId3"/>
          <a:stretch>
            <a:fillRect/>
          </a:stretch>
        </p:blipFill>
        <p:spPr>
          <a:xfrm>
            <a:off x="7087094" y="764881"/>
            <a:ext cx="4401655" cy="5334724"/>
          </a:xfrm>
          <a:prstGeom prst="rect">
            <a:avLst/>
          </a:prstGeom>
        </p:spPr>
      </p:pic>
      <p:sp>
        <p:nvSpPr>
          <p:cNvPr id="4" name="Slide Number Placeholder 3">
            <a:extLst>
              <a:ext uri="{FF2B5EF4-FFF2-40B4-BE49-F238E27FC236}">
                <a16:creationId xmlns:a16="http://schemas.microsoft.com/office/drawing/2014/main" id="{B9FBCD67-42EF-60E4-736F-26848C197A52}"/>
              </a:ext>
            </a:extLst>
          </p:cNvPr>
          <p:cNvSpPr>
            <a:spLocks noGrp="1"/>
          </p:cNvSpPr>
          <p:nvPr>
            <p:ph type="sldNum" sz="quarter" idx="12"/>
          </p:nvPr>
        </p:nvSpPr>
        <p:spPr>
          <a:xfrm>
            <a:off x="11003649" y="6215870"/>
            <a:ext cx="979151" cy="417126"/>
          </a:xfrm>
        </p:spPr>
        <p:txBody>
          <a:bodyPr>
            <a:normAutofit/>
          </a:bodyPr>
          <a:lstStyle/>
          <a:p>
            <a:pPr>
              <a:spcAft>
                <a:spcPts val="600"/>
              </a:spcAft>
            </a:pPr>
            <a:fld id="{BE15108C-154A-4A5A-9C05-91A49A422BA7}" type="slidenum">
              <a:rPr lang="en-US" smtClean="0"/>
              <a:pPr>
                <a:spcAft>
                  <a:spcPts val="600"/>
                </a:spcAft>
              </a:pPr>
              <a:t>10</a:t>
            </a:fld>
            <a:endParaRPr lang="en-US"/>
          </a:p>
        </p:txBody>
      </p:sp>
      <p:sp>
        <p:nvSpPr>
          <p:cNvPr id="9" name="Content Placeholder 2">
            <a:extLst>
              <a:ext uri="{FF2B5EF4-FFF2-40B4-BE49-F238E27FC236}">
                <a16:creationId xmlns:a16="http://schemas.microsoft.com/office/drawing/2014/main" id="{92826F97-B5D0-1974-5050-782963312C9C}"/>
              </a:ext>
            </a:extLst>
          </p:cNvPr>
          <p:cNvSpPr txBox="1">
            <a:spLocks/>
          </p:cNvSpPr>
          <p:nvPr/>
        </p:nvSpPr>
        <p:spPr>
          <a:xfrm>
            <a:off x="6663961" y="2369988"/>
            <a:ext cx="3240841" cy="356443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994502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409A6-6054-B677-A60F-1980AAA49789}"/>
              </a:ext>
            </a:extLst>
          </p:cNvPr>
          <p:cNvSpPr>
            <a:spLocks noGrp="1"/>
          </p:cNvSpPr>
          <p:nvPr>
            <p:ph type="title"/>
          </p:nvPr>
        </p:nvSpPr>
        <p:spPr/>
        <p:txBody>
          <a:bodyPr/>
          <a:lstStyle/>
          <a:p>
            <a:r>
              <a:rPr lang="en-US" dirty="0"/>
              <a:t>Intermediate Solutions 1: Zero Matrix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0C1123-BFA4-6129-1D86-63971CF804FD}"/>
                  </a:ext>
                </a:extLst>
              </p:cNvPr>
              <p:cNvSpPr>
                <a:spLocks noGrp="1"/>
              </p:cNvSpPr>
              <p:nvPr>
                <p:ph idx="1"/>
              </p:nvPr>
            </p:nvSpPr>
            <p:spPr/>
            <p:txBody>
              <a:bodyPr/>
              <a:lstStyle/>
              <a:p>
                <a:r>
                  <a:rPr lang="en-US" dirty="0"/>
                  <a:t>You could simply iterate through the matrix and each time you find a 0, set the whole row and column to 0, but if you do this, you will eventually end up with a matrix full of 0s.</a:t>
                </a:r>
              </a:p>
              <a:p>
                <a:r>
                  <a:rPr lang="en-US" dirty="0"/>
                  <a:t>One way to get around this is to create a secondary matrix, which flags which spaces need to be 0, then proceed from there. This approach also guarantees that we will have a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𝑁</m:t>
                        </m:r>
                      </m:e>
                    </m:d>
                  </m:oMath>
                </a14:m>
                <a:r>
                  <a:rPr lang="en-US" dirty="0"/>
                  <a:t> runtime.</a:t>
                </a:r>
              </a:p>
              <a:p>
                <a:r>
                  <a:rPr lang="en-US" dirty="0"/>
                  <a:t>What’s the runtime of this approach?</a:t>
                </a:r>
              </a:p>
            </p:txBody>
          </p:sp>
        </mc:Choice>
        <mc:Fallback>
          <p:sp>
            <p:nvSpPr>
              <p:cNvPr id="3" name="Content Placeholder 2">
                <a:extLst>
                  <a:ext uri="{FF2B5EF4-FFF2-40B4-BE49-F238E27FC236}">
                    <a16:creationId xmlns:a16="http://schemas.microsoft.com/office/drawing/2014/main" id="{140C1123-BFA4-6129-1D86-63971CF804FD}"/>
                  </a:ext>
                </a:extLst>
              </p:cNvPr>
              <p:cNvSpPr>
                <a:spLocks noGrp="1" noRot="1" noChangeAspect="1" noMove="1" noResize="1" noEditPoints="1" noAdjustHandles="1" noChangeArrowheads="1" noChangeShapeType="1" noTextEdit="1"/>
              </p:cNvSpPr>
              <p:nvPr>
                <p:ph idx="1"/>
              </p:nvPr>
            </p:nvSpPr>
            <p:spPr>
              <a:blipFill>
                <a:blip r:embed="rId2"/>
                <a:stretch>
                  <a:fillRect l="-177" t="-1026" r="-11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E7ADF4E-2F42-5508-1681-86D43D42F3DC}"/>
              </a:ext>
            </a:extLst>
          </p:cNvPr>
          <p:cNvSpPr>
            <a:spLocks noGrp="1"/>
          </p:cNvSpPr>
          <p:nvPr>
            <p:ph type="sldNum" sz="quarter" idx="12"/>
          </p:nvPr>
        </p:nvSpPr>
        <p:spPr/>
        <p:txBody>
          <a:bodyPr/>
          <a:lstStyle/>
          <a:p>
            <a:fld id="{BE15108C-154A-4A5A-9C05-91A49A422BA7}" type="slidenum">
              <a:rPr lang="en-US" smtClean="0"/>
              <a:t>11</a:t>
            </a:fld>
            <a:endParaRPr lang="en-US"/>
          </a:p>
        </p:txBody>
      </p:sp>
    </p:spTree>
    <p:extLst>
      <p:ext uri="{BB962C8B-B14F-4D97-AF65-F5344CB8AC3E}">
        <p14:creationId xmlns:p14="http://schemas.microsoft.com/office/powerpoint/2010/main" val="2042870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 name="Group 12">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4" name="Straight Connector 13">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ight Triangle 45">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835851E-F0E2-3DBE-EFE3-8BE1CA42E252}"/>
              </a:ext>
            </a:extLst>
          </p:cNvPr>
          <p:cNvSpPr>
            <a:spLocks noGrp="1"/>
          </p:cNvSpPr>
          <p:nvPr>
            <p:ph type="title"/>
          </p:nvPr>
        </p:nvSpPr>
        <p:spPr>
          <a:xfrm>
            <a:off x="691079" y="725952"/>
            <a:ext cx="4038652" cy="1881178"/>
          </a:xfrm>
        </p:spPr>
        <p:txBody>
          <a:bodyPr>
            <a:normAutofit/>
          </a:bodyPr>
          <a:lstStyle/>
          <a:p>
            <a:pPr>
              <a:lnSpc>
                <a:spcPct val="90000"/>
              </a:lnSpc>
            </a:pPr>
            <a:r>
              <a:rPr lang="en-US" sz="4100">
                <a:latin typeface="Boucherie Block" panose="02000506000000020004" pitchFamily="2" charset="0"/>
              </a:rPr>
              <a:t>Beginner Solutions 2: Check Permutation</a:t>
            </a:r>
          </a:p>
        </p:txBody>
      </p:sp>
      <p:sp>
        <p:nvSpPr>
          <p:cNvPr id="3" name="Content Placeholder 2">
            <a:extLst>
              <a:ext uri="{FF2B5EF4-FFF2-40B4-BE49-F238E27FC236}">
                <a16:creationId xmlns:a16="http://schemas.microsoft.com/office/drawing/2014/main" id="{796E4330-BFB3-2164-41AC-1F87DF230B17}"/>
              </a:ext>
            </a:extLst>
          </p:cNvPr>
          <p:cNvSpPr>
            <a:spLocks noGrp="1"/>
          </p:cNvSpPr>
          <p:nvPr>
            <p:ph idx="1"/>
          </p:nvPr>
        </p:nvSpPr>
        <p:spPr>
          <a:xfrm>
            <a:off x="691079" y="2886117"/>
            <a:ext cx="4038652" cy="3276824"/>
          </a:xfrm>
        </p:spPr>
        <p:txBody>
          <a:bodyPr>
            <a:normAutofit fontScale="92500" lnSpcReduction="20000"/>
          </a:bodyPr>
          <a:lstStyle/>
          <a:p>
            <a:r>
              <a:rPr lang="en-US" dirty="0"/>
              <a:t>The easiest solution is to sort both strings, and if they match, then they are permutations of each other.</a:t>
            </a:r>
          </a:p>
          <a:p>
            <a:r>
              <a:rPr lang="en-US" dirty="0"/>
              <a:t>We can also check the character count on each string and see if they match, using a hash map or in python, the function </a:t>
            </a:r>
            <a:r>
              <a:rPr lang="en-US" dirty="0">
                <a:latin typeface="Cascadia Code SemiLight" panose="020B0609020000020004" pitchFamily="49" charset="0"/>
                <a:ea typeface="Cascadia Code SemiLight" panose="020B0609020000020004" pitchFamily="49" charset="0"/>
                <a:cs typeface="Cascadia Code SemiLight" panose="020B0609020000020004" pitchFamily="49" charset="0"/>
              </a:rPr>
              <a:t>Counter()</a:t>
            </a:r>
          </a:p>
          <a:p>
            <a:r>
              <a:rPr lang="en-US" b="1" i="1" dirty="0">
                <a:latin typeface="+mj-lt"/>
                <a:ea typeface="Cascadia Code SemiLight" panose="020B0609020000020004" pitchFamily="49" charset="0"/>
                <a:cs typeface="Cascadia Code SemiLight" panose="020B0609020000020004" pitchFamily="49" charset="0"/>
              </a:rPr>
              <a:t>Follow up: What’s the BCR of this question? </a:t>
            </a:r>
          </a:p>
        </p:txBody>
      </p:sp>
      <p:pic>
        <p:nvPicPr>
          <p:cNvPr id="6" name="Picture 5">
            <a:extLst>
              <a:ext uri="{FF2B5EF4-FFF2-40B4-BE49-F238E27FC236}">
                <a16:creationId xmlns:a16="http://schemas.microsoft.com/office/drawing/2014/main" id="{47789C0B-4CF6-A86E-1743-78B8D1DAB322}"/>
              </a:ext>
            </a:extLst>
          </p:cNvPr>
          <p:cNvPicPr>
            <a:picLocks noChangeAspect="1"/>
          </p:cNvPicPr>
          <p:nvPr/>
        </p:nvPicPr>
        <p:blipFill>
          <a:blip r:embed="rId2"/>
          <a:stretch>
            <a:fillRect/>
          </a:stretch>
        </p:blipFill>
        <p:spPr>
          <a:xfrm>
            <a:off x="5106333" y="1475932"/>
            <a:ext cx="6401443" cy="3920884"/>
          </a:xfrm>
          <a:prstGeom prst="rect">
            <a:avLst/>
          </a:prstGeom>
        </p:spPr>
      </p:pic>
      <p:sp>
        <p:nvSpPr>
          <p:cNvPr id="4" name="Slide Number Placeholder 3">
            <a:extLst>
              <a:ext uri="{FF2B5EF4-FFF2-40B4-BE49-F238E27FC236}">
                <a16:creationId xmlns:a16="http://schemas.microsoft.com/office/drawing/2014/main" id="{01A98517-7E6E-8D27-82B3-77B1953AABAC}"/>
              </a:ext>
            </a:extLst>
          </p:cNvPr>
          <p:cNvSpPr>
            <a:spLocks noGrp="1"/>
          </p:cNvSpPr>
          <p:nvPr>
            <p:ph type="sldNum" sz="quarter" idx="12"/>
          </p:nvPr>
        </p:nvSpPr>
        <p:spPr>
          <a:xfrm>
            <a:off x="11003649" y="6215870"/>
            <a:ext cx="979151" cy="417126"/>
          </a:xfrm>
        </p:spPr>
        <p:txBody>
          <a:bodyPr>
            <a:normAutofit/>
          </a:bodyPr>
          <a:lstStyle/>
          <a:p>
            <a:pPr>
              <a:spcAft>
                <a:spcPts val="600"/>
              </a:spcAft>
            </a:pPr>
            <a:fld id="{BE15108C-154A-4A5A-9C05-91A49A422BA7}" type="slidenum">
              <a:rPr lang="en-US" smtClean="0"/>
              <a:pPr>
                <a:spcAft>
                  <a:spcPts val="600"/>
                </a:spcAft>
              </a:pPr>
              <a:t>12</a:t>
            </a:fld>
            <a:endParaRPr lang="en-US"/>
          </a:p>
        </p:txBody>
      </p:sp>
    </p:spTree>
    <p:extLst>
      <p:ext uri="{BB962C8B-B14F-4D97-AF65-F5344CB8AC3E}">
        <p14:creationId xmlns:p14="http://schemas.microsoft.com/office/powerpoint/2010/main" val="4257330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04FCB-5B4E-FFC0-EB64-BF1613998EFC}"/>
              </a:ext>
            </a:extLst>
          </p:cNvPr>
          <p:cNvSpPr>
            <a:spLocks noGrp="1"/>
          </p:cNvSpPr>
          <p:nvPr>
            <p:ph type="title"/>
          </p:nvPr>
        </p:nvSpPr>
        <p:spPr/>
        <p:txBody>
          <a:bodyPr/>
          <a:lstStyle/>
          <a:p>
            <a:r>
              <a:rPr lang="en-US" dirty="0">
                <a:latin typeface="Boucherie Block" panose="02000506000000020004" pitchFamily="2" charset="0"/>
              </a:rPr>
              <a:t>Intermediate Solutions 2: String Compression</a:t>
            </a:r>
          </a:p>
        </p:txBody>
      </p:sp>
      <p:sp>
        <p:nvSpPr>
          <p:cNvPr id="3" name="Content Placeholder 2">
            <a:extLst>
              <a:ext uri="{FF2B5EF4-FFF2-40B4-BE49-F238E27FC236}">
                <a16:creationId xmlns:a16="http://schemas.microsoft.com/office/drawing/2014/main" id="{36294C0E-48D1-4EF5-5324-4098CE21552A}"/>
              </a:ext>
            </a:extLst>
          </p:cNvPr>
          <p:cNvSpPr>
            <a:spLocks noGrp="1"/>
          </p:cNvSpPr>
          <p:nvPr>
            <p:ph idx="1"/>
          </p:nvPr>
        </p:nvSpPr>
        <p:spPr/>
        <p:txBody>
          <a:bodyPr/>
          <a:lstStyle/>
          <a:p>
            <a:r>
              <a:rPr lang="en-US" b="1" dirty="0"/>
              <a:t>Option 1</a:t>
            </a:r>
            <a:r>
              <a:rPr lang="en-US" dirty="0"/>
              <a:t>: Check if the current character is the same as the next character. If not, add its compressed version to the result. This works but is not efficient.</a:t>
            </a:r>
          </a:p>
          <a:p>
            <a:r>
              <a:rPr lang="en-US" b="1" dirty="0"/>
              <a:t>Option 2</a:t>
            </a:r>
            <a:r>
              <a:rPr lang="en-US" dirty="0"/>
              <a:t>: Using a map to count the number of characters, then building the string based on the keys and values.</a:t>
            </a:r>
          </a:p>
          <a:p>
            <a:r>
              <a:rPr lang="en-US" b="1" dirty="0"/>
              <a:t>Option 3</a:t>
            </a:r>
            <a:r>
              <a:rPr lang="en-US" dirty="0"/>
              <a:t>: Using a sliding window approach, where the fast pointer increases while the character remains the same; counting and building the string at the same time.</a:t>
            </a:r>
          </a:p>
          <a:p>
            <a:r>
              <a:rPr lang="en-US" dirty="0"/>
              <a:t>What other solutions did you come up with?</a:t>
            </a:r>
          </a:p>
        </p:txBody>
      </p:sp>
      <p:sp>
        <p:nvSpPr>
          <p:cNvPr id="4" name="Slide Number Placeholder 3">
            <a:extLst>
              <a:ext uri="{FF2B5EF4-FFF2-40B4-BE49-F238E27FC236}">
                <a16:creationId xmlns:a16="http://schemas.microsoft.com/office/drawing/2014/main" id="{89DCB42E-12E2-8C91-52C0-61F865DE97BF}"/>
              </a:ext>
            </a:extLst>
          </p:cNvPr>
          <p:cNvSpPr>
            <a:spLocks noGrp="1"/>
          </p:cNvSpPr>
          <p:nvPr>
            <p:ph type="sldNum" sz="quarter" idx="12"/>
          </p:nvPr>
        </p:nvSpPr>
        <p:spPr/>
        <p:txBody>
          <a:bodyPr/>
          <a:lstStyle/>
          <a:p>
            <a:fld id="{BE15108C-154A-4A5A-9C05-91A49A422BA7}" type="slidenum">
              <a:rPr lang="en-US" smtClean="0"/>
              <a:t>13</a:t>
            </a:fld>
            <a:endParaRPr lang="en-US"/>
          </a:p>
        </p:txBody>
      </p:sp>
    </p:spTree>
    <p:extLst>
      <p:ext uri="{BB962C8B-B14F-4D97-AF65-F5344CB8AC3E}">
        <p14:creationId xmlns:p14="http://schemas.microsoft.com/office/powerpoint/2010/main" val="1910677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9" name="Rectangle 717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181" name="Group 7180">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7182" name="Straight Connector 7181">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83" name="Straight Connector 7182">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84" name="Straight Connector 7183">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85" name="Straight Connector 7184">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86" name="Straight Connector 7185">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87" name="Straight Connector 7186">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88" name="Straight Connector 7187">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89" name="Straight Connector 7188">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90" name="Straight Connector 7189">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91" name="Straight Connector 7190">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92" name="Straight Connector 7191">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93" name="Straight Connector 7192">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94" name="Straight Connector 7193">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95" name="Straight Connector 7194">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96" name="Straight Connector 7195">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97" name="Straight Connector 7196">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98" name="Straight Connector 7197">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99" name="Straight Connector 7198">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00" name="Straight Connector 7199">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01" name="Straight Connector 7200">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02" name="Straight Connector 7201">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03" name="Straight Connector 7202">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04" name="Straight Connector 7203">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05" name="Straight Connector 7204">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06" name="Straight Connector 7205">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07" name="Straight Connector 7206">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08" name="Straight Connector 7207">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09" name="Straight Connector 7208">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49" name="Straight Connector 7248">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11" name="Straight Connector 7210">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50" name="Straight Connector 7249">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7251" name="Right Triangle 7250">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C21BAE5-D73E-EA2F-6B54-800251241346}"/>
              </a:ext>
            </a:extLst>
          </p:cNvPr>
          <p:cNvSpPr>
            <a:spLocks noGrp="1"/>
          </p:cNvSpPr>
          <p:nvPr>
            <p:ph type="title"/>
          </p:nvPr>
        </p:nvSpPr>
        <p:spPr>
          <a:xfrm>
            <a:off x="691078" y="3032986"/>
            <a:ext cx="4038652" cy="806776"/>
          </a:xfrm>
        </p:spPr>
        <p:txBody>
          <a:bodyPr>
            <a:normAutofit/>
          </a:bodyPr>
          <a:lstStyle/>
          <a:p>
            <a:r>
              <a:rPr lang="en-US" dirty="0">
                <a:latin typeface="Boucherie Block" panose="02000506000000020004" pitchFamily="2" charset="0"/>
              </a:rPr>
              <a:t>Let’s Connect!</a:t>
            </a:r>
          </a:p>
        </p:txBody>
      </p:sp>
      <p:pic>
        <p:nvPicPr>
          <p:cNvPr id="7172" name="Picture 4">
            <a:extLst>
              <a:ext uri="{FF2B5EF4-FFF2-40B4-BE49-F238E27FC236}">
                <a16:creationId xmlns:a16="http://schemas.microsoft.com/office/drawing/2014/main" id="{C99D0377-3D21-FD69-B0D4-ECF7F4F7D1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06333" y="907804"/>
            <a:ext cx="6401443" cy="50571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CF158F0-BBEE-C570-C2AF-E37E7665CA3A}"/>
              </a:ext>
            </a:extLst>
          </p:cNvPr>
          <p:cNvSpPr>
            <a:spLocks noGrp="1"/>
          </p:cNvSpPr>
          <p:nvPr>
            <p:ph type="sldNum" sz="quarter" idx="12"/>
          </p:nvPr>
        </p:nvSpPr>
        <p:spPr>
          <a:xfrm>
            <a:off x="11003649" y="6215870"/>
            <a:ext cx="979151" cy="417126"/>
          </a:xfrm>
        </p:spPr>
        <p:txBody>
          <a:bodyPr>
            <a:normAutofit/>
          </a:bodyPr>
          <a:lstStyle/>
          <a:p>
            <a:pPr>
              <a:spcAft>
                <a:spcPts val="600"/>
              </a:spcAft>
            </a:pPr>
            <a:fld id="{BE15108C-154A-4A5A-9C05-91A49A422BA7}" type="slidenum">
              <a:rPr lang="en-US" smtClean="0"/>
              <a:pPr>
                <a:spcAft>
                  <a:spcPts val="600"/>
                </a:spcAft>
              </a:pPr>
              <a:t>14</a:t>
            </a:fld>
            <a:endParaRPr lang="en-US"/>
          </a:p>
        </p:txBody>
      </p:sp>
    </p:spTree>
    <p:extLst>
      <p:ext uri="{BB962C8B-B14F-4D97-AF65-F5344CB8AC3E}">
        <p14:creationId xmlns:p14="http://schemas.microsoft.com/office/powerpoint/2010/main" val="3998956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6153" name="Freeform: Shape 6152">
            <a:extLst>
              <a:ext uri="{FF2B5EF4-FFF2-40B4-BE49-F238E27FC236}">
                <a16:creationId xmlns:a16="http://schemas.microsoft.com/office/drawing/2014/main" id="{CFDF70F4-97B6-40D8-B1FA-9580DBD23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155" name="Group 6154">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156" name="Straight Connector 6155">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57" name="Straight Connector 6156">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58" name="Straight Connector 6157">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59" name="Straight Connector 6158">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0" name="Straight Connector 6159">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1" name="Straight Connector 6160">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2" name="Straight Connector 6161">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3" name="Straight Connector 6162">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4" name="Straight Connector 6163">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5" name="Straight Connector 6164">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6" name="Straight Connector 6165">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7" name="Straight Connector 6166">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8" name="Straight Connector 6167">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69" name="Straight Connector 6168">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0" name="Straight Connector 6169">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1" name="Straight Connector 6170">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2" name="Straight Connector 6171">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3" name="Straight Connector 6172">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4" name="Straight Connector 6173">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5" name="Straight Connector 6174">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6" name="Straight Connector 6175">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7" name="Straight Connector 6176">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8" name="Straight Connector 6177">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79" name="Straight Connector 6178">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80" name="Straight Connector 6179">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81" name="Straight Connector 6180">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82" name="Straight Connector 6181">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83" name="Straight Connector 6182">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84" name="Straight Connector 6183">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85" name="Straight Connector 6184">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86" name="Straight Connector 6185">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6192" name="Right Triangle 6191">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6695118-102D-2202-A5D4-B9B306CFE9D8}"/>
              </a:ext>
            </a:extLst>
          </p:cNvPr>
          <p:cNvSpPr>
            <a:spLocks noGrp="1"/>
          </p:cNvSpPr>
          <p:nvPr>
            <p:ph type="title"/>
          </p:nvPr>
        </p:nvSpPr>
        <p:spPr>
          <a:xfrm>
            <a:off x="691079" y="725951"/>
            <a:ext cx="5408027" cy="1442463"/>
          </a:xfrm>
        </p:spPr>
        <p:txBody>
          <a:bodyPr>
            <a:normAutofit/>
          </a:bodyPr>
          <a:lstStyle/>
          <a:p>
            <a:r>
              <a:rPr lang="en-US" dirty="0">
                <a:latin typeface="Boucherie Block" panose="02000506000000020004" pitchFamily="2" charset="0"/>
              </a:rPr>
              <a:t>References</a:t>
            </a:r>
          </a:p>
        </p:txBody>
      </p:sp>
      <p:sp>
        <p:nvSpPr>
          <p:cNvPr id="3" name="Content Placeholder 2">
            <a:extLst>
              <a:ext uri="{FF2B5EF4-FFF2-40B4-BE49-F238E27FC236}">
                <a16:creationId xmlns:a16="http://schemas.microsoft.com/office/drawing/2014/main" id="{903D387C-3AC8-972E-7F12-6A60D6129314}"/>
              </a:ext>
            </a:extLst>
          </p:cNvPr>
          <p:cNvSpPr>
            <a:spLocks noGrp="1"/>
          </p:cNvSpPr>
          <p:nvPr>
            <p:ph idx="1"/>
          </p:nvPr>
        </p:nvSpPr>
        <p:spPr>
          <a:xfrm>
            <a:off x="691079" y="2340131"/>
            <a:ext cx="4424633" cy="3791918"/>
          </a:xfrm>
        </p:spPr>
        <p:txBody>
          <a:bodyPr>
            <a:normAutofit/>
          </a:bodyPr>
          <a:lstStyle/>
          <a:p>
            <a:r>
              <a:rPr lang="en-US" i="1" dirty="0"/>
              <a:t>McDowell, Gayle </a:t>
            </a:r>
            <a:r>
              <a:rPr lang="en-US" i="1" dirty="0" err="1"/>
              <a:t>Laakmann</a:t>
            </a:r>
            <a:r>
              <a:rPr lang="en-US" i="1" dirty="0"/>
              <a:t>. Cracking the Coding Interview: 189 Programming Questions and Solutions. 6th ed., </a:t>
            </a:r>
            <a:r>
              <a:rPr lang="en-US" i="1" dirty="0" err="1"/>
              <a:t>CareerCup</a:t>
            </a:r>
            <a:r>
              <a:rPr lang="en-US" i="1" dirty="0"/>
              <a:t>, 2015.</a:t>
            </a:r>
          </a:p>
        </p:txBody>
      </p:sp>
      <p:pic>
        <p:nvPicPr>
          <p:cNvPr id="6146" name="Picture 2" descr="Cracking the Coding Interview: 189 Programming Questions and Solutions  (Cracking the Interview &amp; Career)">
            <a:extLst>
              <a:ext uri="{FF2B5EF4-FFF2-40B4-BE49-F238E27FC236}">
                <a16:creationId xmlns:a16="http://schemas.microsoft.com/office/drawing/2014/main" id="{CE9586B5-E353-6629-84F9-86004635FB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90109" y="721082"/>
            <a:ext cx="3795625" cy="54223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3C90103-35E4-6070-0A71-AAF1CA5FE562}"/>
              </a:ext>
            </a:extLst>
          </p:cNvPr>
          <p:cNvSpPr>
            <a:spLocks noGrp="1"/>
          </p:cNvSpPr>
          <p:nvPr>
            <p:ph type="sldNum" sz="quarter" idx="12"/>
          </p:nvPr>
        </p:nvSpPr>
        <p:spPr/>
        <p:txBody>
          <a:bodyPr/>
          <a:lstStyle/>
          <a:p>
            <a:fld id="{BE15108C-154A-4A5A-9C05-91A49A422BA7}" type="slidenum">
              <a:rPr lang="en-US" smtClean="0"/>
              <a:t>15</a:t>
            </a:fld>
            <a:endParaRPr lang="en-US"/>
          </a:p>
        </p:txBody>
      </p:sp>
    </p:spTree>
    <p:extLst>
      <p:ext uri="{BB962C8B-B14F-4D97-AF65-F5344CB8AC3E}">
        <p14:creationId xmlns:p14="http://schemas.microsoft.com/office/powerpoint/2010/main" val="397346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98D9E-AF4A-F5E3-363B-73C230C2D939}"/>
              </a:ext>
            </a:extLst>
          </p:cNvPr>
          <p:cNvSpPr>
            <a:spLocks noGrp="1"/>
          </p:cNvSpPr>
          <p:nvPr>
            <p:ph type="title"/>
          </p:nvPr>
        </p:nvSpPr>
        <p:spPr/>
        <p:txBody>
          <a:bodyPr/>
          <a:lstStyle/>
          <a:p>
            <a:r>
              <a:rPr lang="en-US" dirty="0">
                <a:latin typeface="Boucherie Block" panose="02000506000000020004" pitchFamily="2" charset="0"/>
              </a:rPr>
              <a:t>Why do they exist?</a:t>
            </a:r>
          </a:p>
        </p:txBody>
      </p:sp>
      <p:graphicFrame>
        <p:nvGraphicFramePr>
          <p:cNvPr id="5" name="Content Placeholder 2">
            <a:extLst>
              <a:ext uri="{FF2B5EF4-FFF2-40B4-BE49-F238E27FC236}">
                <a16:creationId xmlns:a16="http://schemas.microsoft.com/office/drawing/2014/main" id="{6E62E3C2-3655-5411-8A2B-58640230E6B9}"/>
              </a:ext>
            </a:extLst>
          </p:cNvPr>
          <p:cNvGraphicFramePr>
            <a:graphicFrameLocks noGrp="1"/>
          </p:cNvGraphicFramePr>
          <p:nvPr>
            <p:ph idx="1"/>
            <p:extLst>
              <p:ext uri="{D42A27DB-BD31-4B8C-83A1-F6EECF244321}">
                <p14:modId xmlns:p14="http://schemas.microsoft.com/office/powerpoint/2010/main" val="2468737160"/>
              </p:ext>
            </p:extLst>
          </p:nvPr>
        </p:nvGraphicFramePr>
        <p:xfrm>
          <a:off x="691079" y="2340131"/>
          <a:ext cx="10325000" cy="3564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87DA73F8-4453-11E2-11BB-32DD10B8E5CF}"/>
              </a:ext>
            </a:extLst>
          </p:cNvPr>
          <p:cNvSpPr>
            <a:spLocks noGrp="1"/>
          </p:cNvSpPr>
          <p:nvPr>
            <p:ph type="sldNum" sz="quarter" idx="12"/>
          </p:nvPr>
        </p:nvSpPr>
        <p:spPr/>
        <p:txBody>
          <a:bodyPr/>
          <a:lstStyle/>
          <a:p>
            <a:fld id="{BE15108C-154A-4A5A-9C05-91A49A422BA7}" type="slidenum">
              <a:rPr lang="en-US" smtClean="0"/>
              <a:t>2</a:t>
            </a:fld>
            <a:endParaRPr lang="en-US"/>
          </a:p>
        </p:txBody>
      </p:sp>
    </p:spTree>
    <p:extLst>
      <p:ext uri="{BB962C8B-B14F-4D97-AF65-F5344CB8AC3E}">
        <p14:creationId xmlns:p14="http://schemas.microsoft.com/office/powerpoint/2010/main" val="3146497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FC20-ED89-3D7D-F452-D9AC18806420}"/>
              </a:ext>
            </a:extLst>
          </p:cNvPr>
          <p:cNvSpPr>
            <a:spLocks noGrp="1"/>
          </p:cNvSpPr>
          <p:nvPr>
            <p:ph type="title"/>
          </p:nvPr>
        </p:nvSpPr>
        <p:spPr/>
        <p:txBody>
          <a:bodyPr/>
          <a:lstStyle/>
          <a:p>
            <a:r>
              <a:rPr lang="en-US" dirty="0">
                <a:latin typeface="Boucherie Block" panose="02000506000000020004" pitchFamily="2" charset="0"/>
              </a:rPr>
              <a:t>How do Companies Select Their Questions?</a:t>
            </a:r>
          </a:p>
        </p:txBody>
      </p:sp>
      <p:sp>
        <p:nvSpPr>
          <p:cNvPr id="3" name="Content Placeholder 2">
            <a:extLst>
              <a:ext uri="{FF2B5EF4-FFF2-40B4-BE49-F238E27FC236}">
                <a16:creationId xmlns:a16="http://schemas.microsoft.com/office/drawing/2014/main" id="{55E4D809-877B-41C2-4D69-4FCA27C54E6F}"/>
              </a:ext>
            </a:extLst>
          </p:cNvPr>
          <p:cNvSpPr>
            <a:spLocks noGrp="1"/>
          </p:cNvSpPr>
          <p:nvPr>
            <p:ph idx="1"/>
          </p:nvPr>
        </p:nvSpPr>
        <p:spPr>
          <a:xfrm>
            <a:off x="691079" y="2558792"/>
            <a:ext cx="8042104" cy="2490286"/>
          </a:xfrm>
        </p:spPr>
        <p:txBody>
          <a:bodyPr>
            <a:normAutofit fontScale="92500" lnSpcReduction="20000"/>
          </a:bodyPr>
          <a:lstStyle/>
          <a:p>
            <a:pPr algn="just"/>
            <a:r>
              <a:rPr lang="en-US" sz="2400" b="1" dirty="0"/>
              <a:t>The Truth: </a:t>
            </a:r>
            <a:r>
              <a:rPr lang="en-US" sz="2400" dirty="0"/>
              <a:t>The only thing that makes a question “recent” on sites like </a:t>
            </a:r>
            <a:r>
              <a:rPr lang="en-US" sz="2400" u="sng" dirty="0">
                <a:hlinkClick r:id="rId2"/>
              </a:rPr>
              <a:t>LeetCode</a:t>
            </a:r>
            <a:r>
              <a:rPr lang="en-US" sz="2400" dirty="0"/>
              <a:t>, is the fact that a random interviewer happened to pick it, as there is no set list of questions for a company; rather, </a:t>
            </a:r>
            <a:r>
              <a:rPr lang="en-US" sz="2400" b="1" i="1" dirty="0"/>
              <a:t>each interviewer picks their own.</a:t>
            </a:r>
          </a:p>
          <a:p>
            <a:pPr algn="just"/>
            <a:endParaRPr lang="en-US" sz="2400" b="1" i="1" dirty="0"/>
          </a:p>
          <a:p>
            <a:pPr algn="just"/>
            <a:r>
              <a:rPr lang="en-US" sz="2400" b="1" i="1" dirty="0"/>
              <a:t>But… How do Interviewers assess my performance in coding questions?</a:t>
            </a:r>
          </a:p>
        </p:txBody>
      </p:sp>
      <p:pic>
        <p:nvPicPr>
          <p:cNvPr id="2050" name="Picture 2" descr="11 Leetcode Icons, Logos, Symbols - Free Download in SVG ...">
            <a:extLst>
              <a:ext uri="{FF2B5EF4-FFF2-40B4-BE49-F238E27FC236}">
                <a16:creationId xmlns:a16="http://schemas.microsoft.com/office/drawing/2014/main" id="{BF5C93EE-4EAA-0AD5-8AE8-B9330475D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0023" y="4365993"/>
            <a:ext cx="1766056" cy="176605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B011553-CB80-A090-7DF8-29167AB4A293}"/>
              </a:ext>
            </a:extLst>
          </p:cNvPr>
          <p:cNvSpPr>
            <a:spLocks noGrp="1"/>
          </p:cNvSpPr>
          <p:nvPr>
            <p:ph type="sldNum" sz="quarter" idx="12"/>
          </p:nvPr>
        </p:nvSpPr>
        <p:spPr/>
        <p:txBody>
          <a:bodyPr/>
          <a:lstStyle/>
          <a:p>
            <a:fld id="{BE15108C-154A-4A5A-9C05-91A49A422BA7}" type="slidenum">
              <a:rPr lang="en-US" smtClean="0"/>
              <a:t>3</a:t>
            </a:fld>
            <a:endParaRPr lang="en-US"/>
          </a:p>
        </p:txBody>
      </p:sp>
    </p:spTree>
    <p:extLst>
      <p:ext uri="{BB962C8B-B14F-4D97-AF65-F5344CB8AC3E}">
        <p14:creationId xmlns:p14="http://schemas.microsoft.com/office/powerpoint/2010/main" val="1354634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58" name="Rectangle 3157">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59" name="Group 3158">
            <a:extLst>
              <a:ext uri="{FF2B5EF4-FFF2-40B4-BE49-F238E27FC236}">
                <a16:creationId xmlns:a16="http://schemas.microsoft.com/office/drawing/2014/main" id="{4B74A58D-C788-4F75-B5D1-921E78FF29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124" name="Straight Connector 3123">
              <a:extLst>
                <a:ext uri="{FF2B5EF4-FFF2-40B4-BE49-F238E27FC236}">
                  <a16:creationId xmlns:a16="http://schemas.microsoft.com/office/drawing/2014/main" id="{C27BC05A-659D-4294-B1DB-0412C6A1E3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25" name="Straight Connector 3124">
              <a:extLst>
                <a:ext uri="{FF2B5EF4-FFF2-40B4-BE49-F238E27FC236}">
                  <a16:creationId xmlns:a16="http://schemas.microsoft.com/office/drawing/2014/main" id="{32A8233F-A451-46B4-BED4-27DD64582D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26" name="Straight Connector 3125">
              <a:extLst>
                <a:ext uri="{FF2B5EF4-FFF2-40B4-BE49-F238E27FC236}">
                  <a16:creationId xmlns:a16="http://schemas.microsoft.com/office/drawing/2014/main" id="{78A4F6C4-FDB0-4115-ABAE-9A5A8CED0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27" name="Straight Connector 3126">
              <a:extLst>
                <a:ext uri="{FF2B5EF4-FFF2-40B4-BE49-F238E27FC236}">
                  <a16:creationId xmlns:a16="http://schemas.microsoft.com/office/drawing/2014/main" id="{D1C99737-F794-494E-8C0C-76B75CC9D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28" name="Straight Connector 3127">
              <a:extLst>
                <a:ext uri="{FF2B5EF4-FFF2-40B4-BE49-F238E27FC236}">
                  <a16:creationId xmlns:a16="http://schemas.microsoft.com/office/drawing/2014/main" id="{98F02DA6-DBA7-462E-82AD-42EEDC2808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29" name="Straight Connector 3128">
              <a:extLst>
                <a:ext uri="{FF2B5EF4-FFF2-40B4-BE49-F238E27FC236}">
                  <a16:creationId xmlns:a16="http://schemas.microsoft.com/office/drawing/2014/main" id="{4DE71D6B-949D-4D9E-9EEA-56A8D498A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30" name="Straight Connector 3129">
              <a:extLst>
                <a:ext uri="{FF2B5EF4-FFF2-40B4-BE49-F238E27FC236}">
                  <a16:creationId xmlns:a16="http://schemas.microsoft.com/office/drawing/2014/main" id="{24EFD95D-F204-41B7-9C56-DBF1155EC8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31" name="Straight Connector 3130">
              <a:extLst>
                <a:ext uri="{FF2B5EF4-FFF2-40B4-BE49-F238E27FC236}">
                  <a16:creationId xmlns:a16="http://schemas.microsoft.com/office/drawing/2014/main" id="{A53D25B4-D3D4-4B6C-A740-E8FD4409B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32" name="Straight Connector 3131">
              <a:extLst>
                <a:ext uri="{FF2B5EF4-FFF2-40B4-BE49-F238E27FC236}">
                  <a16:creationId xmlns:a16="http://schemas.microsoft.com/office/drawing/2014/main" id="{43FB8D2F-FC2D-463E-A588-218B5ED1F9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33" name="Straight Connector 3132">
              <a:extLst>
                <a:ext uri="{FF2B5EF4-FFF2-40B4-BE49-F238E27FC236}">
                  <a16:creationId xmlns:a16="http://schemas.microsoft.com/office/drawing/2014/main" id="{F21BB6B9-EAEA-43A1-9449-A10294E4F9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34" name="Straight Connector 3133">
              <a:extLst>
                <a:ext uri="{FF2B5EF4-FFF2-40B4-BE49-F238E27FC236}">
                  <a16:creationId xmlns:a16="http://schemas.microsoft.com/office/drawing/2014/main" id="{90C62509-6F9A-4A66-AE78-EF71FE7D4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35" name="Straight Connector 3134">
              <a:extLst>
                <a:ext uri="{FF2B5EF4-FFF2-40B4-BE49-F238E27FC236}">
                  <a16:creationId xmlns:a16="http://schemas.microsoft.com/office/drawing/2014/main" id="{DF0D677E-8866-4D5C-91F9-90001EBE8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36" name="Straight Connector 3135">
              <a:extLst>
                <a:ext uri="{FF2B5EF4-FFF2-40B4-BE49-F238E27FC236}">
                  <a16:creationId xmlns:a16="http://schemas.microsoft.com/office/drawing/2014/main" id="{A6C1C222-FB70-4063-9BF6-25E5394546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37" name="Straight Connector 3136">
              <a:extLst>
                <a:ext uri="{FF2B5EF4-FFF2-40B4-BE49-F238E27FC236}">
                  <a16:creationId xmlns:a16="http://schemas.microsoft.com/office/drawing/2014/main" id="{348C3B78-3424-4DF2-AE25-BC08956E2B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38" name="Straight Connector 3137">
              <a:extLst>
                <a:ext uri="{FF2B5EF4-FFF2-40B4-BE49-F238E27FC236}">
                  <a16:creationId xmlns:a16="http://schemas.microsoft.com/office/drawing/2014/main" id="{189169EC-7A8F-439B-BDD2-669CDE6D91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39" name="Straight Connector 3138">
              <a:extLst>
                <a:ext uri="{FF2B5EF4-FFF2-40B4-BE49-F238E27FC236}">
                  <a16:creationId xmlns:a16="http://schemas.microsoft.com/office/drawing/2014/main" id="{E625A96E-5FA1-467F-8929-E9F3A4D423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40" name="Straight Connector 3139">
              <a:extLst>
                <a:ext uri="{FF2B5EF4-FFF2-40B4-BE49-F238E27FC236}">
                  <a16:creationId xmlns:a16="http://schemas.microsoft.com/office/drawing/2014/main" id="{A4167E38-35D8-4680-8EF9-67045C8AA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41" name="Straight Connector 3140">
              <a:extLst>
                <a:ext uri="{FF2B5EF4-FFF2-40B4-BE49-F238E27FC236}">
                  <a16:creationId xmlns:a16="http://schemas.microsoft.com/office/drawing/2014/main" id="{B9E9F9CA-B0D2-4D5B-BA3E-D9F5817AF6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42" name="Straight Connector 3141">
              <a:extLst>
                <a:ext uri="{FF2B5EF4-FFF2-40B4-BE49-F238E27FC236}">
                  <a16:creationId xmlns:a16="http://schemas.microsoft.com/office/drawing/2014/main" id="{41909765-556E-4AA4-8CA8-34ABA30EB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43" name="Straight Connector 3142">
              <a:extLst>
                <a:ext uri="{FF2B5EF4-FFF2-40B4-BE49-F238E27FC236}">
                  <a16:creationId xmlns:a16="http://schemas.microsoft.com/office/drawing/2014/main" id="{3D9E7D9C-D2A0-4C04-AC8C-CC796A575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44" name="Straight Connector 3143">
              <a:extLst>
                <a:ext uri="{FF2B5EF4-FFF2-40B4-BE49-F238E27FC236}">
                  <a16:creationId xmlns:a16="http://schemas.microsoft.com/office/drawing/2014/main" id="{1513C351-6AD8-4CC8-85E6-1382AA235C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45" name="Straight Connector 3144">
              <a:extLst>
                <a:ext uri="{FF2B5EF4-FFF2-40B4-BE49-F238E27FC236}">
                  <a16:creationId xmlns:a16="http://schemas.microsoft.com/office/drawing/2014/main" id="{2190FC97-7BCE-42C2-9768-14559A44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46" name="Straight Connector 3145">
              <a:extLst>
                <a:ext uri="{FF2B5EF4-FFF2-40B4-BE49-F238E27FC236}">
                  <a16:creationId xmlns:a16="http://schemas.microsoft.com/office/drawing/2014/main" id="{932B857D-BE14-48CD-8F4D-0E882D328E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47" name="Straight Connector 3146">
              <a:extLst>
                <a:ext uri="{FF2B5EF4-FFF2-40B4-BE49-F238E27FC236}">
                  <a16:creationId xmlns:a16="http://schemas.microsoft.com/office/drawing/2014/main" id="{7F2E92CD-7175-484E-B557-CF29951C2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48" name="Straight Connector 3147">
              <a:extLst>
                <a:ext uri="{FF2B5EF4-FFF2-40B4-BE49-F238E27FC236}">
                  <a16:creationId xmlns:a16="http://schemas.microsoft.com/office/drawing/2014/main" id="{3B179EA7-0CFA-4FE9-BEF1-462C0ED396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49" name="Straight Connector 3148">
              <a:extLst>
                <a:ext uri="{FF2B5EF4-FFF2-40B4-BE49-F238E27FC236}">
                  <a16:creationId xmlns:a16="http://schemas.microsoft.com/office/drawing/2014/main" id="{D66676B7-1322-4E27-9218-6D5E8B0EC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50" name="Straight Connector 3149">
              <a:extLst>
                <a:ext uri="{FF2B5EF4-FFF2-40B4-BE49-F238E27FC236}">
                  <a16:creationId xmlns:a16="http://schemas.microsoft.com/office/drawing/2014/main" id="{2026F347-76EB-45F8-9B81-653E64A004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51" name="Straight Connector 3150">
              <a:extLst>
                <a:ext uri="{FF2B5EF4-FFF2-40B4-BE49-F238E27FC236}">
                  <a16:creationId xmlns:a16="http://schemas.microsoft.com/office/drawing/2014/main" id="{71E93AAC-F0A9-4B35-A413-A322DB9FC9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52" name="Straight Connector 3151">
              <a:extLst>
                <a:ext uri="{FF2B5EF4-FFF2-40B4-BE49-F238E27FC236}">
                  <a16:creationId xmlns:a16="http://schemas.microsoft.com/office/drawing/2014/main" id="{0145F376-7C0E-4F7E-816B-48D485A8C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53" name="Straight Connector 3152">
              <a:extLst>
                <a:ext uri="{FF2B5EF4-FFF2-40B4-BE49-F238E27FC236}">
                  <a16:creationId xmlns:a16="http://schemas.microsoft.com/office/drawing/2014/main" id="{65F4E9A3-2521-4838-9AA2-A5D5020D46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54" name="Straight Connector 3153">
              <a:extLst>
                <a:ext uri="{FF2B5EF4-FFF2-40B4-BE49-F238E27FC236}">
                  <a16:creationId xmlns:a16="http://schemas.microsoft.com/office/drawing/2014/main" id="{9D0F8335-C6C7-4994-9ECB-54F0EB8C50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160" name="Right Triangle 3159">
            <a:extLst>
              <a:ext uri="{FF2B5EF4-FFF2-40B4-BE49-F238E27FC236}">
                <a16:creationId xmlns:a16="http://schemas.microsoft.com/office/drawing/2014/main" id="{17D11638-D7E0-4D85-B1A6-AF57358C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89" y="15123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F21D9E5-CFBD-1923-02E3-31589B36E7EA}"/>
              </a:ext>
            </a:extLst>
          </p:cNvPr>
          <p:cNvSpPr>
            <a:spLocks noGrp="1"/>
          </p:cNvSpPr>
          <p:nvPr>
            <p:ph type="title"/>
          </p:nvPr>
        </p:nvSpPr>
        <p:spPr>
          <a:xfrm>
            <a:off x="684223" y="721946"/>
            <a:ext cx="10611627" cy="1990906"/>
          </a:xfrm>
        </p:spPr>
        <p:txBody>
          <a:bodyPr anchor="ctr">
            <a:normAutofit/>
          </a:bodyPr>
          <a:lstStyle/>
          <a:p>
            <a:r>
              <a:rPr lang="en-US" dirty="0">
                <a:latin typeface="Boucherie Block" panose="02000506000000020004" pitchFamily="2" charset="0"/>
              </a:rPr>
              <a:t>It’s All Relative!</a:t>
            </a:r>
          </a:p>
        </p:txBody>
      </p:sp>
      <p:sp>
        <p:nvSpPr>
          <p:cNvPr id="3" name="Content Placeholder 2">
            <a:extLst>
              <a:ext uri="{FF2B5EF4-FFF2-40B4-BE49-F238E27FC236}">
                <a16:creationId xmlns:a16="http://schemas.microsoft.com/office/drawing/2014/main" id="{1A170487-2B15-D9D8-000F-E6F75CCD0D15}"/>
              </a:ext>
            </a:extLst>
          </p:cNvPr>
          <p:cNvSpPr>
            <a:spLocks noGrp="1"/>
          </p:cNvSpPr>
          <p:nvPr>
            <p:ph idx="1"/>
          </p:nvPr>
        </p:nvSpPr>
        <p:spPr>
          <a:xfrm>
            <a:off x="6577738" y="2893475"/>
            <a:ext cx="4425911" cy="3242577"/>
          </a:xfrm>
        </p:spPr>
        <p:txBody>
          <a:bodyPr anchor="ctr">
            <a:normAutofit fontScale="85000" lnSpcReduction="20000"/>
          </a:bodyPr>
          <a:lstStyle/>
          <a:p>
            <a:pPr>
              <a:lnSpc>
                <a:spcPct val="100000"/>
              </a:lnSpc>
            </a:pPr>
            <a:r>
              <a:rPr lang="en-US" sz="2200" dirty="0"/>
              <a:t>Interviewers evaluate candidate’s performance relative to each other. For this reason, is not a bad thing if you have a hard question, since every other applicant had it too.</a:t>
            </a:r>
          </a:p>
          <a:p>
            <a:pPr>
              <a:lnSpc>
                <a:spcPct val="100000"/>
              </a:lnSpc>
            </a:pPr>
            <a:endParaRPr lang="en-US" sz="2200" dirty="0"/>
          </a:p>
          <a:p>
            <a:pPr>
              <a:lnSpc>
                <a:spcPct val="100000"/>
              </a:lnSpc>
            </a:pPr>
            <a:r>
              <a:rPr lang="en-US" sz="2200" dirty="0"/>
              <a:t>In other words, your performance is not evaluated against the question you were given, but rather, against the average performance of other candidates who had the same question.</a:t>
            </a:r>
          </a:p>
          <a:p>
            <a:pPr>
              <a:lnSpc>
                <a:spcPct val="100000"/>
              </a:lnSpc>
            </a:pPr>
            <a:endParaRPr lang="en-US" sz="1700" dirty="0"/>
          </a:p>
          <a:p>
            <a:pPr>
              <a:lnSpc>
                <a:spcPct val="100000"/>
              </a:lnSpc>
            </a:pPr>
            <a:endParaRPr lang="en-US" sz="1700" dirty="0"/>
          </a:p>
          <a:p>
            <a:pPr>
              <a:lnSpc>
                <a:spcPct val="100000"/>
              </a:lnSpc>
            </a:pPr>
            <a:endParaRPr lang="en-US" sz="1700" dirty="0"/>
          </a:p>
          <a:p>
            <a:pPr>
              <a:lnSpc>
                <a:spcPct val="100000"/>
              </a:lnSpc>
            </a:pPr>
            <a:endParaRPr lang="en-US" sz="1700" dirty="0"/>
          </a:p>
        </p:txBody>
      </p:sp>
      <p:pic>
        <p:nvPicPr>
          <p:cNvPr id="3074" name="Picture 2" descr="Spongebob Imagination GIFs - Find &amp; Share on GIPHY">
            <a:extLst>
              <a:ext uri="{FF2B5EF4-FFF2-40B4-BE49-F238E27FC236}">
                <a16:creationId xmlns:a16="http://schemas.microsoft.com/office/drawing/2014/main" id="{DDADD552-1C6E-6C4F-83C6-26FEAE926122}"/>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tretch>
            <a:fillRect/>
          </a:stretch>
        </p:blipFill>
        <p:spPr bwMode="auto">
          <a:xfrm>
            <a:off x="1159309" y="2893475"/>
            <a:ext cx="4222703" cy="32514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F5AD2FD-22DF-E1F0-4E10-C5505EDA6324}"/>
              </a:ext>
            </a:extLst>
          </p:cNvPr>
          <p:cNvSpPr>
            <a:spLocks noGrp="1"/>
          </p:cNvSpPr>
          <p:nvPr>
            <p:ph type="sldNum" sz="quarter" idx="12"/>
          </p:nvPr>
        </p:nvSpPr>
        <p:spPr/>
        <p:txBody>
          <a:bodyPr/>
          <a:lstStyle/>
          <a:p>
            <a:fld id="{BE15108C-154A-4A5A-9C05-91A49A422BA7}" type="slidenum">
              <a:rPr lang="en-US" smtClean="0"/>
              <a:t>4</a:t>
            </a:fld>
            <a:endParaRPr lang="en-US"/>
          </a:p>
        </p:txBody>
      </p:sp>
    </p:spTree>
    <p:extLst>
      <p:ext uri="{BB962C8B-B14F-4D97-AF65-F5344CB8AC3E}">
        <p14:creationId xmlns:p14="http://schemas.microsoft.com/office/powerpoint/2010/main" val="279049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D8A00-25D7-9400-24A9-B831F7A37CBA}"/>
              </a:ext>
            </a:extLst>
          </p:cNvPr>
          <p:cNvSpPr>
            <a:spLocks noGrp="1"/>
          </p:cNvSpPr>
          <p:nvPr>
            <p:ph type="title"/>
          </p:nvPr>
        </p:nvSpPr>
        <p:spPr>
          <a:xfrm>
            <a:off x="933500" y="569843"/>
            <a:ext cx="10325000" cy="843197"/>
          </a:xfrm>
        </p:spPr>
        <p:txBody>
          <a:bodyPr/>
          <a:lstStyle/>
          <a:p>
            <a:pPr algn="ctr"/>
            <a:r>
              <a:rPr lang="en-US" dirty="0">
                <a:latin typeface="Boucherie Block" panose="02000506000000020004" pitchFamily="2" charset="0"/>
              </a:rPr>
              <a:t>How to Prepare for Coding Interviews</a:t>
            </a:r>
          </a:p>
        </p:txBody>
      </p:sp>
      <p:sp>
        <p:nvSpPr>
          <p:cNvPr id="4" name="Oval 3">
            <a:extLst>
              <a:ext uri="{FF2B5EF4-FFF2-40B4-BE49-F238E27FC236}">
                <a16:creationId xmlns:a16="http://schemas.microsoft.com/office/drawing/2014/main" id="{05090F03-DED8-8925-04D6-359015C3FDF5}"/>
              </a:ext>
            </a:extLst>
          </p:cNvPr>
          <p:cNvSpPr/>
          <p:nvPr/>
        </p:nvSpPr>
        <p:spPr>
          <a:xfrm>
            <a:off x="933500" y="1782417"/>
            <a:ext cx="1645920" cy="164592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Create BIG Projects</a:t>
            </a:r>
          </a:p>
        </p:txBody>
      </p:sp>
      <p:sp>
        <p:nvSpPr>
          <p:cNvPr id="6" name="Oval 5">
            <a:extLst>
              <a:ext uri="{FF2B5EF4-FFF2-40B4-BE49-F238E27FC236}">
                <a16:creationId xmlns:a16="http://schemas.microsoft.com/office/drawing/2014/main" id="{A62DBC15-4A04-E69C-352C-98082BCC0185}"/>
              </a:ext>
            </a:extLst>
          </p:cNvPr>
          <p:cNvSpPr/>
          <p:nvPr/>
        </p:nvSpPr>
        <p:spPr>
          <a:xfrm>
            <a:off x="3794876" y="1782417"/>
            <a:ext cx="1645920" cy="164592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Build your resume and portfolio</a:t>
            </a:r>
          </a:p>
        </p:txBody>
      </p:sp>
      <p:sp>
        <p:nvSpPr>
          <p:cNvPr id="9" name="Oval 8">
            <a:extLst>
              <a:ext uri="{FF2B5EF4-FFF2-40B4-BE49-F238E27FC236}">
                <a16:creationId xmlns:a16="http://schemas.microsoft.com/office/drawing/2014/main" id="{8668ED7F-03D6-E1E2-E102-0A3CE4F12D24}"/>
              </a:ext>
            </a:extLst>
          </p:cNvPr>
          <p:cNvSpPr/>
          <p:nvPr/>
        </p:nvSpPr>
        <p:spPr>
          <a:xfrm>
            <a:off x="6751204" y="1782417"/>
            <a:ext cx="1645920" cy="164592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Target companies based on your skills</a:t>
            </a:r>
          </a:p>
        </p:txBody>
      </p:sp>
      <p:sp>
        <p:nvSpPr>
          <p:cNvPr id="10" name="Oval 9">
            <a:extLst>
              <a:ext uri="{FF2B5EF4-FFF2-40B4-BE49-F238E27FC236}">
                <a16:creationId xmlns:a16="http://schemas.microsoft.com/office/drawing/2014/main" id="{B0D88EC3-CB81-F930-B619-412DDE6F2367}"/>
              </a:ext>
            </a:extLst>
          </p:cNvPr>
          <p:cNvSpPr/>
          <p:nvPr/>
        </p:nvSpPr>
        <p:spPr>
          <a:xfrm>
            <a:off x="9612580" y="1782417"/>
            <a:ext cx="1645920" cy="16459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Learn / Review DSA</a:t>
            </a:r>
          </a:p>
        </p:txBody>
      </p:sp>
      <p:sp>
        <p:nvSpPr>
          <p:cNvPr id="21" name="Oval 20">
            <a:extLst>
              <a:ext uri="{FF2B5EF4-FFF2-40B4-BE49-F238E27FC236}">
                <a16:creationId xmlns:a16="http://schemas.microsoft.com/office/drawing/2014/main" id="{02A010BB-E157-D61D-95E7-B34883EBE66D}"/>
              </a:ext>
            </a:extLst>
          </p:cNvPr>
          <p:cNvSpPr/>
          <p:nvPr/>
        </p:nvSpPr>
        <p:spPr>
          <a:xfrm>
            <a:off x="9612580" y="4439478"/>
            <a:ext cx="1645920" cy="16459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Practice questions </a:t>
            </a:r>
          </a:p>
        </p:txBody>
      </p:sp>
      <p:sp>
        <p:nvSpPr>
          <p:cNvPr id="22" name="Oval 21">
            <a:extLst>
              <a:ext uri="{FF2B5EF4-FFF2-40B4-BE49-F238E27FC236}">
                <a16:creationId xmlns:a16="http://schemas.microsoft.com/office/drawing/2014/main" id="{D6105247-FD9F-2D09-672D-84F76ECDD47C}"/>
              </a:ext>
            </a:extLst>
          </p:cNvPr>
          <p:cNvSpPr/>
          <p:nvPr/>
        </p:nvSpPr>
        <p:spPr>
          <a:xfrm>
            <a:off x="6751204" y="4439478"/>
            <a:ext cx="1645920" cy="16459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Practice and Master Big O</a:t>
            </a:r>
          </a:p>
        </p:txBody>
      </p:sp>
      <p:sp>
        <p:nvSpPr>
          <p:cNvPr id="23" name="Oval 22">
            <a:extLst>
              <a:ext uri="{FF2B5EF4-FFF2-40B4-BE49-F238E27FC236}">
                <a16:creationId xmlns:a16="http://schemas.microsoft.com/office/drawing/2014/main" id="{EC9E0F53-3198-BFE5-198D-CAE38919B2B3}"/>
              </a:ext>
            </a:extLst>
          </p:cNvPr>
          <p:cNvSpPr/>
          <p:nvPr/>
        </p:nvSpPr>
        <p:spPr>
          <a:xfrm>
            <a:off x="933500" y="4439478"/>
            <a:ext cx="1645920" cy="164592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Apply to Companies!</a:t>
            </a:r>
          </a:p>
        </p:txBody>
      </p:sp>
      <p:sp>
        <p:nvSpPr>
          <p:cNvPr id="24" name="Oval 23">
            <a:extLst>
              <a:ext uri="{FF2B5EF4-FFF2-40B4-BE49-F238E27FC236}">
                <a16:creationId xmlns:a16="http://schemas.microsoft.com/office/drawing/2014/main" id="{3340D326-682A-8F59-7C0D-9F625BE35F83}"/>
              </a:ext>
            </a:extLst>
          </p:cNvPr>
          <p:cNvSpPr/>
          <p:nvPr/>
        </p:nvSpPr>
        <p:spPr>
          <a:xfrm>
            <a:off x="3794876" y="4439478"/>
            <a:ext cx="1645920" cy="16459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Do mock interviews with friends</a:t>
            </a:r>
          </a:p>
        </p:txBody>
      </p:sp>
      <p:sp>
        <p:nvSpPr>
          <p:cNvPr id="25" name="Arrow: Right 24">
            <a:extLst>
              <a:ext uri="{FF2B5EF4-FFF2-40B4-BE49-F238E27FC236}">
                <a16:creationId xmlns:a16="http://schemas.microsoft.com/office/drawing/2014/main" id="{1A616CAE-F4CB-8B47-3045-E6F590079643}"/>
              </a:ext>
            </a:extLst>
          </p:cNvPr>
          <p:cNvSpPr/>
          <p:nvPr/>
        </p:nvSpPr>
        <p:spPr>
          <a:xfrm>
            <a:off x="2634806" y="2460265"/>
            <a:ext cx="1104684" cy="2902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Right 25">
            <a:extLst>
              <a:ext uri="{FF2B5EF4-FFF2-40B4-BE49-F238E27FC236}">
                <a16:creationId xmlns:a16="http://schemas.microsoft.com/office/drawing/2014/main" id="{C68578DB-5AE3-90C3-C00F-4F63D9464F59}"/>
              </a:ext>
            </a:extLst>
          </p:cNvPr>
          <p:cNvSpPr/>
          <p:nvPr/>
        </p:nvSpPr>
        <p:spPr>
          <a:xfrm>
            <a:off x="5535748" y="2460264"/>
            <a:ext cx="1104684" cy="2902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Arrow: Right 26">
            <a:extLst>
              <a:ext uri="{FF2B5EF4-FFF2-40B4-BE49-F238E27FC236}">
                <a16:creationId xmlns:a16="http://schemas.microsoft.com/office/drawing/2014/main" id="{B4DCED5B-C088-D193-330F-1003FE3CFC3C}"/>
              </a:ext>
            </a:extLst>
          </p:cNvPr>
          <p:cNvSpPr/>
          <p:nvPr/>
        </p:nvSpPr>
        <p:spPr>
          <a:xfrm>
            <a:off x="8452510" y="2460263"/>
            <a:ext cx="1104684" cy="2902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Arrow: Right 27">
            <a:extLst>
              <a:ext uri="{FF2B5EF4-FFF2-40B4-BE49-F238E27FC236}">
                <a16:creationId xmlns:a16="http://schemas.microsoft.com/office/drawing/2014/main" id="{4BE1DA09-1637-CCE7-1AA1-7484D298AFC3}"/>
              </a:ext>
            </a:extLst>
          </p:cNvPr>
          <p:cNvSpPr/>
          <p:nvPr/>
        </p:nvSpPr>
        <p:spPr>
          <a:xfrm rot="10800000">
            <a:off x="8452510" y="5117326"/>
            <a:ext cx="1104684" cy="2902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Right 29">
            <a:extLst>
              <a:ext uri="{FF2B5EF4-FFF2-40B4-BE49-F238E27FC236}">
                <a16:creationId xmlns:a16="http://schemas.microsoft.com/office/drawing/2014/main" id="{E4CD1C43-4B59-1008-49D3-1E31F72D2226}"/>
              </a:ext>
            </a:extLst>
          </p:cNvPr>
          <p:cNvSpPr/>
          <p:nvPr/>
        </p:nvSpPr>
        <p:spPr>
          <a:xfrm rot="10800000">
            <a:off x="5535748" y="5117326"/>
            <a:ext cx="1104684" cy="2902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Right 30">
            <a:extLst>
              <a:ext uri="{FF2B5EF4-FFF2-40B4-BE49-F238E27FC236}">
                <a16:creationId xmlns:a16="http://schemas.microsoft.com/office/drawing/2014/main" id="{5D76413C-7C5C-966F-74BC-6909ADD88046}"/>
              </a:ext>
            </a:extLst>
          </p:cNvPr>
          <p:cNvSpPr/>
          <p:nvPr/>
        </p:nvSpPr>
        <p:spPr>
          <a:xfrm rot="10800000">
            <a:off x="2634806" y="5111363"/>
            <a:ext cx="1104684" cy="2902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Right 31">
            <a:extLst>
              <a:ext uri="{FF2B5EF4-FFF2-40B4-BE49-F238E27FC236}">
                <a16:creationId xmlns:a16="http://schemas.microsoft.com/office/drawing/2014/main" id="{3417E6CA-BFE5-E015-90D4-57A18D02AB85}"/>
              </a:ext>
            </a:extLst>
          </p:cNvPr>
          <p:cNvSpPr/>
          <p:nvPr/>
        </p:nvSpPr>
        <p:spPr>
          <a:xfrm rot="5400000">
            <a:off x="9995552" y="3768587"/>
            <a:ext cx="879975" cy="3306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Right 32">
            <a:extLst>
              <a:ext uri="{FF2B5EF4-FFF2-40B4-BE49-F238E27FC236}">
                <a16:creationId xmlns:a16="http://schemas.microsoft.com/office/drawing/2014/main" id="{2BDA6DA5-DF5E-948F-2C17-E29EBB4FDBE4}"/>
              </a:ext>
            </a:extLst>
          </p:cNvPr>
          <p:cNvSpPr/>
          <p:nvPr/>
        </p:nvSpPr>
        <p:spPr>
          <a:xfrm rot="16200000">
            <a:off x="1316473" y="3768587"/>
            <a:ext cx="879975" cy="3306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Slide Number Placeholder 33">
            <a:extLst>
              <a:ext uri="{FF2B5EF4-FFF2-40B4-BE49-F238E27FC236}">
                <a16:creationId xmlns:a16="http://schemas.microsoft.com/office/drawing/2014/main" id="{ECF30D42-6142-2943-21B5-5CB8D9D8FC18}"/>
              </a:ext>
            </a:extLst>
          </p:cNvPr>
          <p:cNvSpPr>
            <a:spLocks noGrp="1"/>
          </p:cNvSpPr>
          <p:nvPr>
            <p:ph type="sldNum" sz="quarter" idx="12"/>
          </p:nvPr>
        </p:nvSpPr>
        <p:spPr/>
        <p:txBody>
          <a:bodyPr/>
          <a:lstStyle/>
          <a:p>
            <a:fld id="{BE15108C-154A-4A5A-9C05-91A49A422BA7}" type="slidenum">
              <a:rPr lang="en-US" smtClean="0"/>
              <a:t>5</a:t>
            </a:fld>
            <a:endParaRPr lang="en-US"/>
          </a:p>
        </p:txBody>
      </p:sp>
    </p:spTree>
    <p:extLst>
      <p:ext uri="{BB962C8B-B14F-4D97-AF65-F5344CB8AC3E}">
        <p14:creationId xmlns:p14="http://schemas.microsoft.com/office/powerpoint/2010/main" val="73676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13407-4980-A424-3CC1-1A7FF56CE98A}"/>
              </a:ext>
            </a:extLst>
          </p:cNvPr>
          <p:cNvSpPr>
            <a:spLocks noGrp="1"/>
          </p:cNvSpPr>
          <p:nvPr>
            <p:ph type="title"/>
          </p:nvPr>
        </p:nvSpPr>
        <p:spPr>
          <a:xfrm>
            <a:off x="933500" y="2707768"/>
            <a:ext cx="10325000" cy="1442463"/>
          </a:xfrm>
        </p:spPr>
        <p:txBody>
          <a:bodyPr/>
          <a:lstStyle/>
          <a:p>
            <a:pPr algn="ctr"/>
            <a:r>
              <a:rPr lang="en-US" dirty="0">
                <a:latin typeface="Boucherie Block" panose="02000506000000020004" pitchFamily="2" charset="0"/>
              </a:rPr>
              <a:t>What is the Best Language for a Coding Assessment / Interview?</a:t>
            </a:r>
          </a:p>
        </p:txBody>
      </p:sp>
      <p:pic>
        <p:nvPicPr>
          <p:cNvPr id="4098" name="Picture 2">
            <a:extLst>
              <a:ext uri="{FF2B5EF4-FFF2-40B4-BE49-F238E27FC236}">
                <a16:creationId xmlns:a16="http://schemas.microsoft.com/office/drawing/2014/main" id="{D4C484FE-D8E2-0447-67CD-EAD14EB09D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074" y="4435626"/>
            <a:ext cx="1967474" cy="215887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Java Logo PNG Transparent &amp; SVG Vector - Freebie Supply">
            <a:extLst>
              <a:ext uri="{FF2B5EF4-FFF2-40B4-BE49-F238E27FC236}">
                <a16:creationId xmlns:a16="http://schemas.microsoft.com/office/drawing/2014/main" id="{59ED01B2-059E-A0E8-A263-7095C81D56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191164">
            <a:off x="9175378" y="225994"/>
            <a:ext cx="2350630" cy="235063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56ECC3BF-4DB5-A1F8-AF44-68D2E6F9E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4326" y="19155"/>
            <a:ext cx="2200885" cy="247728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Rust Logo PNG Transparent &amp; SVG Vector - Freebie Supply">
            <a:extLst>
              <a:ext uri="{FF2B5EF4-FFF2-40B4-BE49-F238E27FC236}">
                <a16:creationId xmlns:a16="http://schemas.microsoft.com/office/drawing/2014/main" id="{97E50EC6-0FD9-252D-801D-48236114F5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3591" y="4481089"/>
            <a:ext cx="2046320" cy="204632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AB6A37F3-E9EE-BEBF-3278-E9ACD5F30B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184203">
            <a:off x="264563" y="286876"/>
            <a:ext cx="2469642" cy="2469642"/>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C Sharp (C#) &quot; Icon - Download for free – Iconduck">
            <a:extLst>
              <a:ext uri="{FF2B5EF4-FFF2-40B4-BE49-F238E27FC236}">
                <a16:creationId xmlns:a16="http://schemas.microsoft.com/office/drawing/2014/main" id="{1E4283EC-9C92-ABED-6D33-3EFFDF2369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1263783">
            <a:off x="7759570" y="1368545"/>
            <a:ext cx="4019558" cy="4518472"/>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CA10D836-AA1E-7115-82CD-3B6B4023AC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90145">
            <a:off x="2218645" y="1316343"/>
            <a:ext cx="4833730" cy="48337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368E0E6-BC4B-785A-B511-A7DA36572D6D}"/>
              </a:ext>
            </a:extLst>
          </p:cNvPr>
          <p:cNvSpPr/>
          <p:nvPr/>
        </p:nvSpPr>
        <p:spPr>
          <a:xfrm>
            <a:off x="66261" y="1914939"/>
            <a:ext cx="12125739" cy="2566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9900" dirty="0">
                <a:latin typeface="Boucherie Block" panose="02000506000000020004" pitchFamily="2" charset="0"/>
              </a:rPr>
              <a:t>NO</a:t>
            </a:r>
          </a:p>
        </p:txBody>
      </p:sp>
      <p:sp>
        <p:nvSpPr>
          <p:cNvPr id="5" name="Slide Number Placeholder 4">
            <a:extLst>
              <a:ext uri="{FF2B5EF4-FFF2-40B4-BE49-F238E27FC236}">
                <a16:creationId xmlns:a16="http://schemas.microsoft.com/office/drawing/2014/main" id="{B408AD77-3A35-790A-7D33-FD6A912A9F20}"/>
              </a:ext>
            </a:extLst>
          </p:cNvPr>
          <p:cNvSpPr>
            <a:spLocks noGrp="1"/>
          </p:cNvSpPr>
          <p:nvPr>
            <p:ph type="sldNum" sz="quarter" idx="12"/>
          </p:nvPr>
        </p:nvSpPr>
        <p:spPr/>
        <p:txBody>
          <a:bodyPr/>
          <a:lstStyle/>
          <a:p>
            <a:fld id="{BE15108C-154A-4A5A-9C05-91A49A422BA7}" type="slidenum">
              <a:rPr lang="en-US" smtClean="0"/>
              <a:t>6</a:t>
            </a:fld>
            <a:endParaRPr lang="en-US"/>
          </a:p>
        </p:txBody>
      </p:sp>
    </p:spTree>
    <p:extLst>
      <p:ext uri="{BB962C8B-B14F-4D97-AF65-F5344CB8AC3E}">
        <p14:creationId xmlns:p14="http://schemas.microsoft.com/office/powerpoint/2010/main" val="421016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6DC4-A757-C8E7-8513-B530E210E96B}"/>
              </a:ext>
            </a:extLst>
          </p:cNvPr>
          <p:cNvSpPr>
            <a:spLocks noGrp="1"/>
          </p:cNvSpPr>
          <p:nvPr>
            <p:ph type="title"/>
          </p:nvPr>
        </p:nvSpPr>
        <p:spPr/>
        <p:txBody>
          <a:bodyPr/>
          <a:lstStyle/>
          <a:p>
            <a:r>
              <a:rPr lang="en-US" dirty="0">
                <a:latin typeface="Boucherie Block" panose="02000506000000020004" pitchFamily="2" charset="0"/>
              </a:rPr>
              <a:t>About Picking a Language</a:t>
            </a:r>
          </a:p>
        </p:txBody>
      </p:sp>
      <p:sp>
        <p:nvSpPr>
          <p:cNvPr id="3" name="Content Placeholder 2">
            <a:extLst>
              <a:ext uri="{FF2B5EF4-FFF2-40B4-BE49-F238E27FC236}">
                <a16:creationId xmlns:a16="http://schemas.microsoft.com/office/drawing/2014/main" id="{5CF53E20-7910-AD93-A7C1-A6874DAB469B}"/>
              </a:ext>
            </a:extLst>
          </p:cNvPr>
          <p:cNvSpPr>
            <a:spLocks noGrp="1"/>
          </p:cNvSpPr>
          <p:nvPr>
            <p:ph idx="1"/>
          </p:nvPr>
        </p:nvSpPr>
        <p:spPr/>
        <p:txBody>
          <a:bodyPr/>
          <a:lstStyle/>
          <a:p>
            <a:r>
              <a:rPr lang="en-US" dirty="0"/>
              <a:t>Well… Most interviewers aren’t picky about languages, they’re more interested in how well you solve the problems than how well you know a language.</a:t>
            </a:r>
          </a:p>
          <a:p>
            <a:endParaRPr lang="en-US" dirty="0"/>
          </a:p>
          <a:p>
            <a:r>
              <a:rPr lang="en-US" dirty="0"/>
              <a:t>Prevalence: Choose a relatively common language that you feel comfortable and understand (e.g. Python or Java)</a:t>
            </a:r>
          </a:p>
          <a:p>
            <a:endParaRPr lang="en-US" dirty="0"/>
          </a:p>
          <a:p>
            <a:r>
              <a:rPr lang="en-US" dirty="0"/>
              <a:t>Avoid languages that will make you do extra work (e.g. C, which forces you to deal with memory allocation)</a:t>
            </a:r>
          </a:p>
        </p:txBody>
      </p:sp>
      <p:sp>
        <p:nvSpPr>
          <p:cNvPr id="4" name="Slide Number Placeholder 3">
            <a:extLst>
              <a:ext uri="{FF2B5EF4-FFF2-40B4-BE49-F238E27FC236}">
                <a16:creationId xmlns:a16="http://schemas.microsoft.com/office/drawing/2014/main" id="{5A11CECA-4562-6A6B-EDB6-E5D9C95C49AD}"/>
              </a:ext>
            </a:extLst>
          </p:cNvPr>
          <p:cNvSpPr>
            <a:spLocks noGrp="1"/>
          </p:cNvSpPr>
          <p:nvPr>
            <p:ph type="sldNum" sz="quarter" idx="12"/>
          </p:nvPr>
        </p:nvSpPr>
        <p:spPr/>
        <p:txBody>
          <a:bodyPr/>
          <a:lstStyle/>
          <a:p>
            <a:fld id="{BE15108C-154A-4A5A-9C05-91A49A422BA7}" type="slidenum">
              <a:rPr lang="en-US" smtClean="0"/>
              <a:t>7</a:t>
            </a:fld>
            <a:endParaRPr lang="en-US"/>
          </a:p>
        </p:txBody>
      </p:sp>
    </p:spTree>
    <p:extLst>
      <p:ext uri="{BB962C8B-B14F-4D97-AF65-F5344CB8AC3E}">
        <p14:creationId xmlns:p14="http://schemas.microsoft.com/office/powerpoint/2010/main" val="1788298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1C141-3925-F1F8-EEED-8024580226C0}"/>
              </a:ext>
            </a:extLst>
          </p:cNvPr>
          <p:cNvSpPr>
            <a:spLocks noGrp="1"/>
          </p:cNvSpPr>
          <p:nvPr>
            <p:ph type="title"/>
          </p:nvPr>
        </p:nvSpPr>
        <p:spPr/>
        <p:txBody>
          <a:bodyPr/>
          <a:lstStyle/>
          <a:p>
            <a:r>
              <a:rPr lang="en-US" dirty="0">
                <a:latin typeface="Boucherie Block" panose="02000506000000020004" pitchFamily="2" charset="0"/>
              </a:rPr>
              <a:t>Strategies to Solve Coding Problems</a:t>
            </a:r>
          </a:p>
        </p:txBody>
      </p:sp>
      <mc:AlternateContent xmlns:mc="http://schemas.openxmlformats.org/markup-compatibility/2006">
        <mc:Choice xmlns:a14="http://schemas.microsoft.com/office/drawing/2010/main" Requires="a14">
          <p:graphicFrame>
            <p:nvGraphicFramePr>
              <p:cNvPr id="7" name="Content Placeholder 6">
                <a:extLst>
                  <a:ext uri="{FF2B5EF4-FFF2-40B4-BE49-F238E27FC236}">
                    <a16:creationId xmlns:a16="http://schemas.microsoft.com/office/drawing/2014/main" id="{67941E47-5D08-60D5-4563-E58B6823643B}"/>
                  </a:ext>
                </a:extLst>
              </p:cNvPr>
              <p:cNvGraphicFramePr>
                <a:graphicFrameLocks noGrp="1"/>
              </p:cNvGraphicFramePr>
              <p:nvPr>
                <p:ph idx="1"/>
                <p:extLst>
                  <p:ext uri="{D42A27DB-BD31-4B8C-83A1-F6EECF244321}">
                    <p14:modId xmlns:p14="http://schemas.microsoft.com/office/powerpoint/2010/main" val="3667006759"/>
                  </p:ext>
                </p:extLst>
              </p:nvPr>
            </p:nvGraphicFramePr>
            <p:xfrm>
              <a:off x="691029" y="2168414"/>
              <a:ext cx="10325100" cy="356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7" name="Content Placeholder 6">
                <a:extLst>
                  <a:ext uri="{FF2B5EF4-FFF2-40B4-BE49-F238E27FC236}">
                    <a16:creationId xmlns:a16="http://schemas.microsoft.com/office/drawing/2014/main" id="{67941E47-5D08-60D5-4563-E58B6823643B}"/>
                  </a:ext>
                </a:extLst>
              </p:cNvPr>
              <p:cNvGraphicFramePr>
                <a:graphicFrameLocks noGrp="1"/>
              </p:cNvGraphicFramePr>
              <p:nvPr>
                <p:ph idx="1"/>
                <p:extLst>
                  <p:ext uri="{D42A27DB-BD31-4B8C-83A1-F6EECF244321}">
                    <p14:modId xmlns:p14="http://schemas.microsoft.com/office/powerpoint/2010/main" val="3667006759"/>
                  </p:ext>
                </p:extLst>
              </p:nvPr>
            </p:nvGraphicFramePr>
            <p:xfrm>
              <a:off x="691029" y="2168414"/>
              <a:ext cx="10325100" cy="3563938"/>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
        <p:nvSpPr>
          <p:cNvPr id="8" name="TextBox 7">
            <a:extLst>
              <a:ext uri="{FF2B5EF4-FFF2-40B4-BE49-F238E27FC236}">
                <a16:creationId xmlns:a16="http://schemas.microsoft.com/office/drawing/2014/main" id="{A2B7A4F4-D77B-6567-A32E-B397BA9F1E2E}"/>
              </a:ext>
            </a:extLst>
          </p:cNvPr>
          <p:cNvSpPr txBox="1"/>
          <p:nvPr/>
        </p:nvSpPr>
        <p:spPr>
          <a:xfrm>
            <a:off x="687457" y="6132049"/>
            <a:ext cx="8907241" cy="461665"/>
          </a:xfrm>
          <a:prstGeom prst="rect">
            <a:avLst/>
          </a:prstGeom>
          <a:noFill/>
        </p:spPr>
        <p:txBody>
          <a:bodyPr wrap="square" rtlCol="0">
            <a:spAutoFit/>
          </a:bodyPr>
          <a:lstStyle/>
          <a:p>
            <a:r>
              <a:rPr lang="en-US" sz="1200" dirty="0"/>
              <a:t>1. BCR (Best conceivable runtime) the theoretical lowest possible time complexity that an algorithm can achieve for solving a given problem. It serves as a benchmark for optimal efficiency.</a:t>
            </a:r>
          </a:p>
        </p:txBody>
      </p:sp>
      <p:sp>
        <p:nvSpPr>
          <p:cNvPr id="9" name="Slide Number Placeholder 8">
            <a:extLst>
              <a:ext uri="{FF2B5EF4-FFF2-40B4-BE49-F238E27FC236}">
                <a16:creationId xmlns:a16="http://schemas.microsoft.com/office/drawing/2014/main" id="{4F8F1F13-3654-30CD-7EB3-1382803B1B70}"/>
              </a:ext>
            </a:extLst>
          </p:cNvPr>
          <p:cNvSpPr>
            <a:spLocks noGrp="1"/>
          </p:cNvSpPr>
          <p:nvPr>
            <p:ph type="sldNum" sz="quarter" idx="12"/>
          </p:nvPr>
        </p:nvSpPr>
        <p:spPr/>
        <p:txBody>
          <a:bodyPr/>
          <a:lstStyle/>
          <a:p>
            <a:fld id="{BE15108C-154A-4A5A-9C05-91A49A422BA7}" type="slidenum">
              <a:rPr lang="en-US" smtClean="0"/>
              <a:t>8</a:t>
            </a:fld>
            <a:endParaRPr lang="en-US"/>
          </a:p>
        </p:txBody>
      </p:sp>
    </p:spTree>
    <p:extLst>
      <p:ext uri="{BB962C8B-B14F-4D97-AF65-F5344CB8AC3E}">
        <p14:creationId xmlns:p14="http://schemas.microsoft.com/office/powerpoint/2010/main" val="1363841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B3B0-D07C-B538-80CC-51993A9E9EF5}"/>
              </a:ext>
            </a:extLst>
          </p:cNvPr>
          <p:cNvSpPr>
            <a:spLocks noGrp="1"/>
          </p:cNvSpPr>
          <p:nvPr>
            <p:ph type="title"/>
          </p:nvPr>
        </p:nvSpPr>
        <p:spPr/>
        <p:txBody>
          <a:bodyPr/>
          <a:lstStyle/>
          <a:p>
            <a:r>
              <a:rPr lang="en-US" dirty="0">
                <a:latin typeface="Boucherie Block" panose="02000506000000020004" pitchFamily="2" charset="0"/>
              </a:rPr>
              <a:t>Let’s Try Some Questions!!!</a:t>
            </a:r>
          </a:p>
        </p:txBody>
      </p:sp>
      <mc:AlternateContent xmlns:mc="http://schemas.openxmlformats.org/markup-compatibility/2006">
        <mc:Choice xmlns:a14="http://schemas.microsoft.com/office/drawing/2010/main" Requires="a14">
          <p:graphicFrame>
            <p:nvGraphicFramePr>
              <p:cNvPr id="6" name="Content Placeholder 5">
                <a:extLst>
                  <a:ext uri="{FF2B5EF4-FFF2-40B4-BE49-F238E27FC236}">
                    <a16:creationId xmlns:a16="http://schemas.microsoft.com/office/drawing/2014/main" id="{3824F0C8-E4BB-CAAE-5F59-C972E791B0DB}"/>
                  </a:ext>
                </a:extLst>
              </p:cNvPr>
              <p:cNvGraphicFramePr>
                <a:graphicFrameLocks noGrp="1"/>
              </p:cNvGraphicFramePr>
              <p:nvPr>
                <p:ph idx="1"/>
                <p:extLst>
                  <p:ext uri="{D42A27DB-BD31-4B8C-83A1-F6EECF244321}">
                    <p14:modId xmlns:p14="http://schemas.microsoft.com/office/powerpoint/2010/main" val="3202971606"/>
                  </p:ext>
                </p:extLst>
              </p:nvPr>
            </p:nvGraphicFramePr>
            <p:xfrm>
              <a:off x="690563" y="2339975"/>
              <a:ext cx="10325100" cy="3296920"/>
            </p:xfrm>
            <a:graphic>
              <a:graphicData uri="http://schemas.openxmlformats.org/drawingml/2006/table">
                <a:tbl>
                  <a:tblPr firstRow="1" bandRow="1">
                    <a:tableStyleId>{5C22544A-7EE6-4342-B048-85BDC9FD1C3A}</a:tableStyleId>
                  </a:tblPr>
                  <a:tblGrid>
                    <a:gridCol w="5162550">
                      <a:extLst>
                        <a:ext uri="{9D8B030D-6E8A-4147-A177-3AD203B41FA5}">
                          <a16:colId xmlns:a16="http://schemas.microsoft.com/office/drawing/2014/main" val="3305564839"/>
                        </a:ext>
                      </a:extLst>
                    </a:gridCol>
                    <a:gridCol w="5162550">
                      <a:extLst>
                        <a:ext uri="{9D8B030D-6E8A-4147-A177-3AD203B41FA5}">
                          <a16:colId xmlns:a16="http://schemas.microsoft.com/office/drawing/2014/main" val="208372463"/>
                        </a:ext>
                      </a:extLst>
                    </a:gridCol>
                  </a:tblGrid>
                  <a:tr h="370840">
                    <a:tc>
                      <a:txBody>
                        <a:bodyPr/>
                        <a:lstStyle/>
                        <a:p>
                          <a:r>
                            <a:rPr lang="en-US" dirty="0"/>
                            <a:t>BEGINNER</a:t>
                          </a:r>
                        </a:p>
                      </a:txBody>
                      <a:tcPr/>
                    </a:tc>
                    <a:tc>
                      <a:txBody>
                        <a:bodyPr/>
                        <a:lstStyle/>
                        <a:p>
                          <a:r>
                            <a:rPr lang="en-US" dirty="0"/>
                            <a:t>INTERMEDIATE</a:t>
                          </a:r>
                        </a:p>
                      </a:txBody>
                      <a:tcPr/>
                    </a:tc>
                    <a:extLst>
                      <a:ext uri="{0D108BD9-81ED-4DB2-BD59-A6C34878D82A}">
                        <a16:rowId xmlns:a16="http://schemas.microsoft.com/office/drawing/2014/main" val="1130042491"/>
                      </a:ext>
                    </a:extLst>
                  </a:tr>
                  <a:tr h="370840">
                    <a:tc>
                      <a:txBody>
                        <a:bodyPr/>
                        <a:lstStyle/>
                        <a:p>
                          <a:pPr marL="342900" indent="-342900">
                            <a:buAutoNum type="arabicPeriod"/>
                          </a:pPr>
                          <a:r>
                            <a:rPr lang="en-US" b="1" dirty="0"/>
                            <a:t>Is Unique</a:t>
                          </a:r>
                          <a:r>
                            <a:rPr lang="en-US" dirty="0"/>
                            <a:t>: Implement a method to determine if a string has all unique characters.</a:t>
                          </a:r>
                        </a:p>
                        <a:p>
                          <a:pPr marL="0" indent="0">
                            <a:buNone/>
                          </a:pPr>
                          <a:r>
                            <a:rPr lang="en-US" b="1" i="1" dirty="0"/>
                            <a:t>Follow up</a:t>
                          </a:r>
                          <a:r>
                            <a:rPr lang="en-US" i="1" dirty="0"/>
                            <a:t>: Can you solve it without using additional data structures?</a:t>
                          </a:r>
                        </a:p>
                      </a:txBody>
                      <a:tcPr/>
                    </a:tc>
                    <a:tc>
                      <a:txBody>
                        <a:bodyPr/>
                        <a:lstStyle/>
                        <a:p>
                          <a:r>
                            <a:rPr lang="en-US" b="1" dirty="0"/>
                            <a:t>1. Zero Matrix</a:t>
                          </a:r>
                          <a:r>
                            <a:rPr lang="en-US" dirty="0"/>
                            <a:t>: Given a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𝑁</m:t>
                              </m:r>
                            </m:oMath>
                          </a14:m>
                          <a:r>
                            <a:rPr lang="en-US" dirty="0"/>
                            <a:t> matrix, write an algorithm</a:t>
                          </a:r>
                          <a:r>
                            <a:rPr lang="en-US" baseline="0" dirty="0"/>
                            <a:t> such that if an element </a:t>
                          </a:r>
                          <a:r>
                            <a:rPr lang="en-US" sz="1600" baseline="0" dirty="0">
                              <a:latin typeface="Cascadia Code SemiLight" panose="020B0609020000020004" pitchFamily="49" charset="0"/>
                              <a:ea typeface="Cascadia Code SemiLight" panose="020B0609020000020004" pitchFamily="49" charset="0"/>
                              <a:cs typeface="Cascadia Code SemiLight" panose="020B0609020000020004" pitchFamily="49" charset="0"/>
                            </a:rPr>
                            <a:t>[</a:t>
                          </a:r>
                          <a:r>
                            <a:rPr lang="en-US" sz="1600" baseline="0" dirty="0" err="1">
                              <a:latin typeface="Cascadia Code SemiLight" panose="020B0609020000020004" pitchFamily="49" charset="0"/>
                              <a:ea typeface="Cascadia Code SemiLight" panose="020B0609020000020004" pitchFamily="49" charset="0"/>
                              <a:cs typeface="Cascadia Code SemiLight" panose="020B0609020000020004" pitchFamily="49" charset="0"/>
                            </a:rPr>
                            <a:t>i</a:t>
                          </a:r>
                          <a:r>
                            <a:rPr lang="en-US" sz="1600" baseline="0" dirty="0">
                              <a:latin typeface="Cascadia Code SemiLight" panose="020B0609020000020004" pitchFamily="49" charset="0"/>
                              <a:ea typeface="Cascadia Code SemiLight" panose="020B0609020000020004" pitchFamily="49" charset="0"/>
                              <a:cs typeface="Cascadia Code SemiLight" panose="020B0609020000020004" pitchFamily="49" charset="0"/>
                            </a:rPr>
                            <a:t>][j] == 0</a:t>
                          </a:r>
                          <a:r>
                            <a:rPr lang="en-US" baseline="0" dirty="0"/>
                            <a:t>, then the entire row and column is set to 0.</a:t>
                          </a:r>
                          <a:endParaRPr lang="en-US" dirty="0"/>
                        </a:p>
                      </a:txBody>
                      <a:tcPr/>
                    </a:tc>
                    <a:extLst>
                      <a:ext uri="{0D108BD9-81ED-4DB2-BD59-A6C34878D82A}">
                        <a16:rowId xmlns:a16="http://schemas.microsoft.com/office/drawing/2014/main" val="4106047276"/>
                      </a:ext>
                    </a:extLst>
                  </a:tr>
                  <a:tr h="370840">
                    <a:tc>
                      <a:txBody>
                        <a:bodyPr/>
                        <a:lstStyle/>
                        <a:p>
                          <a:r>
                            <a:rPr lang="en-US" b="1" dirty="0"/>
                            <a:t>2. Check Permutation</a:t>
                          </a:r>
                          <a:r>
                            <a:rPr lang="en-US" dirty="0"/>
                            <a:t>: Given two strings, write a method to check if string 1 is a permutation of string 2. Example:</a:t>
                          </a:r>
                        </a:p>
                        <a:p>
                          <a:endParaRPr lang="en-US" dirty="0"/>
                        </a:p>
                        <a:p>
                          <a:r>
                            <a:rPr lang="en-US" dirty="0"/>
                            <a:t>Input: “</a:t>
                          </a:r>
                          <a:r>
                            <a:rPr lang="en-US" dirty="0" err="1"/>
                            <a:t>knightro</a:t>
                          </a:r>
                          <a:r>
                            <a:rPr lang="en-US" dirty="0"/>
                            <a:t>”, “</a:t>
                          </a:r>
                          <a:r>
                            <a:rPr lang="en-US" dirty="0" err="1"/>
                            <a:t>troknight</a:t>
                          </a:r>
                          <a:r>
                            <a:rPr lang="en-US" dirty="0"/>
                            <a:t>”</a:t>
                          </a:r>
                        </a:p>
                        <a:p>
                          <a:r>
                            <a:rPr lang="en-US" dirty="0"/>
                            <a:t>Output: True</a:t>
                          </a:r>
                        </a:p>
                      </a:txBody>
                      <a:tcPr/>
                    </a:tc>
                    <a:tc>
                      <a:txBody>
                        <a:bodyPr/>
                        <a:lstStyle/>
                        <a:p>
                          <a:r>
                            <a:rPr lang="en-US" b="1" dirty="0"/>
                            <a:t>2. String Compression: </a:t>
                          </a:r>
                          <a:r>
                            <a:rPr lang="en-US" dirty="0"/>
                            <a:t>Compress the strings by counting how many of the same character there are in a row. Example:</a:t>
                          </a:r>
                        </a:p>
                        <a:p>
                          <a:endParaRPr lang="en-US" dirty="0"/>
                        </a:p>
                        <a:p>
                          <a:r>
                            <a:rPr lang="en-US" dirty="0"/>
                            <a:t>Input: “</a:t>
                          </a:r>
                          <a:r>
                            <a:rPr lang="en-US" dirty="0" err="1"/>
                            <a:t>aabcccccaaa</a:t>
                          </a:r>
                          <a:r>
                            <a:rPr lang="en-US" dirty="0"/>
                            <a:t>”</a:t>
                          </a:r>
                        </a:p>
                        <a:p>
                          <a:r>
                            <a:rPr lang="en-US" dirty="0"/>
                            <a:t>Output: “a2b1c5a3” </a:t>
                          </a:r>
                        </a:p>
                      </a:txBody>
                      <a:tcPr/>
                    </a:tc>
                    <a:extLst>
                      <a:ext uri="{0D108BD9-81ED-4DB2-BD59-A6C34878D82A}">
                        <a16:rowId xmlns:a16="http://schemas.microsoft.com/office/drawing/2014/main" val="842423921"/>
                      </a:ext>
                    </a:extLst>
                  </a:tr>
                </a:tbl>
              </a:graphicData>
            </a:graphic>
          </p:graphicFrame>
        </mc:Choice>
        <mc:Fallback>
          <p:graphicFrame>
            <p:nvGraphicFramePr>
              <p:cNvPr id="6" name="Content Placeholder 5">
                <a:extLst>
                  <a:ext uri="{FF2B5EF4-FFF2-40B4-BE49-F238E27FC236}">
                    <a16:creationId xmlns:a16="http://schemas.microsoft.com/office/drawing/2014/main" id="{3824F0C8-E4BB-CAAE-5F59-C972E791B0DB}"/>
                  </a:ext>
                </a:extLst>
              </p:cNvPr>
              <p:cNvGraphicFramePr>
                <a:graphicFrameLocks noGrp="1"/>
              </p:cNvGraphicFramePr>
              <p:nvPr>
                <p:ph idx="1"/>
                <p:extLst>
                  <p:ext uri="{D42A27DB-BD31-4B8C-83A1-F6EECF244321}">
                    <p14:modId xmlns:p14="http://schemas.microsoft.com/office/powerpoint/2010/main" val="3202971606"/>
                  </p:ext>
                </p:extLst>
              </p:nvPr>
            </p:nvGraphicFramePr>
            <p:xfrm>
              <a:off x="690563" y="2339975"/>
              <a:ext cx="10325100" cy="3296920"/>
            </p:xfrm>
            <a:graphic>
              <a:graphicData uri="http://schemas.openxmlformats.org/drawingml/2006/table">
                <a:tbl>
                  <a:tblPr firstRow="1" bandRow="1">
                    <a:tableStyleId>{5C22544A-7EE6-4342-B048-85BDC9FD1C3A}</a:tableStyleId>
                  </a:tblPr>
                  <a:tblGrid>
                    <a:gridCol w="5162550">
                      <a:extLst>
                        <a:ext uri="{9D8B030D-6E8A-4147-A177-3AD203B41FA5}">
                          <a16:colId xmlns:a16="http://schemas.microsoft.com/office/drawing/2014/main" val="3305564839"/>
                        </a:ext>
                      </a:extLst>
                    </a:gridCol>
                    <a:gridCol w="5162550">
                      <a:extLst>
                        <a:ext uri="{9D8B030D-6E8A-4147-A177-3AD203B41FA5}">
                          <a16:colId xmlns:a16="http://schemas.microsoft.com/office/drawing/2014/main" val="208372463"/>
                        </a:ext>
                      </a:extLst>
                    </a:gridCol>
                  </a:tblGrid>
                  <a:tr h="370840">
                    <a:tc>
                      <a:txBody>
                        <a:bodyPr/>
                        <a:lstStyle/>
                        <a:p>
                          <a:r>
                            <a:rPr lang="en-US" dirty="0"/>
                            <a:t>BEGINNER</a:t>
                          </a:r>
                        </a:p>
                      </a:txBody>
                      <a:tcPr/>
                    </a:tc>
                    <a:tc>
                      <a:txBody>
                        <a:bodyPr/>
                        <a:lstStyle/>
                        <a:p>
                          <a:r>
                            <a:rPr lang="en-US" dirty="0"/>
                            <a:t>INTERMEDIATE</a:t>
                          </a:r>
                        </a:p>
                      </a:txBody>
                      <a:tcPr/>
                    </a:tc>
                    <a:extLst>
                      <a:ext uri="{0D108BD9-81ED-4DB2-BD59-A6C34878D82A}">
                        <a16:rowId xmlns:a16="http://schemas.microsoft.com/office/drawing/2014/main" val="1130042491"/>
                      </a:ext>
                    </a:extLst>
                  </a:tr>
                  <a:tr h="1188720">
                    <a:tc>
                      <a:txBody>
                        <a:bodyPr/>
                        <a:lstStyle/>
                        <a:p>
                          <a:pPr marL="342900" indent="-342900">
                            <a:buAutoNum type="arabicPeriod"/>
                          </a:pPr>
                          <a:r>
                            <a:rPr lang="en-US" b="1" dirty="0"/>
                            <a:t>Is Unique</a:t>
                          </a:r>
                          <a:r>
                            <a:rPr lang="en-US" dirty="0"/>
                            <a:t>: Implement a method to determine if a string has all unique characters.</a:t>
                          </a:r>
                        </a:p>
                        <a:p>
                          <a:pPr marL="0" indent="0">
                            <a:buNone/>
                          </a:pPr>
                          <a:r>
                            <a:rPr lang="en-US" b="1" i="1" dirty="0"/>
                            <a:t>Follow up</a:t>
                          </a:r>
                          <a:r>
                            <a:rPr lang="en-US" i="1" dirty="0"/>
                            <a:t>: Can you solve it without using additional data structures?</a:t>
                          </a:r>
                        </a:p>
                      </a:txBody>
                      <a:tcPr/>
                    </a:tc>
                    <a:tc>
                      <a:txBody>
                        <a:bodyPr/>
                        <a:lstStyle/>
                        <a:p>
                          <a:endParaRPr lang="en-US"/>
                        </a:p>
                      </a:txBody>
                      <a:tcPr>
                        <a:blipFill>
                          <a:blip r:embed="rId2"/>
                          <a:stretch>
                            <a:fillRect l="-100236" t="-33846" r="-472" b="-154872"/>
                          </a:stretch>
                        </a:blipFill>
                      </a:tcPr>
                    </a:tc>
                    <a:extLst>
                      <a:ext uri="{0D108BD9-81ED-4DB2-BD59-A6C34878D82A}">
                        <a16:rowId xmlns:a16="http://schemas.microsoft.com/office/drawing/2014/main" val="4106047276"/>
                      </a:ext>
                    </a:extLst>
                  </a:tr>
                  <a:tr h="1737360">
                    <a:tc>
                      <a:txBody>
                        <a:bodyPr/>
                        <a:lstStyle/>
                        <a:p>
                          <a:r>
                            <a:rPr lang="en-US" b="1" dirty="0"/>
                            <a:t>2. Check Permutation</a:t>
                          </a:r>
                          <a:r>
                            <a:rPr lang="en-US" dirty="0"/>
                            <a:t>: Given two strings, write a method to check if string 1 is a permutation of string 2. Example:</a:t>
                          </a:r>
                        </a:p>
                        <a:p>
                          <a:endParaRPr lang="en-US" dirty="0"/>
                        </a:p>
                        <a:p>
                          <a:r>
                            <a:rPr lang="en-US" dirty="0"/>
                            <a:t>Input: “</a:t>
                          </a:r>
                          <a:r>
                            <a:rPr lang="en-US" dirty="0" err="1"/>
                            <a:t>knightro</a:t>
                          </a:r>
                          <a:r>
                            <a:rPr lang="en-US" dirty="0"/>
                            <a:t>”, “</a:t>
                          </a:r>
                          <a:r>
                            <a:rPr lang="en-US" dirty="0" err="1"/>
                            <a:t>troknight</a:t>
                          </a:r>
                          <a:r>
                            <a:rPr lang="en-US" dirty="0"/>
                            <a:t>”</a:t>
                          </a:r>
                        </a:p>
                        <a:p>
                          <a:r>
                            <a:rPr lang="en-US" dirty="0"/>
                            <a:t>Output: True</a:t>
                          </a:r>
                        </a:p>
                      </a:txBody>
                      <a:tcPr/>
                    </a:tc>
                    <a:tc>
                      <a:txBody>
                        <a:bodyPr/>
                        <a:lstStyle/>
                        <a:p>
                          <a:r>
                            <a:rPr lang="en-US" b="1" dirty="0"/>
                            <a:t>2. String Compression: </a:t>
                          </a:r>
                          <a:r>
                            <a:rPr lang="en-US" dirty="0"/>
                            <a:t>Compress the strings by counting how many of the same character there are in a row. Example:</a:t>
                          </a:r>
                        </a:p>
                        <a:p>
                          <a:endParaRPr lang="en-US" dirty="0"/>
                        </a:p>
                        <a:p>
                          <a:r>
                            <a:rPr lang="en-US" dirty="0"/>
                            <a:t>Input: “</a:t>
                          </a:r>
                          <a:r>
                            <a:rPr lang="en-US" dirty="0" err="1"/>
                            <a:t>aabcccccaaa</a:t>
                          </a:r>
                          <a:r>
                            <a:rPr lang="en-US" dirty="0"/>
                            <a:t>”</a:t>
                          </a:r>
                        </a:p>
                        <a:p>
                          <a:r>
                            <a:rPr lang="en-US" dirty="0"/>
                            <a:t>Output: “a2b1c5a3” </a:t>
                          </a:r>
                        </a:p>
                      </a:txBody>
                      <a:tcPr/>
                    </a:tc>
                    <a:extLst>
                      <a:ext uri="{0D108BD9-81ED-4DB2-BD59-A6C34878D82A}">
                        <a16:rowId xmlns:a16="http://schemas.microsoft.com/office/drawing/2014/main" val="842423921"/>
                      </a:ext>
                    </a:extLst>
                  </a:tr>
                </a:tbl>
              </a:graphicData>
            </a:graphic>
          </p:graphicFrame>
        </mc:Fallback>
      </mc:AlternateContent>
      <p:sp>
        <p:nvSpPr>
          <p:cNvPr id="4" name="Slide Number Placeholder 3">
            <a:extLst>
              <a:ext uri="{FF2B5EF4-FFF2-40B4-BE49-F238E27FC236}">
                <a16:creationId xmlns:a16="http://schemas.microsoft.com/office/drawing/2014/main" id="{AE042AA8-4DAD-0EFC-8A25-3A17C8BA8AE6}"/>
              </a:ext>
            </a:extLst>
          </p:cNvPr>
          <p:cNvSpPr>
            <a:spLocks noGrp="1"/>
          </p:cNvSpPr>
          <p:nvPr>
            <p:ph type="sldNum" sz="quarter" idx="12"/>
          </p:nvPr>
        </p:nvSpPr>
        <p:spPr/>
        <p:txBody>
          <a:bodyPr/>
          <a:lstStyle/>
          <a:p>
            <a:fld id="{BE15108C-154A-4A5A-9C05-91A49A422BA7}" type="slidenum">
              <a:rPr lang="en-US" smtClean="0"/>
              <a:t>9</a:t>
            </a:fld>
            <a:endParaRPr lang="en-US"/>
          </a:p>
        </p:txBody>
      </p:sp>
    </p:spTree>
    <p:extLst>
      <p:ext uri="{BB962C8B-B14F-4D97-AF65-F5344CB8AC3E}">
        <p14:creationId xmlns:p14="http://schemas.microsoft.com/office/powerpoint/2010/main" val="3676919105"/>
      </p:ext>
    </p:extLst>
  </p:cSld>
  <p:clrMapOvr>
    <a:masterClrMapping/>
  </p:clrMapOvr>
</p:sld>
</file>

<file path=ppt/theme/theme1.xml><?xml version="1.0" encoding="utf-8"?>
<a:theme xmlns:a="http://schemas.openxmlformats.org/drawingml/2006/main" name="CosineVTI">
  <a:themeElements>
    <a:clrScheme name="AnalogousFromRegularSeedRightStep">
      <a:dk1>
        <a:srgbClr val="000000"/>
      </a:dk1>
      <a:lt1>
        <a:srgbClr val="FFFFFF"/>
      </a:lt1>
      <a:dk2>
        <a:srgbClr val="412B24"/>
      </a:dk2>
      <a:lt2>
        <a:srgbClr val="E2E8E7"/>
      </a:lt2>
      <a:accent1>
        <a:srgbClr val="C7495F"/>
      </a:accent1>
      <a:accent2>
        <a:srgbClr val="B55637"/>
      </a:accent2>
      <a:accent3>
        <a:srgbClr val="C79C49"/>
      </a:accent3>
      <a:accent4>
        <a:srgbClr val="A2AB34"/>
      </a:accent4>
      <a:accent5>
        <a:srgbClr val="7AB141"/>
      </a:accent5>
      <a:accent6>
        <a:srgbClr val="43B537"/>
      </a:accent6>
      <a:hlink>
        <a:srgbClr val="319382"/>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138</TotalTime>
  <Words>1057</Words>
  <Application>Microsoft Office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Arial</vt:lpstr>
      <vt:lpstr>Boucherie Block</vt:lpstr>
      <vt:lpstr>Cambria Math</vt:lpstr>
      <vt:lpstr>Cascadia Code SemiLight</vt:lpstr>
      <vt:lpstr>Grandview</vt:lpstr>
      <vt:lpstr>Wingdings</vt:lpstr>
      <vt:lpstr>CosineVTI</vt:lpstr>
      <vt:lpstr>Intro to Coding Interviews</vt:lpstr>
      <vt:lpstr>Why do they exist?</vt:lpstr>
      <vt:lpstr>How do Companies Select Their Questions?</vt:lpstr>
      <vt:lpstr>It’s All Relative!</vt:lpstr>
      <vt:lpstr>How to Prepare for Coding Interviews</vt:lpstr>
      <vt:lpstr>What is the Best Language for a Coding Assessment / Interview?</vt:lpstr>
      <vt:lpstr>About Picking a Language</vt:lpstr>
      <vt:lpstr>Strategies to Solve Coding Problems</vt:lpstr>
      <vt:lpstr>Let’s Try Some Questions!!!</vt:lpstr>
      <vt:lpstr>Beginner Solutions 1: Is Unique</vt:lpstr>
      <vt:lpstr>Intermediate Solutions 1: Zero Matrix</vt:lpstr>
      <vt:lpstr>Beginner Solutions 2: Check Permutation</vt:lpstr>
      <vt:lpstr>Intermediate Solutions 2: String Compression</vt:lpstr>
      <vt:lpstr>Let’s Connect!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Juan Penuela</dc:creator>
  <cp:lastModifiedBy>Juan Penuela</cp:lastModifiedBy>
  <cp:revision>1</cp:revision>
  <dcterms:created xsi:type="dcterms:W3CDTF">2024-12-29T16:10:16Z</dcterms:created>
  <dcterms:modified xsi:type="dcterms:W3CDTF">2024-12-29T18:29:07Z</dcterms:modified>
</cp:coreProperties>
</file>