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AFF50-D471-46FC-8EA0-3AE220DA2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832FF-69F4-41F3-95A9-B6ADA431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84F65-DA17-43EB-AADD-29B81E7B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96C99-31DD-4D1A-A05E-17DF435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7ABB17-CD01-4080-AF55-CE905F35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59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C2673-4C56-4953-B9F4-B3C1E090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FD8B94-AF9D-47B8-B9B2-F670EE0A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E235CB-44ED-4308-8398-2AE65436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FBB26-111B-4498-9E1F-DA4D41D9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731F2-5D3C-40C2-8913-83A5ABD6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FBF83-C017-4D48-97E5-DBBADE9D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3B2089-2CF4-43B6-A934-1E011FE43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DA50F-D84D-46A1-A410-845BF89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FD5FD-8443-4AC3-B7CC-777B319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BC2EF-B2E9-4275-B038-26FAAC80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9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89E5A-626E-4692-9AEA-01A38CA7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F9467-2EA0-45E6-B511-681AD0BA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A602E-655B-41C4-8873-BF0CB69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CE1FA-46C8-46D6-B555-AA1A7F0F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A4C65-1CF4-48BD-AB20-A96C369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9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D846E-CC39-4E4C-BEAF-B7F7D0DD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FC7080-1CF5-4E34-B4BC-41A73FAC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CCB02-4225-40C8-A9CA-A85DB2ED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AE29A-5057-4EE7-AD2A-40AC889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8FF90-5A9D-4EC4-A77B-788720D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EB2B-67BF-40E0-A03B-72E19905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321D1-DBAC-4BB2-A7AE-620ED6BF0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4E837-B1B8-4902-A118-ADFDA643F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847935-D144-4E66-AD3B-F004EE69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895B7-4B88-4114-A180-BBA3B479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CB5BA0-F5AD-4E13-98A7-5A1C12BC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1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9077D-BD37-45AD-8936-E5561320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0071AA-186B-4C53-A762-45F4A1E3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514819-0ADB-4885-BCFD-AA61ED78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FED00B-4579-4F12-82FC-BBAC4C790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ECC320-93FB-4CFB-B951-0DBC2EF76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5FD3CB-24DC-48EA-BB9E-6B5F9C6E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63678F-B9C6-4BBF-858C-8663CAFB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C5603-7252-419E-B764-0EF129C7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32A1-6EA5-452E-9312-44018F71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D8178-E0A1-4963-AE33-F970B6A2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5061B6-B678-4E31-A35E-08EE0B3D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661133-1E66-4CE6-92C0-6F7ED02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4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BD05C6-9C80-4244-B251-D947AF46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2A2A9F-F623-4BCB-A4CE-359C8027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8A4E05-A8D2-4BA2-9E6A-9EE1AFD0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F45B-2C93-468A-9349-61D10072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E9EDD-BDFE-47FF-943B-4864F77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C6C5E3-E3B9-4F8A-AC1D-DBE0E2B4C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FA734F-ADE4-4EBC-8890-FB193E93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AC3BDC-3450-4E74-BFB9-60B79147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90CF73-0E8E-4575-86D2-6275BB10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9B428-10F3-4582-972E-F470FF4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B26B0D-A106-4228-9E0F-D6A21EEB7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606A96-47B7-481A-9CD0-786FC8FEB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C01868-2316-4B86-9DFA-4EFF2B6C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BE378A-05C1-4873-A7AC-D7842EDB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7058C-318C-4928-BD9C-0A9C548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3397F4-D26F-4D41-AA39-1C8EEAEC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4F318-4771-430E-BE62-D2616549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F65B5-06FA-4C7D-B399-2884F862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116A-1D8D-42A4-BD5A-2206289D22DA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7B118-B921-4F17-8201-7C913CCD9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3BA69-5AF9-42BA-A412-08AF16293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0AF2-D71B-4762-AE4A-CCB5E89C9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85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526F0-5573-4CED-A8EE-F69B86E4A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Propostas para Artigo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28316-39EA-498F-9A40-2C7A8E568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Playing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82F3EE-103D-406B-90DF-4072C0945990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0FF739-733C-4FE6-82CD-D48F7239F432}"/>
              </a:ext>
            </a:extLst>
          </p:cNvPr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t-BR" sz="1000">
                <a:solidFill>
                  <a:srgbClr val="000000"/>
                </a:solidFill>
              </a:rPr>
              <a:t>Sem restrições</a:t>
            </a:r>
          </a:p>
        </p:txBody>
      </p:sp>
    </p:spTree>
    <p:extLst>
      <p:ext uri="{BB962C8B-B14F-4D97-AF65-F5344CB8AC3E}">
        <p14:creationId xmlns:p14="http://schemas.microsoft.com/office/powerpoint/2010/main" val="67756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D9B6-F78B-47D9-AB16-BEEC5E10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que já temos na Dissertação com resultados em experimentos.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0A3FB-F578-4E88-8013-3672C03A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para execução de Experimentos Query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Playing</a:t>
            </a:r>
            <a:endParaRPr lang="pt-BR" dirty="0"/>
          </a:p>
          <a:p>
            <a:r>
              <a:rPr lang="pt-BR" dirty="0"/>
              <a:t>Dados comparativos entre 4 tipos diferentes de cálculos de Similaridade.</a:t>
            </a:r>
          </a:p>
          <a:p>
            <a:r>
              <a:rPr lang="pt-BR" dirty="0"/>
              <a:t>A Matriz </a:t>
            </a:r>
            <a:r>
              <a:rPr lang="pt-BR" dirty="0" err="1"/>
              <a:t>Mussix</a:t>
            </a:r>
            <a:r>
              <a:rPr lang="pt-BR" dirty="0"/>
              <a:t>(Mu6) e Seu Calculo de Penalidades , que superou os antecessores em termos de precisão e Índice de Acertos.</a:t>
            </a:r>
          </a:p>
          <a:p>
            <a:r>
              <a:rPr lang="pt-BR" dirty="0"/>
              <a:t>O </a:t>
            </a:r>
            <a:r>
              <a:rPr lang="pt-BR" dirty="0" err="1"/>
              <a:t>Attitude</a:t>
            </a:r>
            <a:r>
              <a:rPr lang="pt-BR" dirty="0"/>
              <a:t>-Gram</a:t>
            </a:r>
          </a:p>
          <a:p>
            <a:r>
              <a:rPr lang="pt-BR" dirty="0"/>
              <a:t>A Métrica MSCD (</a:t>
            </a:r>
            <a:r>
              <a:rPr lang="pt-BR" dirty="0" err="1"/>
              <a:t>Mean</a:t>
            </a:r>
            <a:r>
              <a:rPr lang="pt-BR" dirty="0"/>
              <a:t> Score </a:t>
            </a:r>
            <a:r>
              <a:rPr lang="pt-BR" dirty="0" err="1"/>
              <a:t>Contour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27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331-65CD-49DF-B298-1B2EB8E0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Ideias possíveis que ainda não foram realizadas no Trabalho(Levam Tempo ou fora do escopo do trabalho).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D649B-49A7-4ABC-9480-D16338D3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Utilizar o </a:t>
            </a:r>
            <a:r>
              <a:rPr lang="pt-BR" dirty="0" err="1"/>
              <a:t>Attitude</a:t>
            </a:r>
            <a:r>
              <a:rPr lang="pt-BR" dirty="0"/>
              <a:t>-Gram para categorizar as musicas e aplicar SVM para determinar sua relevância.(Já existe uma SVM implementada no </a:t>
            </a:r>
            <a:r>
              <a:rPr lang="pt-BR" dirty="0" err="1"/>
              <a:t>QBPLab</a:t>
            </a:r>
            <a:r>
              <a:rPr lang="pt-BR" dirty="0"/>
              <a:t> através da </a:t>
            </a:r>
            <a:r>
              <a:rPr lang="pt-BR" dirty="0" err="1"/>
              <a:t>OpenCV</a:t>
            </a:r>
            <a:r>
              <a:rPr lang="pt-BR" dirty="0"/>
              <a:t>).(Não existem experimentos também)</a:t>
            </a:r>
          </a:p>
          <a:p>
            <a:r>
              <a:rPr lang="pt-BR" dirty="0"/>
              <a:t>Criar o MIDI Player para a criação de buffers musicais em tempo real e enviar para as buscas QBP.</a:t>
            </a:r>
          </a:p>
          <a:p>
            <a:r>
              <a:rPr lang="pt-BR" dirty="0"/>
              <a:t>Criar um Kernel </a:t>
            </a:r>
            <a:r>
              <a:rPr lang="pt-BR" dirty="0" err="1"/>
              <a:t>OpenCL</a:t>
            </a:r>
            <a:r>
              <a:rPr lang="pt-BR" dirty="0"/>
              <a:t> para o processamento da matriz Mu6.</a:t>
            </a:r>
          </a:p>
        </p:txBody>
      </p:sp>
    </p:spTree>
    <p:extLst>
      <p:ext uri="{BB962C8B-B14F-4D97-AF65-F5344CB8AC3E}">
        <p14:creationId xmlns:p14="http://schemas.microsoft.com/office/powerpoint/2010/main" val="250358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Propostas para Artigo</vt:lpstr>
      <vt:lpstr>Itens que já temos na Dissertação com resultados em experimentos.</vt:lpstr>
      <vt:lpstr>Ideias possíveis que ainda não foram realizadas no Trabalho(Levam Tempo ou fora do escopo do trabalho).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Propostas para Artigo</dc:title>
  <dc:creator>Wolff, William Dutra (EXT) (RC-BR SI DG GC EN&amp;TES)</dc:creator>
  <cp:keywords>C_Unrestricted</cp:keywords>
  <cp:lastModifiedBy>Wolff, William Dutra (EXT) (RC-BR SI DG GC EN&amp;TES)</cp:lastModifiedBy>
  <cp:revision>5</cp:revision>
  <dcterms:created xsi:type="dcterms:W3CDTF">2020-07-08T16:42:57Z</dcterms:created>
  <dcterms:modified xsi:type="dcterms:W3CDTF">2020-07-10T17:01:25Z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sodocoClasLang">
    <vt:lpwstr>Sem restrições</vt:lpwstr>
  </property>
  <property fmtid="{D5CDD505-2E9C-101B-9397-08002B2CF9AE}" pid="5" name="sodocoClasLangId">
    <vt:i4>0</vt:i4>
  </property>
  <property fmtid="{D5CDD505-2E9C-101B-9397-08002B2CF9AE}" pid="6" name="sodocoClasId">
    <vt:i4>0</vt:i4>
  </property>
</Properties>
</file>