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4A48D-28BF-433D-970B-633A375FE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F45E31-3394-44DB-A9F5-C8ECA04D0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6F968C-4F61-48D4-B65E-A062C2CE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BFDD-EC9A-4D92-9B3E-3E926197572C}" type="datetimeFigureOut">
              <a:rPr lang="pt-BR" smtClean="0"/>
              <a:t>24/01/2020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EE2292-6559-40DC-8F60-C3D22A0B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374E5A-337A-45F6-B93F-1C73A6EA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90D7-1B9E-4AB6-B03F-2A1391264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75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52453-1610-4426-B48F-3069548E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878477-50E7-4C16-ADB7-855A35547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8E7B45-7610-4AF2-B9D7-7F1313CE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BFDD-EC9A-4D92-9B3E-3E926197572C}" type="datetimeFigureOut">
              <a:rPr lang="pt-BR" smtClean="0"/>
              <a:t>24/01/2020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37FED7-5706-4EB2-8B2B-FF2DF005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33095A-7D34-4182-88BC-984B07AE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90D7-1B9E-4AB6-B03F-2A1391264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61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24D44A-0AB4-4781-BF39-D0474B669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C1565D5-67CE-4DB6-AB46-08BE76DD1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542C5B-47C4-45EC-8984-34D7F939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BFDD-EC9A-4D92-9B3E-3E926197572C}" type="datetimeFigureOut">
              <a:rPr lang="pt-BR" smtClean="0"/>
              <a:t>24/01/2020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703950-C771-4049-9752-4A0D9070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898241-4B1B-451D-A20E-D69EFE33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90D7-1B9E-4AB6-B03F-2A1391264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34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D8491-431D-4E8B-B754-5A01D57C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C65341-EC5A-4767-827F-65AFDABE5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1956B8-502F-4C3D-B66F-26B7FBBB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BFDD-EC9A-4D92-9B3E-3E926197572C}" type="datetimeFigureOut">
              <a:rPr lang="pt-BR" smtClean="0"/>
              <a:t>24/01/2020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DD43A8-B3F2-44F6-939F-47A221DC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5AFD65-5039-4F26-8D24-F7DD4435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90D7-1B9E-4AB6-B03F-2A1391264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55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C9D8F-7B3C-4DCC-A2C4-5949A2F5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E7B872-1230-4922-809F-BB0F0643D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885D8C-0395-469B-B31B-5E02763A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BFDD-EC9A-4D92-9B3E-3E926197572C}" type="datetimeFigureOut">
              <a:rPr lang="pt-BR" smtClean="0"/>
              <a:t>24/01/2020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45FD24-D847-4037-B42D-489504540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B99332-DE24-45B6-883C-DED6F7B6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90D7-1B9E-4AB6-B03F-2A1391264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63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001F9-080E-4249-B2B1-00EE0605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41E7FB-CF72-47D4-B5E4-E7CB2B58D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5F9E87-85C1-4553-8CAE-2CE14E206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D0AAF7-2A97-4D0E-8F9C-823B14F7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BFDD-EC9A-4D92-9B3E-3E926197572C}" type="datetimeFigureOut">
              <a:rPr lang="pt-BR" smtClean="0"/>
              <a:t>24/01/2020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F1F707-7AEF-47E8-98A2-808663B5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9FB33E-7819-4DCF-94F4-91BB40181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90D7-1B9E-4AB6-B03F-2A1391264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44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F0D99-2903-4F30-A04D-2DECE2088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F6DC7E-A29F-4AB4-9C81-1418F6979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44EBC5-77DE-49C8-8A3D-04ADB4332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8774F65-3387-4296-B8CE-44FB1A956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CDA6646-90CE-4FB9-B962-FB94D0F97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3D2BC27-A415-432A-BC98-F61EF302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BFDD-EC9A-4D92-9B3E-3E926197572C}" type="datetimeFigureOut">
              <a:rPr lang="pt-BR" smtClean="0"/>
              <a:t>24/01/2020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F479B66-1C2C-4F46-B36F-27A269A4B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EF673BD-5BA9-4DA1-90D6-ED542913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90D7-1B9E-4AB6-B03F-2A1391264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18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0BDEA-75BA-4649-8F85-F6F50F03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948F24-C017-4742-9707-6486EEA16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BFDD-EC9A-4D92-9B3E-3E926197572C}" type="datetimeFigureOut">
              <a:rPr lang="pt-BR" smtClean="0"/>
              <a:t>24/01/2020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4B34D5-AE92-40F2-9DC2-3991EBBA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646346-FBAE-476E-8A43-91E44775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90D7-1B9E-4AB6-B03F-2A1391264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75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83796B2-D109-474F-B4BF-6D453D79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BFDD-EC9A-4D92-9B3E-3E926197572C}" type="datetimeFigureOut">
              <a:rPr lang="pt-BR" smtClean="0"/>
              <a:t>24/01/2020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3C0367-FFC5-46F2-BA20-DB06F3716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F32EBA-53BA-4361-8265-2A561D39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90D7-1B9E-4AB6-B03F-2A1391264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37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26EAB-AFD5-4D74-AEC2-17C72CB96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BF5262-876A-41DA-A56D-2E8C47681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6D0ABF-1D3A-4346-81EE-444639D50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B24FD8-CBFE-4046-B3DB-22A7ECF7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BFDD-EC9A-4D92-9B3E-3E926197572C}" type="datetimeFigureOut">
              <a:rPr lang="pt-BR" smtClean="0"/>
              <a:t>24/01/2020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13696F-F276-4C4D-A182-0B03C7E11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C8D9AC-CF68-4D0C-93ED-8DC51BB1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90D7-1B9E-4AB6-B03F-2A1391264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74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66CFE-4C94-48C3-B008-A589EA59B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CF212D1-3CD2-44CD-B6B9-62389A789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E7129F-B52E-401C-9A26-B609D5CD6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6ED025-ABA8-48E6-8E5F-62AB77FD7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9BFDD-EC9A-4D92-9B3E-3E926197572C}" type="datetimeFigureOut">
              <a:rPr lang="pt-BR" smtClean="0"/>
              <a:t>24/01/2020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AE11B5-44B4-427F-942E-72E2E4983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FC3E17-C7B0-48A6-A9A1-F426AE31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90D7-1B9E-4AB6-B03F-2A1391264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55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6ED00F-E04D-4F14-B280-4AD6D43CB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49B17F-EFFD-4E60-87E4-84D1D8953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55146E-EF3B-48E5-BC1A-520DDE30C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9BFDD-EC9A-4D92-9B3E-3E926197572C}" type="datetimeFigureOut">
              <a:rPr lang="pt-BR" smtClean="0"/>
              <a:t>24/01/2020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F5C38E-98C1-4198-B20F-0C2296F07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290E19-DFE1-4BC1-8A96-58AD04E5C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690D7-1B9E-4AB6-B03F-2A13912643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45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9F6DDC77-EA90-4920-8867-A5D43BF24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1" y="164529"/>
            <a:ext cx="4821724" cy="3862187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ADC7F10F-5601-4471-A73A-0836A4A19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307" y="164529"/>
            <a:ext cx="2548470" cy="184044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25AEDABB-2999-4CE8-9E96-7DCF8F15B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169" y="164529"/>
            <a:ext cx="2548470" cy="1840440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E28D6A0C-FC64-4CC4-94C9-DB6D86016AA2}"/>
              </a:ext>
            </a:extLst>
          </p:cNvPr>
          <p:cNvSpPr txBox="1"/>
          <p:nvPr/>
        </p:nvSpPr>
        <p:spPr>
          <a:xfrm>
            <a:off x="5870790" y="1910956"/>
            <a:ext cx="101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 Notas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1D1960E-9433-4D8B-8168-87D3F641BC27}"/>
              </a:ext>
            </a:extLst>
          </p:cNvPr>
          <p:cNvSpPr txBox="1"/>
          <p:nvPr/>
        </p:nvSpPr>
        <p:spPr>
          <a:xfrm>
            <a:off x="8544898" y="1954603"/>
            <a:ext cx="101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15 Notas</a:t>
            </a: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0214B76C-6F1E-47FD-ABA6-A804AFE566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305" y="2324120"/>
            <a:ext cx="2548471" cy="1840440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298CBA19-3967-4843-BC1F-E24D756E8949}"/>
              </a:ext>
            </a:extLst>
          </p:cNvPr>
          <p:cNvSpPr txBox="1"/>
          <p:nvPr/>
        </p:nvSpPr>
        <p:spPr>
          <a:xfrm>
            <a:off x="5870790" y="4114379"/>
            <a:ext cx="101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20 Notas</a:t>
            </a:r>
          </a:p>
        </p:txBody>
      </p:sp>
      <p:pic>
        <p:nvPicPr>
          <p:cNvPr id="41" name="Imagem 40">
            <a:extLst>
              <a:ext uri="{FF2B5EF4-FFF2-40B4-BE49-F238E27FC236}">
                <a16:creationId xmlns:a16="http://schemas.microsoft.com/office/drawing/2014/main" id="{15895634-D9FD-4434-847D-EE9243954C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166" y="2324120"/>
            <a:ext cx="2548470" cy="1840440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AD8E7E7F-4869-4D0C-96D9-0D99ADB51C7C}"/>
              </a:ext>
            </a:extLst>
          </p:cNvPr>
          <p:cNvSpPr txBox="1"/>
          <p:nvPr/>
        </p:nvSpPr>
        <p:spPr>
          <a:xfrm>
            <a:off x="8544896" y="4114379"/>
            <a:ext cx="101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30 Notas</a:t>
            </a: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A85CFA53-1AC9-4310-943B-983B0364B7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305" y="4483711"/>
            <a:ext cx="2548469" cy="1840439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C6B8C685-4130-408F-A832-EFFBA186243B}"/>
              </a:ext>
            </a:extLst>
          </p:cNvPr>
          <p:cNvSpPr txBox="1"/>
          <p:nvPr/>
        </p:nvSpPr>
        <p:spPr>
          <a:xfrm>
            <a:off x="5870790" y="6273969"/>
            <a:ext cx="101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50 Notas</a:t>
            </a:r>
          </a:p>
        </p:txBody>
      </p:sp>
      <p:pic>
        <p:nvPicPr>
          <p:cNvPr id="47" name="Imagem 46">
            <a:extLst>
              <a:ext uri="{FF2B5EF4-FFF2-40B4-BE49-F238E27FC236}">
                <a16:creationId xmlns:a16="http://schemas.microsoft.com/office/drawing/2014/main" id="{64FBA1C2-74A5-42EA-BEDB-D91F0EFFA0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165" y="4483711"/>
            <a:ext cx="2548469" cy="1840439"/>
          </a:xfrm>
          <a:prstGeom prst="rect">
            <a:avLst/>
          </a:prstGeom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id="{28B2D03C-467E-4A59-84CE-F9F8878CDCA0}"/>
              </a:ext>
            </a:extLst>
          </p:cNvPr>
          <p:cNvSpPr txBox="1"/>
          <p:nvPr/>
        </p:nvSpPr>
        <p:spPr>
          <a:xfrm>
            <a:off x="8544896" y="6273969"/>
            <a:ext cx="113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100 Notas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176C083-77F4-4FD1-A075-B5506E6ACF7D}"/>
              </a:ext>
            </a:extLst>
          </p:cNvPr>
          <p:cNvSpPr/>
          <p:nvPr/>
        </p:nvSpPr>
        <p:spPr>
          <a:xfrm>
            <a:off x="0" y="6654056"/>
            <a:ext cx="1270000" cy="1538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pt-BR" sz="1000">
                <a:solidFill>
                  <a:srgbClr val="000000"/>
                </a:solidFill>
              </a:rPr>
              <a:t>Sem restrições</a:t>
            </a:r>
          </a:p>
        </p:txBody>
      </p:sp>
    </p:spTree>
    <p:extLst>
      <p:ext uri="{BB962C8B-B14F-4D97-AF65-F5344CB8AC3E}">
        <p14:creationId xmlns:p14="http://schemas.microsoft.com/office/powerpoint/2010/main" val="29848064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Wolff, William Dutra (ext) (RC-BR SI DG CS&amp;D EN-GC)</dc:creator>
  <cp:keywords>C_Unrestricted</cp:keywords>
  <cp:lastModifiedBy>Wolff, William Dutra (ext) (RC-BR SI DG CS&amp;D EN-GC)</cp:lastModifiedBy>
  <cp:revision>1</cp:revision>
  <dcterms:created xsi:type="dcterms:W3CDTF">2020-01-24T19:04:25Z</dcterms:created>
  <dcterms:modified xsi:type="dcterms:W3CDTF">2020-01-24T19:05:22Z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Sem restrições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