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4A554-E1BF-45EA-B337-AA77C4DA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BA365E-AA55-4FFF-9461-EB048A9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D99E9F-F2F3-4232-BD04-A4013B3F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7D764-275F-4248-8F07-75424EE3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ED7CC-7E64-42F5-93B4-B39C9363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1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FFCD6-E23F-4CBA-9FA2-1153AA4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137481-0C2D-438D-BB9E-5002D028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CD560-E7B6-4900-B11C-7F2664E0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CC432-4872-47C9-B06C-061C070A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B2020-F9EB-4430-9F4D-4B26828C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B0ED5D-4539-444F-89FD-156A7D8C0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6FA2F6-79CC-43D3-B4B6-ED8B03890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8F8FB-A9B2-429E-8630-926D82B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BA305D-8927-454A-B3E6-DAF6623A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90BA0-6933-436F-B088-312C5358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C8E8-87B1-488F-BFF6-795044C9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B8BA4-EA7C-44BB-AD8D-3CF60C44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E19DA-41F0-434F-AF1C-467BC443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D4AA7-202D-4602-8946-E941CC4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89614B-D29A-446D-AECC-94B1388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7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F490-934F-4A18-8F85-C87BACA5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71DA0B-8A15-48B8-9461-36A496DB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C279-844D-46DC-AA2D-D6F0F1A8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FE2ABD-157C-4C25-AD08-AD00A103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CAA9D-59DC-4415-B21B-0A4E13D6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F056-C7F9-4847-9625-0048CCF1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2D9CA-DB74-48C4-8B85-165532264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3C44B7-B8D8-48EE-A4CB-C02F6C47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A06716-D8A2-49FA-994F-DCF56224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EA3593-51C6-421D-B7F2-13F9873F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C1F444-4D10-42EE-A9B3-8BF26FE8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27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07FD3-6423-464B-875D-5008CC85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AF006-2CF8-4881-8B37-563632B8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A8D108-81A2-4149-A29E-382D2A70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9E7E7-888A-4DFD-BE33-2C05C8C9C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DBC3F5-5703-493B-AE0A-9F840BC32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977288-316D-4B3B-9191-18755911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86E4A0-4548-4CCD-A562-F61E561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F40FF4-C155-4B60-A721-985BAB0B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3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BBE43-F839-42AE-B088-D5490174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E558BF-311E-4A3C-9351-A300861D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A2961-366C-4C7A-96AD-179DEF0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9EBB81-CE8C-496F-8941-3BC14250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9B1AAC-22B1-402D-AFD8-336A5FB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7209E8-8255-41AD-8344-D012F93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24981F-92A4-4545-905A-B5FF2A76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3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193C-8EE1-417A-A783-E4FDDE7F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962F8-D564-4028-BDB0-337E8B03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B3E522-29CD-448F-BCFA-B34AC2A9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32FE5-ECA8-43B4-8381-71EDFCC0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FEFDC3-960C-43DA-AC93-023A27DE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56F927-6BA4-4719-9CBA-D4186E3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8921E-FDC1-427C-B7E9-C7B1FA8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FEB38C-1EF9-409D-B3D2-09FA2BAB1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EBA1DA-3AB6-4A20-9DE2-D6F078792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60CA6-CD39-4221-9B85-A1BBF95C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BBD713-D2C3-49F5-8D6C-0CB77CCF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57D4E0-5406-4075-BCA4-9C45B849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04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34E173-4106-498E-AB8D-20717F9A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8F55B-E8F1-4F3A-9239-2BDB8B3E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A8CC4-763C-443F-BB59-9FBC6D2DB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5F0D4-DAF5-42D1-9574-A74F9E89E9E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FB181-1F1B-466D-AAE8-81E4A36BD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A9A8D-6507-4442-A47D-A6FBEFEE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A786-5269-4892-94EF-2E94914E62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374A3E9-F029-41E1-BFB5-237CE2C6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91" y="-1704"/>
            <a:ext cx="7053943" cy="6859704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E17A9B7-4B04-4546-9763-E54B97C599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10948" y="1073791"/>
            <a:ext cx="3939152" cy="1529450"/>
          </a:xfrm>
          <a:prstGeom prst="bentConnector3">
            <a:avLst>
              <a:gd name="adj1" fmla="val 112060"/>
            </a:avLst>
          </a:prstGeom>
          <a:ln w="79375">
            <a:solidFill>
              <a:srgbClr val="4FE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041AB24-3778-484F-B782-C26560F73361}"/>
              </a:ext>
            </a:extLst>
          </p:cNvPr>
          <p:cNvCxnSpPr/>
          <p:nvPr/>
        </p:nvCxnSpPr>
        <p:spPr>
          <a:xfrm flipH="1">
            <a:off x="1800808" y="3321698"/>
            <a:ext cx="181014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03F3D14C-5782-476D-BB11-8881C5ECC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1" y="2754893"/>
            <a:ext cx="1026207" cy="98432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FC16BA-D29C-4E4D-A151-C7DE4FD3D5AC}"/>
              </a:ext>
            </a:extLst>
          </p:cNvPr>
          <p:cNvSpPr txBox="1"/>
          <p:nvPr/>
        </p:nvSpPr>
        <p:spPr>
          <a:xfrm>
            <a:off x="690465" y="229533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Exclui Nota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F8F0BB3-73F6-462E-90E8-153DA1C488A1}"/>
              </a:ext>
            </a:extLst>
          </p:cNvPr>
          <p:cNvSpPr txBox="1"/>
          <p:nvPr/>
        </p:nvSpPr>
        <p:spPr>
          <a:xfrm>
            <a:off x="3610948" y="704458"/>
            <a:ext cx="129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Inserir Nota</a:t>
            </a:r>
          </a:p>
        </p:txBody>
      </p:sp>
    </p:spTree>
    <p:extLst>
      <p:ext uri="{BB962C8B-B14F-4D97-AF65-F5344CB8AC3E}">
        <p14:creationId xmlns:p14="http://schemas.microsoft.com/office/powerpoint/2010/main" val="1091036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Dutra Wolff</dc:creator>
  <cp:lastModifiedBy>William Dutra Wolff</cp:lastModifiedBy>
  <cp:revision>1</cp:revision>
  <dcterms:created xsi:type="dcterms:W3CDTF">2020-11-05T21:57:46Z</dcterms:created>
  <dcterms:modified xsi:type="dcterms:W3CDTF">2020-11-05T23:26:29Z</dcterms:modified>
</cp:coreProperties>
</file>