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7" r:id="rId2"/>
    <p:sldId id="293" r:id="rId3"/>
    <p:sldId id="294" r:id="rId4"/>
    <p:sldId id="295" r:id="rId5"/>
    <p:sldId id="297" r:id="rId6"/>
    <p:sldId id="298" r:id="rId7"/>
    <p:sldId id="299" r:id="rId8"/>
    <p:sldId id="300" r:id="rId9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41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067669-D5BD-448D-BB5A-A1E9386B1ED3}" type="datetime1">
              <a:rPr lang="pt-BR" smtClean="0"/>
              <a:t>07/12/2018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F2C6B-0C1B-4F88-BCBA-898BA50DE7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A15EB5-F73A-4437-8D43-2FD8E1C8B7EC}" type="datetime1">
              <a:rPr lang="pt-BR" noProof="0" smtClean="0"/>
              <a:t>07/12/2018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8E53BB-F993-49A1-9E37-CA3E5BE070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22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989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4883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768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3947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6150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7929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340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 rtlCol="0"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F5626E24-8579-4DA6-86D6-4770D56F55E0}" type="datetime1">
              <a:rPr lang="pt-BR" noProof="0" smtClean="0"/>
              <a:t>07/12/2018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744B6-BE71-426D-8899-0564F703B0E6}" type="datetime1">
              <a:rPr lang="pt-BR" noProof="0" smtClean="0"/>
              <a:t>07/12/2018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D405502-DF00-4369-B777-CD0420989133}" type="datetime1">
              <a:rPr lang="pt-BR" noProof="0" smtClean="0"/>
              <a:t>07/12/2018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3AB3-72E1-4822-8646-C0C450E2E4E7}" type="datetime1">
              <a:rPr lang="pt-BR" noProof="0" smtClean="0"/>
              <a:t>07/12/2018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7" name="Espaço Reservado para Imagem 16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Editar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Retângulo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447C79-FEB3-4876-89BD-DDAD036ECEF9}" type="datetime1">
              <a:rPr lang="pt-BR" noProof="0" smtClean="0"/>
              <a:t>07/12/2018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E4209-71D6-4E93-9AE4-3EA540042304}" type="datetime1">
              <a:rPr lang="pt-BR" noProof="0" smtClean="0"/>
              <a:t>07/12/2018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A47283-7441-4DFB-85F0-39F859F848A3}" type="datetime1">
              <a:rPr lang="pt-BR" noProof="0" smtClean="0"/>
              <a:t>07/12/2018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E116B5-520A-405D-98F4-D2445C729C35}" type="datetime1">
              <a:rPr lang="pt-BR" noProof="0" smtClean="0"/>
              <a:t>07/12/2018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B46EEC6-FB67-42B8-8FE2-A9E4F2B92EDE}" type="datetime1">
              <a:rPr lang="pt-BR" noProof="0" smtClean="0"/>
              <a:t>07/12/2018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08B01271-E300-49BD-9BE0-2363C246FED5}" type="datetime1">
              <a:rPr lang="pt-BR" noProof="0" smtClean="0"/>
              <a:t>07/12/2018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Retângulo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C42C4BED-20B4-48BB-A7F7-654B1B5CB64A}" type="datetime1">
              <a:rPr lang="pt-BR" noProof="0" smtClean="0"/>
              <a:t>07/12/2018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382E9EE-A870-438B-947A-FF671DFAFC9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Query by Playing</a:t>
            </a:r>
          </a:p>
        </p:txBody>
      </p:sp>
      <p:pic>
        <p:nvPicPr>
          <p:cNvPr id="10" name="Espaço Reservado para Imagem 9" descr="Teclas do piano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 Matriz MUSSUM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86301382-9CCC-4284-A4E6-75831A030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789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3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 Matriz </a:t>
            </a:r>
            <a:r>
              <a:rPr lang="pt-BR" dirty="0" err="1"/>
              <a:t>MUSSix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5CCEEFC0-5EA6-4AC8-9C82-F741F902C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2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n-Gram Attitude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5B17219C-FADF-4E16-B61C-4B480686B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0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n-Gram Attitude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4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9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n-Gram Attitude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916832"/>
            <a:ext cx="345638" cy="388843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8" y="1646238"/>
            <a:ext cx="6783154" cy="3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n-Gram Attitude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394"/>
            <a:ext cx="12188825" cy="686239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2060848"/>
            <a:ext cx="345638" cy="38884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8" y="1736481"/>
            <a:ext cx="6783154" cy="3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0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n-Gram Attitude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264"/>
            <a:ext cx="12188825" cy="68782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1988840"/>
            <a:ext cx="345638" cy="38884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8" y="1699780"/>
            <a:ext cx="6783154" cy="3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as 16: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429_TF02801094.potx" id="{A452DC6D-F142-4E52-8EF4-24D60E5E426C}" vid="{7E404938-0C55-47E2-AE75-BACAAFD9954C}"/>
    </a:ext>
  </a:extLst>
</a:theme>
</file>

<file path=ppt/theme/theme2.xml><?xml version="1.0" encoding="utf-8"?>
<a:theme xmlns:a="http://schemas.openxmlformats.org/drawingml/2006/main" name="Tema do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curvas musicais (widescreen)</Template>
  <TotalTime>3112</TotalTime>
  <Words>32</Words>
  <Application>Microsoft Office PowerPoint</Application>
  <PresentationFormat>Personalizar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Euphemia</vt:lpstr>
      <vt:lpstr>Curvas 16:9</vt:lpstr>
      <vt:lpstr>Query by Playing</vt:lpstr>
      <vt:lpstr>A Matriz MUSSUM</vt:lpstr>
      <vt:lpstr>A Matriz MUSSix</vt:lpstr>
      <vt:lpstr>O n-Gram Attitude</vt:lpstr>
      <vt:lpstr>O n-Gram Attitude</vt:lpstr>
      <vt:lpstr>O n-Gram Attitude</vt:lpstr>
      <vt:lpstr>O n-Gram Attitude</vt:lpstr>
      <vt:lpstr>O n-Gram Attitude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by Playing</dc:title>
  <dc:creator>William Wolff</dc:creator>
  <cp:lastModifiedBy>Willian Dutra Wolff</cp:lastModifiedBy>
  <cp:revision>106</cp:revision>
  <dcterms:created xsi:type="dcterms:W3CDTF">2017-12-07T20:08:07Z</dcterms:created>
  <dcterms:modified xsi:type="dcterms:W3CDTF">2018-12-07T11:23:23Z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