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2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78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5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1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14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93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7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4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6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91D-6FBE-4541-A6D8-F550E0DBE913}" type="datetimeFigureOut">
              <a:rPr lang="pt-BR" smtClean="0"/>
              <a:t>14/07/2020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8ED7-2EA5-4766-83C6-27F5D13DA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37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09675"/>
            <a:ext cx="5181600" cy="44386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364343" y="3467946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Sinal 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39549" y="30297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Sinal B</a:t>
            </a:r>
          </a:p>
        </p:txBody>
      </p:sp>
      <p:sp>
        <p:nvSpPr>
          <p:cNvPr id="8" name="Chave esquerda 7"/>
          <p:cNvSpPr/>
          <p:nvPr/>
        </p:nvSpPr>
        <p:spPr>
          <a:xfrm rot="5400000">
            <a:off x="6164619" y="-1189137"/>
            <a:ext cx="442203" cy="435542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3062997" y="1872343"/>
            <a:ext cx="442203" cy="377598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786155" y="398140"/>
            <a:ext cx="278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Núcleo de Convolução</a:t>
            </a:r>
          </a:p>
        </p:txBody>
      </p:sp>
      <p:sp>
        <p:nvSpPr>
          <p:cNvPr id="11" name="Seta para a direita 10"/>
          <p:cNvSpPr/>
          <p:nvPr/>
        </p:nvSpPr>
        <p:spPr>
          <a:xfrm rot="2455567">
            <a:off x="3124926" y="1030432"/>
            <a:ext cx="848236" cy="3584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2AFF6CA-286A-4C6A-868A-DD5435183800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pt-BR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260331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61" y="1989068"/>
            <a:ext cx="2463159" cy="3258419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10" y="2013681"/>
            <a:ext cx="2437137" cy="323380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5" y="2012656"/>
            <a:ext cx="2234246" cy="3256909"/>
          </a:xfrm>
          <a:prstGeom prst="rect">
            <a:avLst/>
          </a:prstGeom>
        </p:spPr>
      </p:pic>
      <p:sp>
        <p:nvSpPr>
          <p:cNvPr id="98" name="Chave esquerda 7"/>
          <p:cNvSpPr/>
          <p:nvPr/>
        </p:nvSpPr>
        <p:spPr>
          <a:xfrm rot="5400000">
            <a:off x="7532095" y="519158"/>
            <a:ext cx="442203" cy="2348671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have esquerda 7"/>
          <p:cNvSpPr/>
          <p:nvPr/>
        </p:nvSpPr>
        <p:spPr>
          <a:xfrm rot="5400000">
            <a:off x="2884355" y="-974764"/>
            <a:ext cx="442203" cy="5331609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/>
          <p:cNvSpPr txBox="1"/>
          <p:nvPr/>
        </p:nvSpPr>
        <p:spPr>
          <a:xfrm>
            <a:off x="1409700" y="671736"/>
            <a:ext cx="307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Semi-Tons da Escala Diatônica.</a:t>
            </a:r>
          </a:p>
          <a:p>
            <a:pPr algn="ctr"/>
            <a:r>
              <a:rPr lang="pt-BR" sz="1400" dirty="0"/>
              <a:t>Mussum e SW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6501803" y="703785"/>
            <a:ext cx="24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Contorno Melódico da Música.</a:t>
            </a:r>
          </a:p>
          <a:p>
            <a:pPr algn="ctr"/>
            <a:r>
              <a:rPr lang="pt-BR" sz="1400" dirty="0"/>
              <a:t>Mussix </a:t>
            </a:r>
          </a:p>
        </p:txBody>
      </p:sp>
      <p:sp>
        <p:nvSpPr>
          <p:cNvPr id="102" name="Chave esquerda 7"/>
          <p:cNvSpPr/>
          <p:nvPr/>
        </p:nvSpPr>
        <p:spPr>
          <a:xfrm rot="5400000">
            <a:off x="10463946" y="519157"/>
            <a:ext cx="442203" cy="2348671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490046" y="703785"/>
            <a:ext cx="221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Filtro de Atitude do Músico.</a:t>
            </a:r>
          </a:p>
          <a:p>
            <a:pPr algn="ctr"/>
            <a:r>
              <a:rPr lang="pt-BR" sz="1400" dirty="0"/>
              <a:t>Attitude-Gram </a:t>
            </a:r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80" y="1993606"/>
            <a:ext cx="2471096" cy="3253881"/>
          </a:xfrm>
          <a:prstGeom prst="rect">
            <a:avLst/>
          </a:prstGeom>
        </p:spPr>
      </p:pic>
      <p:cxnSp>
        <p:nvCxnSpPr>
          <p:cNvPr id="113" name="Conector de Seta Reta 112"/>
          <p:cNvCxnSpPr/>
          <p:nvPr/>
        </p:nvCxnSpPr>
        <p:spPr>
          <a:xfrm>
            <a:off x="2626331" y="2228850"/>
            <a:ext cx="799979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/>
          <p:cNvCxnSpPr/>
          <p:nvPr/>
        </p:nvCxnSpPr>
        <p:spPr>
          <a:xfrm>
            <a:off x="2626331" y="2548198"/>
            <a:ext cx="799979" cy="71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/>
          <p:nvPr/>
        </p:nvCxnSpPr>
        <p:spPr>
          <a:xfrm>
            <a:off x="2626331" y="2381250"/>
            <a:ext cx="799979" cy="30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de Seta Reta 128"/>
          <p:cNvCxnSpPr/>
          <p:nvPr/>
        </p:nvCxnSpPr>
        <p:spPr>
          <a:xfrm>
            <a:off x="9042020" y="2228850"/>
            <a:ext cx="478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130"/>
          <p:cNvCxnSpPr/>
          <p:nvPr/>
        </p:nvCxnSpPr>
        <p:spPr>
          <a:xfrm>
            <a:off x="9042020" y="2381250"/>
            <a:ext cx="478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V="1">
            <a:off x="9042020" y="2548198"/>
            <a:ext cx="478860" cy="585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 flipV="1">
            <a:off x="9042020" y="2681868"/>
            <a:ext cx="478860" cy="121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 flipV="1">
            <a:off x="9042020" y="2819400"/>
            <a:ext cx="478860" cy="229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tângulo 139"/>
          <p:cNvSpPr/>
          <p:nvPr/>
        </p:nvSpPr>
        <p:spPr>
          <a:xfrm>
            <a:off x="6626486" y="2150456"/>
            <a:ext cx="1974589" cy="297469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Retângulo 140"/>
          <p:cNvSpPr/>
          <p:nvPr/>
        </p:nvSpPr>
        <p:spPr>
          <a:xfrm>
            <a:off x="6626486" y="3061253"/>
            <a:ext cx="1974589" cy="148735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/>
          <p:cNvSpPr/>
          <p:nvPr/>
        </p:nvSpPr>
        <p:spPr>
          <a:xfrm>
            <a:off x="6626486" y="3823316"/>
            <a:ext cx="1974589" cy="148735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3" name="Retângulo 142"/>
          <p:cNvSpPr/>
          <p:nvPr/>
        </p:nvSpPr>
        <p:spPr>
          <a:xfrm>
            <a:off x="6626486" y="5040557"/>
            <a:ext cx="1974589" cy="148735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146"/>
          <p:cNvSpPr/>
          <p:nvPr/>
        </p:nvSpPr>
        <p:spPr>
          <a:xfrm>
            <a:off x="9569712" y="2169506"/>
            <a:ext cx="1946014" cy="726094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5863447" y="2228850"/>
            <a:ext cx="715414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5863447" y="2447925"/>
            <a:ext cx="715414" cy="81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5863447" y="2681868"/>
            <a:ext cx="715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9652" y="2150456"/>
            <a:ext cx="1792032" cy="459394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473934" y="3214428"/>
            <a:ext cx="2012466" cy="147897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3473934" y="2917409"/>
            <a:ext cx="2012466" cy="147897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3469222" y="2610453"/>
            <a:ext cx="2012466" cy="147897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6626485" y="2602290"/>
            <a:ext cx="1974589" cy="148735"/>
          </a:xfrm>
          <a:prstGeom prst="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8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61" y="1989068"/>
            <a:ext cx="2463159" cy="3258419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10" y="2013681"/>
            <a:ext cx="2437137" cy="3233806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5" y="2012656"/>
            <a:ext cx="2234246" cy="3256909"/>
          </a:xfrm>
          <a:prstGeom prst="rect">
            <a:avLst/>
          </a:prstGeom>
        </p:spPr>
      </p:pic>
      <p:sp>
        <p:nvSpPr>
          <p:cNvPr id="98" name="Chave esquerda 7"/>
          <p:cNvSpPr/>
          <p:nvPr/>
        </p:nvSpPr>
        <p:spPr>
          <a:xfrm rot="5400000">
            <a:off x="7532095" y="519158"/>
            <a:ext cx="442203" cy="2348671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have esquerda 7"/>
          <p:cNvSpPr/>
          <p:nvPr/>
        </p:nvSpPr>
        <p:spPr>
          <a:xfrm rot="5400000">
            <a:off x="4375822" y="516705"/>
            <a:ext cx="442203" cy="234867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CaixaDeTexto 99"/>
          <p:cNvSpPr txBox="1"/>
          <p:nvPr/>
        </p:nvSpPr>
        <p:spPr>
          <a:xfrm>
            <a:off x="3109573" y="634340"/>
            <a:ext cx="307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Semi-Tons da Escala Diatônica.</a:t>
            </a:r>
          </a:p>
          <a:p>
            <a:pPr algn="ctr"/>
            <a:r>
              <a:rPr lang="pt-BR" sz="1400" dirty="0"/>
              <a:t>MUSSUM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6501803" y="605950"/>
            <a:ext cx="24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Contorno Melódico da Música.</a:t>
            </a:r>
          </a:p>
          <a:p>
            <a:pPr algn="ctr"/>
            <a:r>
              <a:rPr lang="pt-BR" sz="1400" dirty="0"/>
              <a:t>Mussix (Mu6)</a:t>
            </a:r>
          </a:p>
        </p:txBody>
      </p:sp>
      <p:sp>
        <p:nvSpPr>
          <p:cNvPr id="102" name="Chave esquerda 7"/>
          <p:cNvSpPr/>
          <p:nvPr/>
        </p:nvSpPr>
        <p:spPr>
          <a:xfrm rot="5400000">
            <a:off x="10463946" y="519157"/>
            <a:ext cx="442203" cy="2348671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510712" y="605950"/>
            <a:ext cx="221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Filtro de Atitude do Músico.</a:t>
            </a:r>
          </a:p>
          <a:p>
            <a:pPr algn="ctr"/>
            <a:r>
              <a:rPr lang="pt-BR" sz="1400" dirty="0"/>
              <a:t>Attitude-Gram </a:t>
            </a:r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880" y="1993606"/>
            <a:ext cx="2471096" cy="3253881"/>
          </a:xfrm>
          <a:prstGeom prst="rect">
            <a:avLst/>
          </a:prstGeom>
        </p:spPr>
      </p:pic>
      <p:sp>
        <p:nvSpPr>
          <p:cNvPr id="12" name="Chave esquerda 7">
            <a:extLst>
              <a:ext uri="{FF2B5EF4-FFF2-40B4-BE49-F238E27FC236}">
                <a16:creationId xmlns:a16="http://schemas.microsoft.com/office/drawing/2014/main" id="{D1A2357F-A2A2-4C08-BE60-250CC5B24D84}"/>
              </a:ext>
            </a:extLst>
          </p:cNvPr>
          <p:cNvSpPr/>
          <p:nvPr/>
        </p:nvSpPr>
        <p:spPr>
          <a:xfrm rot="5400000">
            <a:off x="1288106" y="573919"/>
            <a:ext cx="442203" cy="2234245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5D3D1D-717A-4716-A733-43D891445810}"/>
              </a:ext>
            </a:extLst>
          </p:cNvPr>
          <p:cNvSpPr txBox="1"/>
          <p:nvPr/>
        </p:nvSpPr>
        <p:spPr>
          <a:xfrm>
            <a:off x="-26098" y="634340"/>
            <a:ext cx="307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Parametrização Fixa.</a:t>
            </a:r>
          </a:p>
          <a:p>
            <a:pPr algn="ctr"/>
            <a:r>
              <a:rPr lang="pt-BR" sz="1400" dirty="0"/>
              <a:t>SW</a:t>
            </a:r>
          </a:p>
        </p:txBody>
      </p:sp>
    </p:spTree>
    <p:extLst>
      <p:ext uri="{BB962C8B-B14F-4D97-AF65-F5344CB8AC3E}">
        <p14:creationId xmlns:p14="http://schemas.microsoft.com/office/powerpoint/2010/main" val="65051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2" y="1643062"/>
            <a:ext cx="34575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44" y="1705400"/>
            <a:ext cx="5075360" cy="382557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6" y="105061"/>
            <a:ext cx="4442845" cy="4115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061"/>
            <a:ext cx="411516" cy="3200677"/>
          </a:xfrm>
          <a:prstGeom prst="rect">
            <a:avLst/>
          </a:prstGeom>
        </p:spPr>
      </p:pic>
      <p:sp>
        <p:nvSpPr>
          <p:cNvPr id="6" name="Chave esquerda 7"/>
          <p:cNvSpPr/>
          <p:nvPr/>
        </p:nvSpPr>
        <p:spPr>
          <a:xfrm>
            <a:off x="3242241" y="4219576"/>
            <a:ext cx="442203" cy="3238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7"/>
          <p:cNvSpPr/>
          <p:nvPr/>
        </p:nvSpPr>
        <p:spPr>
          <a:xfrm>
            <a:off x="3242241" y="2981888"/>
            <a:ext cx="442203" cy="3238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283100" y="2959147"/>
            <a:ext cx="17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Nota Randômica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83100" y="4174094"/>
            <a:ext cx="17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Nota Randômica</a:t>
            </a:r>
          </a:p>
        </p:txBody>
      </p:sp>
      <p:sp>
        <p:nvSpPr>
          <p:cNvPr id="10" name="Chave esquerda 7"/>
          <p:cNvSpPr/>
          <p:nvPr/>
        </p:nvSpPr>
        <p:spPr>
          <a:xfrm rot="5400000">
            <a:off x="6432299" y="-578516"/>
            <a:ext cx="142798" cy="434716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634678" y="926323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Notas Originais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253273" y="1685090"/>
            <a:ext cx="23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Música de Comparação</a:t>
            </a:r>
          </a:p>
        </p:txBody>
      </p:sp>
      <p:cxnSp>
        <p:nvCxnSpPr>
          <p:cNvPr id="14" name="Conector de Seta Reta 13"/>
          <p:cNvCxnSpPr>
            <a:stCxn id="12" idx="3"/>
          </p:cNvCxnSpPr>
          <p:nvPr/>
        </p:nvCxnSpPr>
        <p:spPr>
          <a:xfrm>
            <a:off x="3625461" y="1869756"/>
            <a:ext cx="70465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842207" y="5769113"/>
            <a:ext cx="20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Música de Consulta</a:t>
            </a:r>
          </a:p>
        </p:txBody>
      </p:sp>
      <p:cxnSp>
        <p:nvCxnSpPr>
          <p:cNvPr id="17" name="Conector de Seta Reta 16"/>
          <p:cNvCxnSpPr>
            <a:stCxn id="16" idx="0"/>
          </p:cNvCxnSpPr>
          <p:nvPr/>
        </p:nvCxnSpPr>
        <p:spPr>
          <a:xfrm flipH="1" flipV="1">
            <a:off x="3848100" y="5448300"/>
            <a:ext cx="184" cy="3208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9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9F6DDC77-EA90-4920-8867-A5D43BF2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1" y="164529"/>
            <a:ext cx="4821724" cy="386218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DC7F10F-5601-4471-A73A-0836A4A19E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07" y="164529"/>
            <a:ext cx="2548470" cy="184044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25AEDABB-2999-4CE8-9E96-7DCF8F15B7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69" y="164529"/>
            <a:ext cx="2548470" cy="184044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E28D6A0C-FC64-4CC4-94C9-DB6D86016AA2}"/>
              </a:ext>
            </a:extLst>
          </p:cNvPr>
          <p:cNvSpPr txBox="1"/>
          <p:nvPr/>
        </p:nvSpPr>
        <p:spPr>
          <a:xfrm>
            <a:off x="5870790" y="1910956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 Notas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1D1960E-9433-4D8B-8168-87D3F641BC27}"/>
              </a:ext>
            </a:extLst>
          </p:cNvPr>
          <p:cNvSpPr txBox="1"/>
          <p:nvPr/>
        </p:nvSpPr>
        <p:spPr>
          <a:xfrm>
            <a:off x="8544898" y="1954603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 Notas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214B76C-6F1E-47FD-ABA6-A804AFE566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05" y="2324120"/>
            <a:ext cx="2548471" cy="184044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298CBA19-3967-4843-BC1F-E24D756E8949}"/>
              </a:ext>
            </a:extLst>
          </p:cNvPr>
          <p:cNvSpPr txBox="1"/>
          <p:nvPr/>
        </p:nvSpPr>
        <p:spPr>
          <a:xfrm>
            <a:off x="5870790" y="4114379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 Notas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15895634-D9FD-4434-847D-EE9243954C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66" y="2324120"/>
            <a:ext cx="2548470" cy="184044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AD8E7E7F-4869-4D0C-96D9-0D99ADB51C7C}"/>
              </a:ext>
            </a:extLst>
          </p:cNvPr>
          <p:cNvSpPr txBox="1"/>
          <p:nvPr/>
        </p:nvSpPr>
        <p:spPr>
          <a:xfrm>
            <a:off x="8544896" y="4114379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 Notas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85CFA53-1AC9-4310-943B-983B0364B7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05" y="4483711"/>
            <a:ext cx="2548469" cy="1840439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B8C685-4130-408F-A832-EFFBA186243B}"/>
              </a:ext>
            </a:extLst>
          </p:cNvPr>
          <p:cNvSpPr txBox="1"/>
          <p:nvPr/>
        </p:nvSpPr>
        <p:spPr>
          <a:xfrm>
            <a:off x="5870790" y="6273969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 Notas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64FBA1C2-74A5-42EA-BEDB-D91F0EFFA0E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65" y="4483711"/>
            <a:ext cx="2548469" cy="1840439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8B2D03C-467E-4A59-84CE-F9F8878CDCA0}"/>
              </a:ext>
            </a:extLst>
          </p:cNvPr>
          <p:cNvSpPr txBox="1"/>
          <p:nvPr/>
        </p:nvSpPr>
        <p:spPr>
          <a:xfrm>
            <a:off x="8544896" y="6273969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 Notas</a:t>
            </a:r>
          </a:p>
        </p:txBody>
      </p:sp>
    </p:spTree>
    <p:extLst>
      <p:ext uri="{BB962C8B-B14F-4D97-AF65-F5344CB8AC3E}">
        <p14:creationId xmlns:p14="http://schemas.microsoft.com/office/powerpoint/2010/main" val="298480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A913AEA-23B0-4B92-B1A3-79024067AF80}"/>
              </a:ext>
            </a:extLst>
          </p:cNvPr>
          <p:cNvSpPr txBox="1"/>
          <p:nvPr/>
        </p:nvSpPr>
        <p:spPr>
          <a:xfrm>
            <a:off x="1922791" y="30487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7105750-1842-41CE-A84C-187E17471F7F}"/>
              </a:ext>
            </a:extLst>
          </p:cNvPr>
          <p:cNvSpPr txBox="1"/>
          <p:nvPr/>
        </p:nvSpPr>
        <p:spPr>
          <a:xfrm>
            <a:off x="5986104" y="305966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4CA868-DE8B-4209-B2FA-DBF27331F4C6}"/>
              </a:ext>
            </a:extLst>
          </p:cNvPr>
          <p:cNvSpPr txBox="1"/>
          <p:nvPr/>
        </p:nvSpPr>
        <p:spPr>
          <a:xfrm>
            <a:off x="1922791" y="605899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9607DCE-D07C-43FF-A1CA-54C8C12ABD4F}"/>
              </a:ext>
            </a:extLst>
          </p:cNvPr>
          <p:cNvSpPr txBox="1"/>
          <p:nvPr/>
        </p:nvSpPr>
        <p:spPr>
          <a:xfrm>
            <a:off x="5878633" y="60589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EB1D7BD-7310-48E0-B3B6-A1229ED3F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1" y="429670"/>
            <a:ext cx="3869189" cy="24873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B904609-0E58-4880-989F-23021D344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0" y="429670"/>
            <a:ext cx="3869189" cy="248733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3BE04C5-D933-4C60-9265-ACA2855A6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0" y="3549726"/>
            <a:ext cx="3869189" cy="248733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7AB8031-43B2-4981-8B78-09D619339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69" y="3549726"/>
            <a:ext cx="3869189" cy="24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0" y="540592"/>
            <a:ext cx="4804965" cy="75372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1" y="1958178"/>
            <a:ext cx="3690130" cy="14966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1" y="4421896"/>
            <a:ext cx="4624372" cy="181517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66" y="1716249"/>
            <a:ext cx="4713625" cy="1655517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1590398" y="754933"/>
            <a:ext cx="865681" cy="325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3233973" y="772638"/>
            <a:ext cx="918980" cy="29548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cima 7"/>
          <p:cNvSpPr/>
          <p:nvPr/>
        </p:nvSpPr>
        <p:spPr>
          <a:xfrm>
            <a:off x="8544490" y="2815770"/>
            <a:ext cx="251167" cy="37033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>
            <a:off x="8544633" y="1874889"/>
            <a:ext cx="251024" cy="436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2201397" y="2811121"/>
            <a:ext cx="547542" cy="3786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1980572" y="5166964"/>
            <a:ext cx="865681" cy="325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a direita 11"/>
          <p:cNvSpPr/>
          <p:nvPr/>
        </p:nvSpPr>
        <p:spPr>
          <a:xfrm>
            <a:off x="7445201" y="2381488"/>
            <a:ext cx="865681" cy="3250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esquerda 12"/>
          <p:cNvSpPr/>
          <p:nvPr/>
        </p:nvSpPr>
        <p:spPr>
          <a:xfrm>
            <a:off x="3477404" y="5202427"/>
            <a:ext cx="918980" cy="29548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esquerda 13"/>
          <p:cNvSpPr/>
          <p:nvPr/>
        </p:nvSpPr>
        <p:spPr>
          <a:xfrm>
            <a:off x="9012027" y="2402436"/>
            <a:ext cx="918980" cy="29548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cima 14"/>
          <p:cNvSpPr/>
          <p:nvPr/>
        </p:nvSpPr>
        <p:spPr>
          <a:xfrm>
            <a:off x="3065722" y="5568156"/>
            <a:ext cx="251167" cy="37033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3076605" y="4654342"/>
            <a:ext cx="251024" cy="436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3469773" y="2270087"/>
            <a:ext cx="251024" cy="436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baixo 17"/>
          <p:cNvSpPr/>
          <p:nvPr/>
        </p:nvSpPr>
        <p:spPr>
          <a:xfrm rot="2400000">
            <a:off x="9534994" y="1904513"/>
            <a:ext cx="251024" cy="436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7680000">
            <a:off x="9565035" y="2830805"/>
            <a:ext cx="251024" cy="436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 rot="-3060000">
            <a:off x="7516112" y="1874888"/>
            <a:ext cx="251024" cy="436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-7440000">
            <a:off x="7568264" y="2774998"/>
            <a:ext cx="251024" cy="436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baixo 21"/>
          <p:cNvSpPr/>
          <p:nvPr/>
        </p:nvSpPr>
        <p:spPr>
          <a:xfrm rot="-3060000">
            <a:off x="2378661" y="2259349"/>
            <a:ext cx="251024" cy="4364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1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876425"/>
            <a:ext cx="2905125" cy="3105150"/>
          </a:xfrm>
          <a:prstGeom prst="rect">
            <a:avLst/>
          </a:prstGeom>
        </p:spPr>
      </p:pic>
      <p:sp>
        <p:nvSpPr>
          <p:cNvPr id="24" name="Seta para cima 23"/>
          <p:cNvSpPr/>
          <p:nvPr/>
        </p:nvSpPr>
        <p:spPr>
          <a:xfrm rot="5400000">
            <a:off x="4302919" y="3657598"/>
            <a:ext cx="484632" cy="97840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cima 24"/>
          <p:cNvSpPr/>
          <p:nvPr/>
        </p:nvSpPr>
        <p:spPr>
          <a:xfrm rot="16200000">
            <a:off x="7255763" y="2705844"/>
            <a:ext cx="484632" cy="978408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5400000">
            <a:off x="4302919" y="270584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cima 26"/>
          <p:cNvSpPr/>
          <p:nvPr/>
        </p:nvSpPr>
        <p:spPr>
          <a:xfrm rot="16200000">
            <a:off x="7255763" y="3657599"/>
            <a:ext cx="484632" cy="97840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8135968" y="3962136"/>
            <a:ext cx="2035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Centro do Núcleo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135968" y="3010381"/>
            <a:ext cx="180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Topo - Exclusão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35507" y="2994992"/>
            <a:ext cx="3320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Diagonal – Match / Mismatch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605424" y="3962136"/>
            <a:ext cx="2450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Lado – Insert/Update</a:t>
            </a:r>
          </a:p>
        </p:txBody>
      </p:sp>
    </p:spTree>
    <p:extLst>
      <p:ext uri="{BB962C8B-B14F-4D97-AF65-F5344CB8AC3E}">
        <p14:creationId xmlns:p14="http://schemas.microsoft.com/office/powerpoint/2010/main" val="412763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48" y="2550016"/>
            <a:ext cx="5236188" cy="14810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06" y="2683477"/>
            <a:ext cx="2190476" cy="2666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799" y="2648440"/>
            <a:ext cx="1980952" cy="2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774" y="3608849"/>
            <a:ext cx="2009524" cy="276190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5653298" y="3674778"/>
            <a:ext cx="189811" cy="9873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7127355" y="3103296"/>
            <a:ext cx="84033" cy="1819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 rot="-3060000">
            <a:off x="5760297" y="3142695"/>
            <a:ext cx="104673" cy="1461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374267" y="3522574"/>
            <a:ext cx="1674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ScoreSimilaridade</a:t>
            </a:r>
          </a:p>
        </p:txBody>
      </p:sp>
    </p:spTree>
    <p:extLst>
      <p:ext uri="{BB962C8B-B14F-4D97-AF65-F5344CB8AC3E}">
        <p14:creationId xmlns:p14="http://schemas.microsoft.com/office/powerpoint/2010/main" val="396315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48" y="2550016"/>
            <a:ext cx="5236188" cy="148107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06" y="2683477"/>
            <a:ext cx="2190476" cy="2666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799" y="2648440"/>
            <a:ext cx="1980952" cy="2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774" y="3608849"/>
            <a:ext cx="2009524" cy="27619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374267" y="3522574"/>
            <a:ext cx="1674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ScoreSimilaridade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232501" y="331454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0 - Lado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197421" y="2943886"/>
            <a:ext cx="131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2 - Diagonal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082069" y="2956410"/>
            <a:ext cx="94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1 - Topo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371393" y="2131304"/>
            <a:ext cx="927946" cy="369332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Max = 2</a:t>
            </a:r>
          </a:p>
        </p:txBody>
      </p:sp>
      <p:cxnSp>
        <p:nvCxnSpPr>
          <p:cNvPr id="10" name="Conector angulado 9"/>
          <p:cNvCxnSpPr>
            <a:stCxn id="12" idx="0"/>
            <a:endCxn id="8" idx="3"/>
          </p:cNvCxnSpPr>
          <p:nvPr/>
        </p:nvCxnSpPr>
        <p:spPr>
          <a:xfrm rot="16200000" flipV="1">
            <a:off x="6606030" y="2009279"/>
            <a:ext cx="640440" cy="12538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11" idx="3"/>
            <a:endCxn id="8" idx="2"/>
          </p:cNvCxnSpPr>
          <p:nvPr/>
        </p:nvCxnSpPr>
        <p:spPr>
          <a:xfrm flipV="1">
            <a:off x="5514769" y="2500636"/>
            <a:ext cx="320597" cy="627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/>
          <p:cNvCxnSpPr>
            <a:stCxn id="7" idx="1"/>
            <a:endCxn id="8" idx="1"/>
          </p:cNvCxnSpPr>
          <p:nvPr/>
        </p:nvCxnSpPr>
        <p:spPr>
          <a:xfrm rot="10800000" flipH="1">
            <a:off x="4232501" y="2315970"/>
            <a:ext cx="1138892" cy="1183238"/>
          </a:xfrm>
          <a:prstGeom prst="bentConnector3">
            <a:avLst>
              <a:gd name="adj1" fmla="val -200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080432" y="3297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22" name="Conector de seta reta 21"/>
          <p:cNvCxnSpPr>
            <a:stCxn id="8" idx="2"/>
            <a:endCxn id="20" idx="1"/>
          </p:cNvCxnSpPr>
          <p:nvPr/>
        </p:nvCxnSpPr>
        <p:spPr>
          <a:xfrm>
            <a:off x="5835366" y="2500636"/>
            <a:ext cx="1245066" cy="981984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48" y="2550016"/>
            <a:ext cx="5236188" cy="148107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375091" y="348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375091" y="2766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080432" y="2777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371393" y="2131304"/>
            <a:ext cx="1045479" cy="369332"/>
          </a:xfrm>
          <a:prstGeom prst="rect">
            <a:avLst/>
          </a:prstGeom>
          <a:solidFill>
            <a:schemeClr val="tx1">
              <a:alpha val="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Soma = 3</a:t>
            </a:r>
          </a:p>
        </p:txBody>
      </p:sp>
      <p:cxnSp>
        <p:nvCxnSpPr>
          <p:cNvPr id="10" name="Conector angulado 9"/>
          <p:cNvCxnSpPr>
            <a:stCxn id="12" idx="0"/>
            <a:endCxn id="8" idx="3"/>
          </p:cNvCxnSpPr>
          <p:nvPr/>
        </p:nvCxnSpPr>
        <p:spPr>
          <a:xfrm rot="16200000" flipV="1">
            <a:off x="6593445" y="2139397"/>
            <a:ext cx="461258" cy="814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11" idx="3"/>
            <a:endCxn id="8" idx="2"/>
          </p:cNvCxnSpPr>
          <p:nvPr/>
        </p:nvCxnSpPr>
        <p:spPr>
          <a:xfrm flipV="1">
            <a:off x="4676777" y="2500636"/>
            <a:ext cx="1217356" cy="450971"/>
          </a:xfrm>
          <a:prstGeom prst="bentConnector2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080432" y="3480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22" name="Conector de seta reta 21"/>
          <p:cNvCxnSpPr>
            <a:stCxn id="8" idx="2"/>
            <a:endCxn id="20" idx="1"/>
          </p:cNvCxnSpPr>
          <p:nvPr/>
        </p:nvCxnSpPr>
        <p:spPr>
          <a:xfrm>
            <a:off x="5894133" y="2500636"/>
            <a:ext cx="1186299" cy="1164864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do 16"/>
          <p:cNvCxnSpPr>
            <a:stCxn id="7" idx="1"/>
            <a:endCxn id="8" idx="1"/>
          </p:cNvCxnSpPr>
          <p:nvPr/>
        </p:nvCxnSpPr>
        <p:spPr>
          <a:xfrm rot="10800000" flipH="1">
            <a:off x="4375091" y="2315970"/>
            <a:ext cx="996302" cy="1349530"/>
          </a:xfrm>
          <a:prstGeom prst="bentConnector3">
            <a:avLst>
              <a:gd name="adj1" fmla="val -22945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72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7654"/>
            <a:ext cx="5958625" cy="44403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08" y="-20915"/>
            <a:ext cx="4487401" cy="241765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25" y="2417654"/>
            <a:ext cx="6233375" cy="44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5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ve esquerda 7"/>
          <p:cNvSpPr/>
          <p:nvPr/>
        </p:nvSpPr>
        <p:spPr>
          <a:xfrm rot="5400000">
            <a:off x="8903816" y="-40564"/>
            <a:ext cx="442203" cy="525130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8"/>
          <p:cNvSpPr/>
          <p:nvPr/>
        </p:nvSpPr>
        <p:spPr>
          <a:xfrm>
            <a:off x="3962288" y="3184633"/>
            <a:ext cx="442203" cy="1493127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52591" y="1559101"/>
            <a:ext cx="2944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Notas da Música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573873" y="3638808"/>
            <a:ext cx="313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Espaço da Música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40878" y="5262657"/>
            <a:ext cx="9974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Mussix = Music Space Matrix (Matriz de Espaço da Música)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1" y="2873849"/>
            <a:ext cx="74199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3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39" y="1518541"/>
            <a:ext cx="7410450" cy="7143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4" y="2504871"/>
            <a:ext cx="7410450" cy="457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64" y="3234026"/>
            <a:ext cx="7400925" cy="23622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22464" y="119789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MIDI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22464" y="2240470"/>
            <a:ext cx="148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SW/MUSSUM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41729" y="296207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Mussix (Mu6)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976183" y="4942702"/>
            <a:ext cx="65545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5" idx="1"/>
            <a:endCxn id="41" idx="1"/>
          </p:cNvCxnSpPr>
          <p:nvPr/>
        </p:nvCxnSpPr>
        <p:spPr>
          <a:xfrm rot="10800000" flipV="1">
            <a:off x="976183" y="1875728"/>
            <a:ext cx="36756" cy="3351179"/>
          </a:xfrm>
          <a:prstGeom prst="bentConnector3">
            <a:avLst>
              <a:gd name="adj1" fmla="val 72193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976183" y="2553559"/>
            <a:ext cx="55913" cy="1301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Conector Angulado 48"/>
          <p:cNvCxnSpPr>
            <a:stCxn id="5" idx="1"/>
            <a:endCxn id="47" idx="1"/>
          </p:cNvCxnSpPr>
          <p:nvPr/>
        </p:nvCxnSpPr>
        <p:spPr>
          <a:xfrm rot="10800000" flipV="1">
            <a:off x="976183" y="1875728"/>
            <a:ext cx="36756" cy="1328705"/>
          </a:xfrm>
          <a:prstGeom prst="bentConnector3">
            <a:avLst>
              <a:gd name="adj1" fmla="val 72193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have esquerda 7"/>
          <p:cNvSpPr/>
          <p:nvPr/>
        </p:nvSpPr>
        <p:spPr>
          <a:xfrm rot="10800000">
            <a:off x="8482337" y="2609800"/>
            <a:ext cx="442203" cy="233290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9256182" y="3453085"/>
            <a:ext cx="247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    Dados Convertidos</a:t>
            </a:r>
          </a:p>
          <a:p>
            <a:r>
              <a:rPr lang="pt-BR" dirty="0"/>
              <a:t>(Tabela Conversão MIDI)</a:t>
            </a:r>
          </a:p>
        </p:txBody>
      </p:sp>
      <p:sp>
        <p:nvSpPr>
          <p:cNvPr id="65" name="Chave esquerda 7"/>
          <p:cNvSpPr/>
          <p:nvPr/>
        </p:nvSpPr>
        <p:spPr>
          <a:xfrm rot="10800000">
            <a:off x="8482336" y="4942701"/>
            <a:ext cx="442203" cy="568411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/>
          <p:cNvSpPr txBox="1"/>
          <p:nvPr/>
        </p:nvSpPr>
        <p:spPr>
          <a:xfrm>
            <a:off x="9651598" y="5042241"/>
            <a:ext cx="133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Cópia Direta</a:t>
            </a:r>
          </a:p>
        </p:txBody>
      </p:sp>
    </p:spTree>
    <p:extLst>
      <p:ext uri="{BB962C8B-B14F-4D97-AF65-F5344CB8AC3E}">
        <p14:creationId xmlns:p14="http://schemas.microsoft.com/office/powerpoint/2010/main" val="2270617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6465</TotalTime>
  <Words>157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 Dutra Wolff</dc:creator>
  <cp:keywords>C_Unrestricted</cp:keywords>
  <cp:lastModifiedBy>Wolff, William Dutra (EXT) (RC-BR SI DG GC EN&amp;TES)</cp:lastModifiedBy>
  <cp:revision>58</cp:revision>
  <dcterms:created xsi:type="dcterms:W3CDTF">2019-03-26T12:52:45Z</dcterms:created>
  <dcterms:modified xsi:type="dcterms:W3CDTF">2020-07-14T13:54:50Z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  <property fmtid="{D5CDD505-2E9C-101B-9397-08002B2CF9AE}" pid="6" name="Document_Confidentiality">
    <vt:lpwstr>Unrestricted</vt:lpwstr>
  </property>
</Properties>
</file>