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9663-8796-4E25-BE76-19BB64E060C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1185-4F0C-4B12-9B40-FE54C183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16674" r="24" b="4120"/>
          <a:stretch/>
        </p:blipFill>
        <p:spPr>
          <a:xfrm>
            <a:off x="1223704" y="802822"/>
            <a:ext cx="9786258" cy="543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98" r="2967"/>
          <a:stretch/>
        </p:blipFill>
        <p:spPr>
          <a:xfrm>
            <a:off x="1223704" y="808263"/>
            <a:ext cx="9759982" cy="5426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" t="530" r="3174" b="3848"/>
          <a:stretch/>
        </p:blipFill>
        <p:spPr>
          <a:xfrm>
            <a:off x="1223704" y="802822"/>
            <a:ext cx="975998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98" r="2967"/>
          <a:stretch/>
        </p:blipFill>
        <p:spPr>
          <a:xfrm>
            <a:off x="995104" y="405115"/>
            <a:ext cx="9759982" cy="54265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32314" y="1459666"/>
            <a:ext cx="5427484" cy="81820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21157652">
            <a:off x="3320361" y="415398"/>
            <a:ext cx="386355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Edwardian Script ITC" panose="030303020407070D0804" pitchFamily="66" charset="0"/>
              </a:rPr>
              <a:t>Welcome to our</a:t>
            </a:r>
            <a:endParaRPr lang="en-US" sz="6600" b="1" cap="none" spc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3081" y="1459666"/>
            <a:ext cx="5336717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ntonio" panose="02000503000000000000" pitchFamily="2" charset="0"/>
              </a:rPr>
              <a:t>Kitchen collection </a:t>
            </a:r>
            <a:endParaRPr lang="en-US" sz="5400" b="1" spc="5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ntonio" panose="020005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8125" l="0" r="100000">
                        <a14:foregroundMark x1="1563" y1="59167" x2="2188" y2="58125"/>
                        <a14:foregroundMark x1="17083" y1="40625" x2="17500" y2="35417"/>
                        <a14:backgroundMark x1="1354" y1="56875" x2="3438" y2="54375"/>
                        <a14:backgroundMark x1="1354" y1="45833" x2="6250" y2="36042"/>
                        <a14:backgroundMark x1="11771" y1="36250" x2="14479" y2="36667"/>
                        <a14:backgroundMark x1="15417" y1="37917" x2="11771" y2="3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2624">
            <a:off x="7769765" y="2344503"/>
            <a:ext cx="961599" cy="4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16674" r="24" b="4120"/>
          <a:stretch/>
        </p:blipFill>
        <p:spPr>
          <a:xfrm>
            <a:off x="1103961" y="879023"/>
            <a:ext cx="9786258" cy="543197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32150" y="2708802"/>
            <a:ext cx="4929878" cy="87085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4894" y="1948757"/>
            <a:ext cx="620439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ush Script MT" panose="03060802040406070304" pitchFamily="66" charset="0"/>
              </a:rPr>
              <a:t>Live kike a King With our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9787" y="2750603"/>
            <a:ext cx="4634603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C000"/>
                </a:solidFill>
                <a:latin typeface="Anton" panose="00000500000000000000" pitchFamily="2" charset="0"/>
              </a:rPr>
              <a:t>Royal collection</a:t>
            </a:r>
            <a:endParaRPr lang="en-US" sz="5400" b="1" dirty="0">
              <a:ln/>
              <a:solidFill>
                <a:srgbClr val="FFC000"/>
              </a:solidFill>
              <a:latin typeface="Anto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" t="530" r="3174" b="3848"/>
          <a:stretch/>
        </p:blipFill>
        <p:spPr>
          <a:xfrm>
            <a:off x="1223704" y="802822"/>
            <a:ext cx="9759982" cy="5410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1358589">
            <a:off x="4734557" y="1802564"/>
            <a:ext cx="328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B0F0"/>
                </a:solidFill>
                <a:effectLst/>
                <a:latin typeface="French Script MT" panose="03020402040607040605" pitchFamily="66" charset="0"/>
              </a:rPr>
              <a:t>Welcome </a:t>
            </a:r>
            <a:r>
              <a:rPr lang="en-US" sz="5400" b="1" dirty="0">
                <a:ln/>
                <a:solidFill>
                  <a:srgbClr val="00B0F0"/>
                </a:solidFill>
                <a:latin typeface="French Script MT" panose="03020402040607040605" pitchFamily="66" charset="0"/>
              </a:rPr>
              <a:t>t</a:t>
            </a:r>
            <a:r>
              <a:rPr lang="en-US" sz="5400" b="1" cap="none" spc="0" dirty="0" smtClean="0">
                <a:ln/>
                <a:solidFill>
                  <a:srgbClr val="00B0F0"/>
                </a:solidFill>
                <a:effectLst/>
                <a:latin typeface="French Script MT" panose="03020402040607040605" pitchFamily="66" charset="0"/>
              </a:rPr>
              <a:t>o our</a:t>
            </a:r>
            <a:endParaRPr lang="en-US" sz="5400" b="1" cap="none" spc="0" dirty="0">
              <a:ln/>
              <a:solidFill>
                <a:srgbClr val="00B0F0"/>
              </a:solidFill>
              <a:effectLst/>
              <a:latin typeface="French Script MT" panose="03020402040607040605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 rot="21288364">
            <a:off x="3794232" y="2630759"/>
            <a:ext cx="53591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Modern Furniture</a:t>
            </a:r>
          </a:p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7080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Anton</vt:lpstr>
      <vt:lpstr>Antonio</vt:lpstr>
      <vt:lpstr>Arial</vt:lpstr>
      <vt:lpstr>Brush Script MT</vt:lpstr>
      <vt:lpstr>Calibri</vt:lpstr>
      <vt:lpstr>Calibri Light</vt:lpstr>
      <vt:lpstr>Edwardian Script ITC</vt:lpstr>
      <vt:lpstr>Forte</vt:lpstr>
      <vt:lpstr>French Script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8</cp:revision>
  <dcterms:created xsi:type="dcterms:W3CDTF">2020-06-07T08:12:33Z</dcterms:created>
  <dcterms:modified xsi:type="dcterms:W3CDTF">2020-06-07T09:22:34Z</dcterms:modified>
</cp:coreProperties>
</file>