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C2B7-775F-4605-8B31-4C1060F5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B5C0B-C776-4C08-8E52-509D0F89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9189-A5B5-403D-8557-C4D95F6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F26C2-2547-4FCA-9C72-D8ED4A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E07C9-7F17-4011-9836-3AB7DBD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D7E4-8531-4488-AB28-2CF52CA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A78CED-8D2E-4126-84A7-F7F6CEDD4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659E3-94E1-4A46-92C5-EF77A64A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127761-57B0-497C-9265-95701CEA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0B14A-C571-4A20-994D-361A761C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CD4EDC-ED03-4B5B-8682-F1F8ADF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4EB8-7E3B-4821-A702-AF717E58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23AAB-3D15-45B6-8599-AEB6171F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B7573-2F48-4AFA-873D-A6E063B7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5D334-225F-4120-A777-A227392B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1C99-0179-43DF-86EF-779B75D1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4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36E76-F847-4766-BDE1-C8FAD2B0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48DC8-CC9A-40C4-98C8-90FF44C4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0E5A0-DC03-4DEC-8830-F85564B2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54A94-4E8C-4E78-ABC1-EA2A492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72BD9-D9D1-4414-BC86-A5253BB2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502D-560D-466A-A777-C1880DB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8F6454-4647-494C-BFA5-95A43B0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28C6F-9129-4BA5-ABE3-73B9C1EF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1795DA-92F8-4677-ADC6-B93AA13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9EFCC-A2B4-40DC-BFE7-0B5D9C5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DF7BD-5707-41F5-B04B-697C7DA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A01-B2B7-40F3-987A-7FF16DE3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88DB8-979D-42C1-A0EF-7B6FAFB1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3DF46-41A3-4751-A543-6F2083B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70FD-E8D8-4A94-8DF5-EC05DDF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D358D-6F42-4EE6-987B-5FAB2528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DDE3F-1452-4057-BAF7-CC666DCC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7F27C-F419-4085-BC9A-EA203A8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F0E39-7048-4D57-920A-7225CEA3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734D-4028-4440-8419-2723FDF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3284D-E06B-410F-81C2-D87776F7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380FA4-C6CE-46C7-B2C5-E85C57C8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17FE-20A8-43F2-97E1-B665E5DC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C9FA0-1E19-44A6-AFBA-43CEB5B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80E98-770A-4078-BD2A-9FDF60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33BB-0A6B-468D-8924-7DC51FC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B0337-3200-4847-9EDB-EFDF5E89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86BCC-046B-4202-B372-D858F878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57CA76-8F2A-4700-9E00-9AA0B5CA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16CA9-6EF6-4FD9-9169-C4F2EA37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E897F-AC22-4EC1-BDF9-32FDFDD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2129B-F40E-49E4-BBE6-F233F73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51124-5430-42DD-A654-3400A91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9723-B145-4BD2-9EC0-8764444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114DAC-DD0F-4D16-8B75-9B4E342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ACF33-6C63-411C-845B-B5027CF8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437D49-0859-41DD-9007-CB7766B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85856-206F-4F14-8D3F-F5C1794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5BDDB-BA07-465E-BBF0-031902DA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80F5F-C822-43C5-A151-E0D6F3E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304E-6629-4ECE-BAE9-B296835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2828D-67EF-42D0-84C4-2EFD514F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78747-A99B-4E07-851C-594C5A16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CA807-BC53-4F2B-996E-F284DC8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A3F94-3AA4-44D1-940C-AB32A8B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5CE57-C43A-45E1-957C-7A5812A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3F67C-2C6A-4B3D-B235-54B9F0A0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B3CB0-32F8-440C-ABF4-F98DD721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D092D-E448-4A52-A5BB-E34AA452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4DEA4-54B1-4166-985D-95EAD7BF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3998B-8445-4436-924B-1E874105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EA352-C276-4A1D-95E3-13196D365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7155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Shader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3FF035-9687-4A1D-8F1D-1BFC3B56A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7724"/>
            <a:ext cx="9144000" cy="59102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Luca Türk, Samuel ???, Sven Lüpke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FB4292E-D896-4715-8AFB-2E73D523CAA6}"/>
              </a:ext>
            </a:extLst>
          </p:cNvPr>
          <p:cNvSpPr>
            <a:spLocks noChangeAspect="1"/>
          </p:cNvSpPr>
          <p:nvPr/>
        </p:nvSpPr>
        <p:spPr>
          <a:xfrm>
            <a:off x="4173263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F863EF2-05EA-4A79-B1BC-A10C0A19D960}"/>
              </a:ext>
            </a:extLst>
          </p:cNvPr>
          <p:cNvSpPr>
            <a:spLocks noChangeAspect="1"/>
          </p:cNvSpPr>
          <p:nvPr/>
        </p:nvSpPr>
        <p:spPr>
          <a:xfrm>
            <a:off x="8018737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EA2AD70-8519-4BC2-BCFC-353EFDC9FAD8}"/>
              </a:ext>
            </a:extLst>
          </p:cNvPr>
          <p:cNvSpPr>
            <a:spLocks noChangeAspect="1"/>
          </p:cNvSpPr>
          <p:nvPr/>
        </p:nvSpPr>
        <p:spPr>
          <a:xfrm>
            <a:off x="327789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9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45CE9-3327-429C-BD99-ADCDF5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Overview</a:t>
            </a:r>
            <a:endParaRPr lang="de-DE" dirty="0">
              <a:solidFill>
                <a:schemeClr val="accent2"/>
              </a:solidFill>
              <a:latin typeface="Bahnschrift" panose="020B0502040204020203" pitchFamily="34" charset="0"/>
              <a:ea typeface="Source Code Pro Medium" panose="020B050903040302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6FA8E-7DB3-440A-B613-3A6165D5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Physically Based Volumetric Fog</a:t>
            </a:r>
          </a:p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Grass</a:t>
            </a:r>
          </a:p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BOIDs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912DF3-DF17-4896-88A7-E0364C91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Fog Demo (1 min)</a:t>
            </a:r>
          </a:p>
        </p:txBody>
      </p:sp>
    </p:spTree>
    <p:extLst>
      <p:ext uri="{BB962C8B-B14F-4D97-AF65-F5344CB8AC3E}">
        <p14:creationId xmlns:p14="http://schemas.microsoft.com/office/powerpoint/2010/main" val="204189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8130-6A78-4E46-8D69-D5F39E5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Light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 Theory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A9F02-A0F0-4965-B801-BF1B17FD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720" y="1479697"/>
            <a:ext cx="4497280" cy="2175669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Beer-Lambert-Law</a:t>
            </a: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Phase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function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Might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wavelength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dependent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989CE3CD-C0A9-4576-A8C5-27A13F1E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697"/>
            <a:ext cx="6670197" cy="25215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/>
              <p:nvPr/>
            </p:nvSpPr>
            <p:spPr>
              <a:xfrm>
                <a:off x="435007" y="4381492"/>
                <a:ext cx="10918793" cy="996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‖"/>
                              <m:endChr m:val="‖"/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𝑠𝑐𝑎𝑡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Bodoni MT Poster Compressed" panose="020707060806010502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7" y="4381492"/>
                <a:ext cx="10918793" cy="99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8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42A0C-1B0E-40CF-8826-F5BA4C0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Implementation</a:t>
            </a:r>
            <a:r>
              <a:rPr lang="de-DE" dirty="0"/>
              <a:t> (1 min)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4A1F4-D50E-4785-AA8B-35FD776F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oriented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voxel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grid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(3d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texture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In-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RGB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coefficient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Alpha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3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passes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apply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fog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pixel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shader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8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FAE2-1016-46DA-803E-8F362B42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Temporal Supersampling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E891E-4C95-464C-9399-8692B247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Use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previous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frames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increase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count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moving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average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Halton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sequence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Neighborhood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clamping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avoid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ghosting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7473B4-92DA-448C-A649-D3B903CF92CF}"/>
              </a:ext>
            </a:extLst>
          </p:cNvPr>
          <p:cNvSpPr/>
          <p:nvPr/>
        </p:nvSpPr>
        <p:spPr>
          <a:xfrm>
            <a:off x="1518815" y="32385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Density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Lighting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FBFE0A7-66EA-41D3-81C0-9EF0D9DF6473}"/>
              </a:ext>
            </a:extLst>
          </p:cNvPr>
          <p:cNvSpPr/>
          <p:nvPr/>
        </p:nvSpPr>
        <p:spPr>
          <a:xfrm>
            <a:off x="5171239" y="32385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clamp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29C5C3C-5A75-4BC0-B113-57ED06CF60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48952" y="36957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8CF9A3-F3FC-476D-9EC4-C82DF8ED2CFA}"/>
              </a:ext>
            </a:extLst>
          </p:cNvPr>
          <p:cNvSpPr/>
          <p:nvPr/>
        </p:nvSpPr>
        <p:spPr>
          <a:xfrm>
            <a:off x="8823663" y="1957388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Raymarch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F56580B-3B26-40EA-A23F-EA787502C1BB}"/>
              </a:ext>
            </a:extLst>
          </p:cNvPr>
          <p:cNvSpPr/>
          <p:nvPr/>
        </p:nvSpPr>
        <p:spPr>
          <a:xfrm>
            <a:off x="8823663" y="3238500"/>
            <a:ext cx="2530137" cy="914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History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Buffer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DC2A5E7-D0F8-4AA2-8C76-8473E10FCC4A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8262520" y="2326688"/>
            <a:ext cx="12700" cy="3652424"/>
          </a:xfrm>
          <a:prstGeom prst="bentConnector3">
            <a:avLst>
              <a:gd name="adj1" fmla="val 31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4F3548-5BF5-42A1-9B6A-F492BBBCBD8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701376" y="36957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F234D388-F8FA-4B4B-8532-978533EDAC3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701376" y="2414588"/>
            <a:ext cx="1122287" cy="11096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2F9B-A32B-4CF6-B143-869D924F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Dithering</a:t>
            </a:r>
            <a:r>
              <a:rPr lang="de-DE" dirty="0"/>
              <a:t> (30 sec)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DFE3B-89CF-4F1E-A075-3C28869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 </a:t>
            </a:r>
            <a:r>
              <a:rPr lang="de-DE" dirty="0" err="1"/>
              <a:t>noise</a:t>
            </a:r>
            <a:endParaRPr lang="de-DE" dirty="0"/>
          </a:p>
          <a:p>
            <a:r>
              <a:rPr lang="de-DE" dirty="0"/>
              <a:t>Offset </a:t>
            </a:r>
            <a:r>
              <a:rPr lang="de-DE" dirty="0" err="1"/>
              <a:t>depth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sample </a:t>
            </a:r>
            <a:r>
              <a:rPr lang="de-DE" dirty="0" err="1"/>
              <a:t>distribution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Dithered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-&gt; TAA</a:t>
            </a:r>
          </a:p>
        </p:txBody>
      </p:sp>
    </p:spTree>
    <p:extLst>
      <p:ext uri="{BB962C8B-B14F-4D97-AF65-F5344CB8AC3E}">
        <p14:creationId xmlns:p14="http://schemas.microsoft.com/office/powerpoint/2010/main" val="365473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D4089-10E1-4F23-AAB2-E6BD34B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Atmosphere</a:t>
            </a:r>
            <a:r>
              <a:rPr lang="de-DE" dirty="0"/>
              <a:t> Rendering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F142C-3A29-4786-BCCE-B505B4BE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1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9632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120</Words>
  <Application>Microsoft Office PowerPoint</Application>
  <PresentationFormat>Breitbild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Bodoni MT Poster Compressed</vt:lpstr>
      <vt:lpstr>Calibri</vt:lpstr>
      <vt:lpstr>Calibri Light</vt:lpstr>
      <vt:lpstr>Cambria Math</vt:lpstr>
      <vt:lpstr>Office</vt:lpstr>
      <vt:lpstr>Shader</vt:lpstr>
      <vt:lpstr>Overview</vt:lpstr>
      <vt:lpstr>Fog Demo (1 min)</vt:lpstr>
      <vt:lpstr>Light Scattering Theory</vt:lpstr>
      <vt:lpstr>Implementation (1 min)</vt:lpstr>
      <vt:lpstr>Temporal Supersampling</vt:lpstr>
      <vt:lpstr>Dithering (30 sec)</vt:lpstr>
      <vt:lpstr>Atmosphere Rendering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</dc:title>
  <dc:creator>Sven Lüpke</dc:creator>
  <cp:lastModifiedBy>Sven Lüpke</cp:lastModifiedBy>
  <cp:revision>24</cp:revision>
  <dcterms:created xsi:type="dcterms:W3CDTF">2020-01-26T15:48:28Z</dcterms:created>
  <dcterms:modified xsi:type="dcterms:W3CDTF">2020-01-29T18:59:42Z</dcterms:modified>
</cp:coreProperties>
</file>