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2013/8/16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ctal_ga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bs.byr.cn/#!article/ACM_ICPC/514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177281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博弈问题初探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797152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 </a:t>
            </a:r>
            <a:r>
              <a:rPr lang="en-US" altLang="zh-CN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bupt-ykwd</a:t>
            </a:r>
            <a:endParaRPr lang="zh-CN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非构造性证明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的情况，则先手败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的情况，先手胜</a:t>
            </a:r>
            <a:endParaRPr lang="en-US" altLang="zh-CN" dirty="0" smtClean="0"/>
          </a:p>
          <a:p>
            <a:r>
              <a:rPr lang="zh-CN" altLang="en-US" dirty="0" smtClean="0"/>
              <a:t>否则，先手必胜。因为，先手有两种走法，一种是一开始吃掉最右上角的那格，第二种是吃掉除了最右上角和最小下角以外的某一格。若第一种走法是必胜的，则先手必胜。若第一种走法必败，则在先手采用第一种走法后，后手必然存在一个必胜的走法，而这个必胜的走法是先手可以一开始就采用的。所以先手必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8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zh-CN" altLang="en-US" dirty="0" smtClean="0"/>
              <a:t>对于一个局面，如果它是终结局面，则它的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r>
              <a:rPr lang="zh-CN" altLang="en-US" dirty="0" smtClean="0"/>
              <a:t>；否则它的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值等于它的所有子局面的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值中没有出现过的自然数中最小的。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一个局面（对于当前走的人）是必败的，当且仅当这个局面的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：对于多个局面的组合游戏（例如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堆石子的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游戏），它的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值等于所有局面的异或值。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21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：对于一个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的局面，如果至少存在一个局面是非终结局面，则任走一步都将导致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值不为</a:t>
            </a:r>
            <a:r>
              <a:rPr lang="en-US" altLang="zh-CN" dirty="0" smtClean="0"/>
              <a:t>0.</a:t>
            </a:r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：对于一个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的局面，则至少存在一种走法，使得下一个局面的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值等于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SG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证明</a:t>
            </a:r>
            <a:r>
              <a:rPr lang="zh-CN" altLang="en-US" dirty="0"/>
              <a:t>：对于某个局面</a:t>
            </a:r>
            <a:r>
              <a:rPr lang="en-US" altLang="zh-CN" dirty="0"/>
              <a:t>(a1,a2,...,an)</a:t>
            </a:r>
            <a:r>
              <a:rPr lang="zh-CN" altLang="en-US" dirty="0"/>
              <a:t>，若</a:t>
            </a:r>
            <a:r>
              <a:rPr lang="en-US" altLang="zh-CN" dirty="0"/>
              <a:t>a1^a2^...^an!=0</a:t>
            </a:r>
            <a:r>
              <a:rPr lang="zh-CN" altLang="en-US" dirty="0"/>
              <a:t>，一定存在某个合法的移动，将</a:t>
            </a:r>
            <a:r>
              <a:rPr lang="en-US" altLang="zh-CN" dirty="0" err="1"/>
              <a:t>ai</a:t>
            </a:r>
            <a:r>
              <a:rPr lang="zh-CN" altLang="en-US" dirty="0"/>
              <a:t>改变成</a:t>
            </a:r>
            <a:r>
              <a:rPr lang="en-US" altLang="zh-CN" dirty="0" err="1"/>
              <a:t>ai</a:t>
            </a:r>
            <a:r>
              <a:rPr lang="en-US" altLang="zh-CN" dirty="0"/>
              <a:t>'</a:t>
            </a:r>
            <a:r>
              <a:rPr lang="zh-CN" altLang="en-US" dirty="0"/>
              <a:t>后满足</a:t>
            </a:r>
            <a:r>
              <a:rPr lang="en-US" altLang="zh-CN" dirty="0"/>
              <a:t>a1^a2^...^</a:t>
            </a:r>
            <a:r>
              <a:rPr lang="en-US" altLang="zh-CN" dirty="0" err="1"/>
              <a:t>ai</a:t>
            </a:r>
            <a:r>
              <a:rPr lang="en-US" altLang="zh-CN" dirty="0"/>
              <a:t>'^...^an=0</a:t>
            </a:r>
            <a:r>
              <a:rPr lang="zh-CN" altLang="en-US" dirty="0"/>
              <a:t>。不妨设</a:t>
            </a:r>
            <a:r>
              <a:rPr lang="en-US" altLang="zh-CN" dirty="0"/>
              <a:t>a1^a2^...^an=k</a:t>
            </a:r>
            <a:r>
              <a:rPr lang="zh-CN" altLang="en-US" dirty="0"/>
              <a:t>，则一定存在某个</a:t>
            </a:r>
            <a:r>
              <a:rPr lang="en-US" altLang="zh-CN" dirty="0" err="1"/>
              <a:t>ai</a:t>
            </a:r>
            <a:r>
              <a:rPr lang="zh-CN" altLang="en-US" dirty="0"/>
              <a:t>，它的二进制表示在</a:t>
            </a:r>
            <a:r>
              <a:rPr lang="en-US" altLang="zh-CN" dirty="0"/>
              <a:t>k</a:t>
            </a:r>
            <a:r>
              <a:rPr lang="zh-CN" altLang="en-US" dirty="0"/>
              <a:t>的最高位上是</a:t>
            </a:r>
            <a:r>
              <a:rPr lang="en-US" altLang="zh-CN" dirty="0"/>
              <a:t>1</a:t>
            </a:r>
            <a:r>
              <a:rPr lang="zh-CN" altLang="en-US" dirty="0"/>
              <a:t>（否则</a:t>
            </a:r>
            <a:r>
              <a:rPr lang="en-US" altLang="zh-CN" dirty="0"/>
              <a:t>k</a:t>
            </a:r>
            <a:r>
              <a:rPr lang="zh-CN" altLang="en-US" dirty="0"/>
              <a:t>的最高位那个</a:t>
            </a:r>
            <a:r>
              <a:rPr lang="en-US" altLang="zh-CN" dirty="0"/>
              <a:t>1</a:t>
            </a:r>
            <a:r>
              <a:rPr lang="zh-CN" altLang="en-US" dirty="0"/>
              <a:t>是怎么得到的）。这时</a:t>
            </a:r>
            <a:r>
              <a:rPr lang="en-US" altLang="zh-CN" dirty="0" err="1"/>
              <a:t>ai^k</a:t>
            </a:r>
            <a:r>
              <a:rPr lang="en-US" altLang="zh-CN" dirty="0"/>
              <a:t>&lt;</a:t>
            </a:r>
            <a:r>
              <a:rPr lang="en-US" altLang="zh-CN" dirty="0" err="1"/>
              <a:t>ai</a:t>
            </a:r>
            <a:r>
              <a:rPr lang="zh-CN" altLang="en-US" dirty="0"/>
              <a:t>一定成立。则我们可以将</a:t>
            </a:r>
            <a:r>
              <a:rPr lang="en-US" altLang="zh-CN" dirty="0" err="1"/>
              <a:t>ai</a:t>
            </a:r>
            <a:r>
              <a:rPr lang="zh-CN" altLang="en-US" dirty="0"/>
              <a:t>改变成</a:t>
            </a:r>
            <a:r>
              <a:rPr lang="en-US" altLang="zh-CN" dirty="0" err="1"/>
              <a:t>ai</a:t>
            </a:r>
            <a:r>
              <a:rPr lang="en-US" altLang="zh-CN" dirty="0"/>
              <a:t>'=</a:t>
            </a:r>
            <a:r>
              <a:rPr lang="en-US" altLang="zh-CN" dirty="0" err="1"/>
              <a:t>ai^k</a:t>
            </a:r>
            <a:r>
              <a:rPr lang="zh-CN" altLang="en-US" dirty="0"/>
              <a:t>，此时</a:t>
            </a:r>
            <a:r>
              <a:rPr lang="en-US" altLang="zh-CN" dirty="0"/>
              <a:t>a1^a2^...^</a:t>
            </a:r>
            <a:r>
              <a:rPr lang="en-US" altLang="zh-CN" dirty="0" err="1"/>
              <a:t>ai</a:t>
            </a:r>
            <a:r>
              <a:rPr lang="en-US" altLang="zh-CN" dirty="0"/>
              <a:t>'^...^an=a1^a2^...^</a:t>
            </a:r>
            <a:r>
              <a:rPr lang="en-US" altLang="zh-CN" dirty="0" err="1"/>
              <a:t>an^k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应用：</a:t>
            </a:r>
            <a:r>
              <a:rPr lang="en-US" altLang="zh-CN" dirty="0"/>
              <a:t>N</a:t>
            </a:r>
            <a:r>
              <a:rPr lang="zh-CN" altLang="en-US" dirty="0"/>
              <a:t>堆石子的</a:t>
            </a:r>
            <a:r>
              <a:rPr lang="en-US" altLang="zh-CN" dirty="0"/>
              <a:t>NIM</a:t>
            </a:r>
            <a:r>
              <a:rPr lang="zh-CN" altLang="en-US" dirty="0"/>
              <a:t>博弈，问先手胜还是先手败，若先手胜，给出先手第一步该如何走？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ANTI-SG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定义：规则和普通的</a:t>
            </a:r>
            <a:r>
              <a:rPr lang="en-US" altLang="zh-CN" dirty="0" smtClean="0"/>
              <a:t>ICG</a:t>
            </a:r>
            <a:r>
              <a:rPr lang="zh-CN" altLang="en-US" dirty="0" smtClean="0"/>
              <a:t>一样，不过规定的是走最后一步的人败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SG==0</a:t>
            </a:r>
            <a:r>
              <a:rPr lang="zh-CN" altLang="en-US" dirty="0"/>
              <a:t>，有某单一游戏的</a:t>
            </a:r>
            <a:r>
              <a:rPr lang="en-US" altLang="zh-CN" dirty="0"/>
              <a:t>SG&gt;1</a:t>
            </a:r>
            <a:r>
              <a:rPr lang="zh-CN" altLang="en-US" dirty="0" smtClean="0"/>
              <a:t>。先手败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SG!=0</a:t>
            </a:r>
            <a:r>
              <a:rPr lang="zh-CN" altLang="en-US" dirty="0"/>
              <a:t>，有某单一游戏的</a:t>
            </a:r>
            <a:r>
              <a:rPr lang="en-US" altLang="zh-CN" dirty="0"/>
              <a:t>SG&gt;1</a:t>
            </a:r>
            <a:r>
              <a:rPr lang="zh-CN" altLang="en-US" dirty="0" smtClean="0"/>
              <a:t>。先手胜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SG==0</a:t>
            </a:r>
            <a:r>
              <a:rPr lang="zh-CN" altLang="en-US" dirty="0"/>
              <a:t>，无某单一游戏的</a:t>
            </a:r>
            <a:r>
              <a:rPr lang="en-US" altLang="zh-CN" dirty="0" smtClean="0"/>
              <a:t>SG&gt;1</a:t>
            </a:r>
            <a:r>
              <a:rPr lang="zh-CN" altLang="en-US" dirty="0" smtClean="0"/>
              <a:t>。先手胜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SG!=0</a:t>
            </a:r>
            <a:r>
              <a:rPr lang="zh-CN" altLang="en-US" dirty="0"/>
              <a:t>，无某单一游戏的</a:t>
            </a:r>
            <a:r>
              <a:rPr lang="en-US" altLang="zh-CN" dirty="0"/>
              <a:t>SG&gt;1</a:t>
            </a:r>
            <a:r>
              <a:rPr lang="zh-CN" altLang="en-US" dirty="0" smtClean="0"/>
              <a:t>。先手败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4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Every-SG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定义：</a:t>
            </a:r>
            <a:r>
              <a:rPr lang="en-US" altLang="zh-CN" dirty="0"/>
              <a:t>Every-SG </a:t>
            </a:r>
            <a:r>
              <a:rPr lang="zh-CN" altLang="en-US" dirty="0"/>
              <a:t>游戏规定，对于还没有结束的单一游戏，游戏者必须对该游戏进行一步决策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Every-SG </a:t>
            </a:r>
            <a:r>
              <a:rPr lang="zh-CN" altLang="en-US" dirty="0"/>
              <a:t>游戏的其他规则与普通</a:t>
            </a:r>
            <a:r>
              <a:rPr lang="en-US" altLang="zh-CN" dirty="0"/>
              <a:t>SG </a:t>
            </a:r>
            <a:r>
              <a:rPr lang="zh-CN" altLang="en-US" dirty="0"/>
              <a:t>游戏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zh-CN" altLang="en-US" dirty="0"/>
              <a:t>如果先手想赢，那么，在做先手必胜的单一游戏时，他肯定是想把战线尽量拉长。在做先手必败的单一游戏时，他肯定是想把游戏尽快结束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所以对于每一单一局面可以用极大极小博弈求出它何时结束。对于所有局面结束所需的步数取最大值，若最大值为奇数，则先手胜，否则先手败。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27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Octal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Dawson's </a:t>
            </a:r>
            <a:r>
              <a:rPr lang="en-US" altLang="zh-CN" b="1" dirty="0" smtClean="0"/>
              <a:t>Chess</a:t>
            </a:r>
            <a:endParaRPr lang="en-US" altLang="zh-CN" dirty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en.wikipedia.org/wiki/Octal_game</a:t>
            </a:r>
            <a:endParaRPr lang="en-US" altLang="zh-CN" dirty="0" smtClean="0"/>
          </a:p>
          <a:p>
            <a:r>
              <a:rPr lang="en-US" altLang="zh-CN" dirty="0"/>
              <a:t>Octal games with only a finite number of non-zero digits are called </a:t>
            </a:r>
            <a:r>
              <a:rPr lang="en-US" altLang="zh-CN" i="1" dirty="0"/>
              <a:t>finite octal games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All </a:t>
            </a:r>
            <a:r>
              <a:rPr lang="en-US" altLang="zh-CN" i="1" dirty="0"/>
              <a:t>finite</a:t>
            </a:r>
            <a:r>
              <a:rPr lang="en-US" altLang="zh-CN" dirty="0"/>
              <a:t> octal games analyzed so far have shown a </a:t>
            </a:r>
            <a:r>
              <a:rPr lang="en-US" altLang="zh-CN" dirty="0" err="1"/>
              <a:t>nim</a:t>
            </a:r>
            <a:r>
              <a:rPr lang="en-US" altLang="zh-CN" dirty="0"/>
              <a:t>-sequence ultimately periodic, and whether all finite octal games are ultimately periodic is an open </a:t>
            </a:r>
            <a:r>
              <a:rPr lang="en-US" altLang="zh-CN" dirty="0" smtClean="0"/>
              <a:t>question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其他</a:t>
            </a:r>
            <a:r>
              <a:rPr lang="zh-CN" altLang="en-US" dirty="0" smtClean="0"/>
              <a:t>博弈举例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StairCase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博弈</a:t>
            </a:r>
            <a:endParaRPr lang="en-US" altLang="zh-CN" dirty="0" smtClean="0"/>
          </a:p>
          <a:p>
            <a:r>
              <a:rPr lang="en-US" altLang="zh-CN" dirty="0" err="1"/>
              <a:t>Wythoff</a:t>
            </a:r>
            <a:r>
              <a:rPr lang="en-US" altLang="zh-CN" dirty="0"/>
              <a:t> </a:t>
            </a:r>
            <a:r>
              <a:rPr lang="zh-CN" altLang="en-US" dirty="0" smtClean="0"/>
              <a:t>博弈</a:t>
            </a:r>
            <a:endParaRPr lang="en-US" altLang="zh-CN" dirty="0" smtClean="0"/>
          </a:p>
          <a:p>
            <a:r>
              <a:rPr lang="zh-CN" altLang="en-US" dirty="0"/>
              <a:t>翻</a:t>
            </a:r>
            <a:r>
              <a:rPr lang="zh-CN" altLang="en-US" dirty="0" smtClean="0"/>
              <a:t>硬币游戏</a:t>
            </a:r>
            <a:endParaRPr lang="en-US" altLang="zh-CN" dirty="0" smtClean="0"/>
          </a:p>
          <a:p>
            <a:r>
              <a:rPr lang="en-US" altLang="zh-CN" dirty="0" err="1" smtClean="0"/>
              <a:t>Northcott</a:t>
            </a:r>
            <a:r>
              <a:rPr lang="en-US" altLang="zh-CN" dirty="0" smtClean="0"/>
              <a:t> </a:t>
            </a:r>
            <a:r>
              <a:rPr lang="zh-CN" altLang="en-US" dirty="0" smtClean="0"/>
              <a:t>博弈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倍动态减法博弈</a:t>
            </a:r>
            <a:endParaRPr lang="en-US" altLang="zh-CN" dirty="0" smtClean="0"/>
          </a:p>
          <a:p>
            <a:r>
              <a:rPr lang="zh-CN" altLang="en-US" dirty="0"/>
              <a:t>二分</a:t>
            </a:r>
            <a:r>
              <a:rPr lang="zh-CN" altLang="en-US" dirty="0" smtClean="0"/>
              <a:t>图博弈（</a:t>
            </a:r>
            <a:r>
              <a:rPr lang="en-US" altLang="zh-CN" dirty="0">
                <a:hlinkClick r:id="rId2"/>
              </a:rPr>
              <a:t>http://bbs.byr.cn/#!</a:t>
            </a:r>
            <a:r>
              <a:rPr lang="en-US" altLang="zh-CN" dirty="0" smtClean="0">
                <a:hlinkClick r:id="rId2"/>
              </a:rPr>
              <a:t>article/ACM_ICPC/51469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两颗不相交的生成树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极大极小博弈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有一个有根树，游戏开始时，有一枚硬币在根上，</a:t>
            </a:r>
            <a:r>
              <a:rPr lang="en-US" altLang="zh-CN" dirty="0" smtClean="0"/>
              <a:t>Alice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轮流移动这个硬币，每次可以把硬币移动到当前节点的某个儿子上，当硬币到达叶子的时候，游戏结束。若最后停在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类叶子上，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胜，若最后停在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类叶子上，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胜，若停在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类叶子上，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胜。问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的最好结果是什么？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出自</a:t>
            </a:r>
            <a:r>
              <a:rPr lang="en-US" altLang="zh-CN" dirty="0" err="1" smtClean="0"/>
              <a:t>boj</a:t>
            </a:r>
            <a:r>
              <a:rPr lang="zh-CN" altLang="en-US" dirty="0" smtClean="0"/>
              <a:t>于翔出的某题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极大极小博弈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75" y="2235200"/>
            <a:ext cx="5486400" cy="3225800"/>
          </a:xfrm>
        </p:spPr>
      </p:pic>
      <p:sp>
        <p:nvSpPr>
          <p:cNvPr id="5" name="TextBox 4"/>
          <p:cNvSpPr txBox="1"/>
          <p:nvPr/>
        </p:nvSpPr>
        <p:spPr>
          <a:xfrm>
            <a:off x="1259632" y="1628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如下是一个游戏的示例：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极大极小博弈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r>
              <a:rPr lang="zh-CN" altLang="en-US" dirty="0" smtClean="0"/>
              <a:t>根据每个节点到根的距离的奇偶把点划分为两类，距离为奇数的点是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面临的局面，距离为偶数的点事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面临的局面。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面临的局面，考察它所有的儿子，如果儿子中存在一个点，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无论怎么走都是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胜，则走这个点去。否则退而求其次，找个能平均的儿子。否则，这个局面是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极大极小博弈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面临的局面，同理他也会尽量去找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必败的儿子节点。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获胜，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代表平局，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获胜。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的局面，就是在所有子局面的</a:t>
            </a:r>
            <a:r>
              <a:rPr lang="zh-CN" altLang="en-US" dirty="0"/>
              <a:t>最大值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，就是在所有子局面的最小值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Alpha-Beta</a:t>
            </a:r>
            <a:r>
              <a:rPr lang="zh-CN" altLang="en-US" dirty="0" smtClean="0"/>
              <a:t>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对于极大极小博弈的一个剪枝优化</a:t>
            </a:r>
            <a:endParaRPr lang="en-US" altLang="zh-CN" dirty="0" smtClean="0"/>
          </a:p>
          <a:p>
            <a:r>
              <a:rPr lang="zh-CN" altLang="en-US" dirty="0" smtClean="0"/>
              <a:t>首先，对于每个局面设立一个估价函数，估计出这个局面的最小值应大于多少（下界），最大值应小于多少（上界）</a:t>
            </a:r>
            <a:endParaRPr lang="en-US" altLang="zh-CN" dirty="0" smtClean="0"/>
          </a:p>
          <a:p>
            <a:r>
              <a:rPr lang="zh-CN" altLang="en-US" dirty="0" smtClean="0"/>
              <a:t>对于需要在子局面中找到最大值的情况，如果估计某子局面的最大值小于当前局面的下界，则不用搜索该子局面了。反过来同理。</a:t>
            </a:r>
            <a:endParaRPr lang="en-US" altLang="zh-CN" dirty="0" smtClean="0"/>
          </a:p>
          <a:p>
            <a:r>
              <a:rPr lang="zh-CN" altLang="en-US" dirty="0" smtClean="0"/>
              <a:t>这个下界可以根据当前已经找到的解来动态维护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7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利用对称性解题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题目：</a:t>
            </a:r>
            <a:endParaRPr lang="en-US" altLang="zh-CN" dirty="0" smtClean="0"/>
          </a:p>
          <a:p>
            <a:r>
              <a:rPr lang="zh-CN" altLang="en-US" dirty="0" smtClean="0"/>
              <a:t>有由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个珠子串成的圆，每次可以从中取下连续的最多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个珠子，且每次最少取一个珠子。取玩最后一个珠子的人胜。问先手能否获胜？</a:t>
            </a:r>
            <a:endParaRPr lang="en-US" altLang="zh-CN" dirty="0" smtClean="0"/>
          </a:p>
          <a:p>
            <a:r>
              <a:rPr lang="zh-CN" altLang="en-US" dirty="0" smtClean="0"/>
              <a:t>例如，一个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个珠子的圆，取了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个珠子后就成了一个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个珠子的链，再在链的一端取一个珠子就成了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个珠子的链，再在中间取下第四个珠子，就成了两个链，长度为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4.</a:t>
            </a:r>
          </a:p>
          <a:p>
            <a:endParaRPr lang="en-US" altLang="zh-CN" dirty="0"/>
          </a:p>
          <a:p>
            <a:r>
              <a:rPr lang="en-US" altLang="zh-CN" dirty="0" smtClean="0"/>
              <a:t>------</a:t>
            </a:r>
            <a:r>
              <a:rPr lang="zh-CN" altLang="en-US" dirty="0" smtClean="0"/>
              <a:t>前年的多校题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利用对称性解题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N&lt;=K</a:t>
            </a:r>
            <a:r>
              <a:rPr lang="zh-CN" altLang="en-US" dirty="0" smtClean="0"/>
              <a:t>，则可以一次性拿完，先手胜</a:t>
            </a:r>
            <a:endParaRPr lang="en-US" altLang="zh-CN" dirty="0" smtClean="0"/>
          </a:p>
          <a:p>
            <a:r>
              <a:rPr lang="zh-CN" altLang="en-US" dirty="0" smtClean="0"/>
              <a:t>否则，如果</a:t>
            </a:r>
            <a:r>
              <a:rPr lang="en-US" altLang="zh-CN" dirty="0" smtClean="0"/>
              <a:t>K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，则每次每人只能拿一个，不存在任何选择和策略，胜负由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的奇偶性决定</a:t>
            </a:r>
            <a:endParaRPr lang="en-US" altLang="zh-CN" dirty="0" smtClean="0"/>
          </a:p>
          <a:p>
            <a:r>
              <a:rPr lang="zh-CN" altLang="en-US" dirty="0" smtClean="0"/>
              <a:t>否则，当</a:t>
            </a:r>
            <a:r>
              <a:rPr lang="en-US" altLang="zh-CN" dirty="0" smtClean="0"/>
              <a:t>K&gt;1</a:t>
            </a:r>
            <a:r>
              <a:rPr lang="zh-CN" altLang="en-US" dirty="0" smtClean="0"/>
              <a:t>时，先手拿了若干个珠子后，将剩下一个链，此时若后手能一次拿完就直接赢了，若不能一次拿完，后手可以选择在链的中间拿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个，产生两个完全相同的链</a:t>
            </a:r>
            <a:r>
              <a:rPr lang="zh-CN" altLang="en-US" dirty="0"/>
              <a:t>。</a:t>
            </a:r>
            <a:r>
              <a:rPr lang="zh-CN" altLang="en-US" dirty="0" smtClean="0"/>
              <a:t>此时无论先手怎么走，后手就模仿先手的做法。所以后手必胜。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0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非</a:t>
            </a:r>
            <a:r>
              <a:rPr lang="zh-CN" altLang="en-US" dirty="0" smtClean="0"/>
              <a:t>构造性证明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题目：</a:t>
            </a:r>
            <a:endParaRPr lang="en-US" altLang="zh-CN" dirty="0" smtClean="0"/>
          </a:p>
          <a:p>
            <a:r>
              <a:rPr lang="zh-CN" altLang="en-US" dirty="0" smtClean="0"/>
              <a:t>有一个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的矩形，每个格子里都有巧克力，</a:t>
            </a:r>
            <a:r>
              <a:rPr lang="zh-CN" altLang="en-US" dirty="0"/>
              <a:t>两</a:t>
            </a:r>
            <a:r>
              <a:rPr lang="zh-CN" altLang="en-US" dirty="0" smtClean="0"/>
              <a:t>个人轮流吃，吃的时候需要先选定一个未被吃掉巧克力的格子，然后把所有在它上边</a:t>
            </a:r>
            <a:r>
              <a:rPr lang="zh-CN" altLang="en-US" dirty="0"/>
              <a:t>、</a:t>
            </a:r>
            <a:r>
              <a:rPr lang="zh-CN" altLang="en-US" dirty="0" smtClean="0"/>
              <a:t>右边和右上方的格子里的巧克力都吃掉。吃掉最左下角格子的人输。问先手能赢吗？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-------</a:t>
            </a:r>
            <a:r>
              <a:rPr lang="zh-CN" altLang="en-US" dirty="0" smtClean="0"/>
              <a:t>离散书里讲过，是北航校赛的某题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0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</TotalTime>
  <Words>1419</Words>
  <Application>Microsoft Office PowerPoint</Application>
  <PresentationFormat>全屏显示(4:3)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夏至</vt:lpstr>
      <vt:lpstr>博弈问题初探</vt:lpstr>
      <vt:lpstr>极大极小博弈</vt:lpstr>
      <vt:lpstr>极大极小博弈</vt:lpstr>
      <vt:lpstr>极大极小博弈</vt:lpstr>
      <vt:lpstr>极大极小博弈</vt:lpstr>
      <vt:lpstr>Alpha-Beta剪枝</vt:lpstr>
      <vt:lpstr>利用对称性解题</vt:lpstr>
      <vt:lpstr>利用对称性解题</vt:lpstr>
      <vt:lpstr>非构造性证明</vt:lpstr>
      <vt:lpstr>非构造性证明</vt:lpstr>
      <vt:lpstr>SG函数</vt:lpstr>
      <vt:lpstr>SG函数</vt:lpstr>
      <vt:lpstr>SG函数</vt:lpstr>
      <vt:lpstr>ANTI-SG游戏</vt:lpstr>
      <vt:lpstr>Every-SG</vt:lpstr>
      <vt:lpstr>Octal Game</vt:lpstr>
      <vt:lpstr>其他博弈举例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ykwd</dc:creator>
  <cp:lastModifiedBy>ykwd</cp:lastModifiedBy>
  <cp:revision>22</cp:revision>
  <dcterms:created xsi:type="dcterms:W3CDTF">2013-08-14T12:32:23Z</dcterms:created>
  <dcterms:modified xsi:type="dcterms:W3CDTF">2013-08-16T05:00:00Z</dcterms:modified>
</cp:coreProperties>
</file>