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0146BD-CDCA-4767-9673-5514601663C6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EEB10A-51BE-49AD-9EE0-8F6D2BD870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 Rehabilitation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66688"/>
            <a:ext cx="87153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Neuro Rehabilitation</vt:lpstr>
      <vt:lpstr>Slide 2</vt:lpstr>
    </vt:vector>
  </TitlesOfParts>
  <Company>SAN DIEGO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 Rehabilitation</dc:title>
  <dc:creator>Administrator</dc:creator>
  <cp:lastModifiedBy>Administrator</cp:lastModifiedBy>
  <cp:revision>1</cp:revision>
  <dcterms:created xsi:type="dcterms:W3CDTF">2013-04-16T22:34:32Z</dcterms:created>
  <dcterms:modified xsi:type="dcterms:W3CDTF">2013-04-16T22:37:08Z</dcterms:modified>
</cp:coreProperties>
</file>