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C86F0-7F2C-4D7A-BF2D-88FADBEDFECB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5F90F-FA56-44A2-A792-A0566AE4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E5D7-D04D-46FD-9D9B-1C9FAEAB10D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813A-10F6-4865-8A00-C038266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nRF51822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32-bit ARM Cortex M0 processor</a:t>
            </a:r>
          </a:p>
          <a:p>
            <a:r>
              <a:rPr lang="en-US" sz="1800" dirty="0" smtClean="0"/>
              <a:t>256kB flash/ 16 </a:t>
            </a:r>
            <a:r>
              <a:rPr lang="en-US" sz="1800" dirty="0" err="1" smtClean="0"/>
              <a:t>kB</a:t>
            </a:r>
            <a:r>
              <a:rPr lang="en-US" sz="1800" dirty="0" smtClean="0"/>
              <a:t> RAM</a:t>
            </a:r>
          </a:p>
          <a:p>
            <a:r>
              <a:rPr lang="en-US" sz="1800" dirty="0" smtClean="0"/>
              <a:t>31 GPIO pins</a:t>
            </a:r>
          </a:p>
          <a:p>
            <a:r>
              <a:rPr lang="en-US" sz="1800" dirty="0" smtClean="0"/>
              <a:t>2 SPI channels</a:t>
            </a:r>
          </a:p>
          <a:p>
            <a:r>
              <a:rPr lang="en-US" sz="1800" dirty="0" smtClean="0"/>
              <a:t>2.4 GHz radio</a:t>
            </a:r>
          </a:p>
          <a:p>
            <a:pPr lvl="1"/>
            <a:r>
              <a:rPr lang="en-US" sz="1800" dirty="0" smtClean="0"/>
              <a:t>Programmable output power +4dBm to -20dBm</a:t>
            </a:r>
          </a:p>
          <a:p>
            <a:pPr lvl="1"/>
            <a:r>
              <a:rPr lang="en-US" sz="1800" dirty="0" err="1" smtClean="0"/>
              <a:t>Tx</a:t>
            </a:r>
            <a:r>
              <a:rPr lang="en-US" sz="1800" dirty="0" smtClean="0"/>
              <a:t> and Rx radio can be enable </a:t>
            </a:r>
            <a:r>
              <a:rPr lang="en-US" sz="1800" dirty="0" err="1" smtClean="0"/>
              <a:t>separatly</a:t>
            </a:r>
            <a:endParaRPr lang="en-US" sz="1800" dirty="0" smtClean="0"/>
          </a:p>
          <a:p>
            <a:r>
              <a:rPr lang="en-US" sz="1800" dirty="0" smtClean="0"/>
              <a:t>16 MHz oscillator</a:t>
            </a:r>
          </a:p>
          <a:p>
            <a:r>
              <a:rPr lang="en-US" sz="1800" dirty="0" smtClean="0"/>
              <a:t>GFSK Modulation</a:t>
            </a:r>
          </a:p>
          <a:p>
            <a:r>
              <a:rPr lang="en-US" sz="1800" dirty="0" smtClean="0"/>
              <a:t>2 Mbps maximum On-air data rate</a:t>
            </a:r>
          </a:p>
          <a:p>
            <a:r>
              <a:rPr lang="en-US" sz="1800" dirty="0" smtClean="0"/>
              <a:t>-85dBm at 2 Mbps sensitivity</a:t>
            </a:r>
          </a:p>
          <a:p>
            <a:r>
              <a:rPr lang="en-US" sz="1800" dirty="0" smtClean="0"/>
              <a:t>Selectable peripheral module On/OFF</a:t>
            </a:r>
          </a:p>
          <a:p>
            <a:pPr lvl="1"/>
            <a:r>
              <a:rPr lang="en-US" sz="1800" dirty="0" smtClean="0"/>
              <a:t>2 </a:t>
            </a:r>
            <a:r>
              <a:rPr lang="en-US" sz="1800" dirty="0" err="1" smtClean="0"/>
              <a:t>uA</a:t>
            </a:r>
            <a:r>
              <a:rPr lang="en-US" sz="1800" dirty="0" smtClean="0"/>
              <a:t> when all peripherals in IDLE and CPU OFF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34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19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(Processor)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 @ 16MHZ running off flash memory = 4.4 mA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529" y="2428628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(Radio 2.4 </a:t>
            </a:r>
            <a:r>
              <a:rPr lang="en-US" dirty="0" err="1" smtClean="0"/>
              <a:t>ghz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Tx</a:t>
            </a:r>
            <a:r>
              <a:rPr lang="en-US" dirty="0" smtClean="0"/>
              <a:t> Current @ +4dbm = 16 mA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Tx</a:t>
            </a:r>
            <a:r>
              <a:rPr lang="en-US" dirty="0" smtClean="0"/>
              <a:t> Current @ -16dbm = 6 mA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Rx Current @ 1 mbps = 13 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810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(SPI)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 @ 125kbps = 180 </a:t>
            </a:r>
            <a:r>
              <a:rPr lang="en-US" dirty="0" err="1" smtClean="0"/>
              <a:t>uA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 @ 8 Mbps = 200 </a:t>
            </a:r>
            <a:r>
              <a:rPr lang="en-US" dirty="0" err="1" smtClean="0"/>
              <a:t>uA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0099" y="5181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Mechanical Characteristic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 x W x H = 6 x 6 x .85 (mm)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461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nRF51822 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nRF51822 Block </a:t>
            </a:r>
            <a:r>
              <a:rPr lang="en-US" dirty="0" err="1" smtClean="0"/>
              <a:t>Digram</a:t>
            </a:r>
            <a:endParaRPr lang="en-US" dirty="0"/>
          </a:p>
        </p:txBody>
      </p:sp>
      <p:pic>
        <p:nvPicPr>
          <p:cNvPr id="3975" name="Picture 39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94" y="1295400"/>
            <a:ext cx="514685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7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164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nRF51822 Features</vt:lpstr>
      <vt:lpstr>PowerPoint Presentation</vt:lpstr>
      <vt:lpstr>nRF51822 Block Digram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8</cp:revision>
  <dcterms:created xsi:type="dcterms:W3CDTF">2013-02-06T05:30:56Z</dcterms:created>
  <dcterms:modified xsi:type="dcterms:W3CDTF">2013-02-06T08:21:34Z</dcterms:modified>
</cp:coreProperties>
</file>