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6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D37E-6BBE-41F1-879F-52669797A048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RHD2000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17638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Fully Integrated Electrophysiology front end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16-bit ADC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30 </a:t>
            </a:r>
            <a:r>
              <a:rPr lang="en-US" dirty="0" err="1" smtClean="0"/>
              <a:t>kSamples</a:t>
            </a:r>
            <a:r>
              <a:rPr lang="en-US" dirty="0" smtClean="0"/>
              <a:t>/s/channel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32 or 16 channel input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16 channel differential input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 interface with microcontroller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input-referred noise: 2.4 </a:t>
            </a:r>
            <a:r>
              <a:rPr lang="en-US" dirty="0" err="1" smtClean="0"/>
              <a:t>uV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DSP to filter out DC noise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Adjustable lower and upper cutoff frequency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amplifier on/off </a:t>
            </a:r>
            <a:r>
              <a:rPr lang="en-US" dirty="0" err="1" smtClean="0"/>
              <a:t>controable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Each amplifier consumes: 7.6uA/kHz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Based on upper cutoff frequency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47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RHD2000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Electrical Characteristic</a:t>
            </a:r>
          </a:p>
          <a:p>
            <a:pPr marL="457200" lvl="1" indent="0">
              <a:buNone/>
            </a:pPr>
            <a:r>
              <a:rPr lang="en-US" sz="1800" dirty="0" smtClean="0"/>
              <a:t>VDD = 3.3v</a:t>
            </a:r>
          </a:p>
          <a:p>
            <a:pPr marL="457200" lvl="1" indent="0">
              <a:buNone/>
            </a:pPr>
            <a:r>
              <a:rPr lang="en-US" sz="1800" dirty="0" smtClean="0"/>
              <a:t>Baseline </a:t>
            </a:r>
            <a:r>
              <a:rPr lang="en-US" sz="1800" dirty="0" err="1" smtClean="0"/>
              <a:t>Amplifer</a:t>
            </a:r>
            <a:r>
              <a:rPr lang="en-US" sz="1800" dirty="0" smtClean="0"/>
              <a:t> current = 200 </a:t>
            </a:r>
            <a:r>
              <a:rPr lang="en-US" sz="1800" dirty="0" err="1" smtClean="0"/>
              <a:t>uA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Amplifier current = 7.6uA/kHz</a:t>
            </a:r>
          </a:p>
          <a:p>
            <a:pPr marL="457200" lvl="1" indent="0">
              <a:buNone/>
            </a:pPr>
            <a:r>
              <a:rPr lang="en-US" sz="1800" dirty="0" smtClean="0"/>
              <a:t>Baseline ADC current = 510uA</a:t>
            </a:r>
          </a:p>
          <a:p>
            <a:pPr marL="457200" lvl="1" indent="0">
              <a:buNone/>
            </a:pPr>
            <a:r>
              <a:rPr lang="en-US" sz="1800" dirty="0" smtClean="0"/>
              <a:t>ADC current = 2.14uA/(</a:t>
            </a:r>
            <a:r>
              <a:rPr lang="en-US" sz="1800" dirty="0" err="1" smtClean="0"/>
              <a:t>kS</a:t>
            </a:r>
            <a:r>
              <a:rPr lang="en-US" sz="1800" dirty="0" smtClean="0"/>
              <a:t>/s)</a:t>
            </a:r>
          </a:p>
          <a:p>
            <a:pPr marL="457200" lvl="1" indent="0">
              <a:buNone/>
            </a:pPr>
            <a:r>
              <a:rPr lang="en-US" sz="1800" dirty="0" smtClean="0"/>
              <a:t>SPI current = 40 </a:t>
            </a:r>
            <a:r>
              <a:rPr lang="en-US" sz="1800" dirty="0" err="1" smtClean="0"/>
              <a:t>uA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57150" indent="0">
              <a:buNone/>
            </a:pPr>
            <a:r>
              <a:rPr lang="en-US" sz="1800" dirty="0" smtClean="0"/>
              <a:t>Mechanical Characteristic </a:t>
            </a:r>
          </a:p>
          <a:p>
            <a:pPr marL="457200" lvl="1" indent="0">
              <a:buNone/>
            </a:pPr>
            <a:r>
              <a:rPr lang="en-US" sz="1400" dirty="0" smtClean="0"/>
              <a:t>L x W x H = 8 x 8 x 0.85 (mm)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79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RHD2216 Block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8687"/>
            <a:ext cx="6400800" cy="55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3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RHD2000 Timing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00245"/>
            <a:ext cx="6400800" cy="5546221"/>
          </a:xfrm>
        </p:spPr>
      </p:pic>
    </p:spTree>
    <p:extLst>
      <p:ext uri="{BB962C8B-B14F-4D97-AF65-F5344CB8AC3E}">
        <p14:creationId xmlns:p14="http://schemas.microsoft.com/office/powerpoint/2010/main" val="31882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RHD2000 Interface with nRF51822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0" b="4723"/>
          <a:stretch/>
        </p:blipFill>
        <p:spPr>
          <a:xfrm>
            <a:off x="152400" y="1295400"/>
            <a:ext cx="8631230" cy="5562600"/>
          </a:xfrm>
        </p:spPr>
      </p:pic>
    </p:spTree>
    <p:extLst>
      <p:ext uri="{BB962C8B-B14F-4D97-AF65-F5344CB8AC3E}">
        <p14:creationId xmlns:p14="http://schemas.microsoft.com/office/powerpoint/2010/main" val="253121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RHD2000 Characteristic</vt:lpstr>
      <vt:lpstr>RHD2216 Block Diagram</vt:lpstr>
      <vt:lpstr>RHD2000 Timing Diagram</vt:lpstr>
      <vt:lpstr>RHD2000 Interface with nRF51822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9</cp:revision>
  <dcterms:created xsi:type="dcterms:W3CDTF">2013-02-06T06:49:35Z</dcterms:created>
  <dcterms:modified xsi:type="dcterms:W3CDTF">2013-02-06T09:28:44Z</dcterms:modified>
</cp:coreProperties>
</file>