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8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643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77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4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080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79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62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94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167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60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E3CC-F4BB-4EF3-98C0-BF5B44B5371A}" type="datetimeFigureOut">
              <a:rPr lang="ko-KR" altLang="en-US" smtClean="0"/>
              <a:t>2013-04-24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4C0A9-FBFA-442C-BFA3-FEBBD4C236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115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image" Target="../media/image2.gif"/><Relationship Id="rId7" Type="http://schemas.openxmlformats.org/officeDocument/2006/relationships/image" Target="../media/image6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45" y="4407820"/>
            <a:ext cx="2343596" cy="1840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5" t="1905" r="-1835" b="5046"/>
          <a:stretch/>
        </p:blipFill>
        <p:spPr>
          <a:xfrm>
            <a:off x="838200" y="793213"/>
            <a:ext cx="1962150" cy="152571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930846"/>
            <a:ext cx="1919623" cy="185095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2" y="2438400"/>
            <a:ext cx="2665328" cy="1440317"/>
          </a:xfrm>
          <a:prstGeom prst="rect">
            <a:avLst/>
          </a:prstGeom>
        </p:spPr>
      </p:pic>
      <p:pic>
        <p:nvPicPr>
          <p:cNvPr id="1032" name="Picture 8" descr="C:\Users\YJChung\AppData\Local\Microsoft\Windows\Temporary Internet Files\Content.IE5\J9VYN3XO\MC900442135[1]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510" y="2411969"/>
            <a:ext cx="1220946" cy="122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직선 연결선 11"/>
          <p:cNvCxnSpPr>
            <a:stCxn id="1032" idx="3"/>
          </p:cNvCxnSpPr>
          <p:nvPr/>
        </p:nvCxnSpPr>
        <p:spPr>
          <a:xfrm>
            <a:off x="3909456" y="3022442"/>
            <a:ext cx="586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꺾인 연결선 14"/>
          <p:cNvCxnSpPr>
            <a:stCxn id="4" idx="3"/>
          </p:cNvCxnSpPr>
          <p:nvPr/>
        </p:nvCxnSpPr>
        <p:spPr>
          <a:xfrm>
            <a:off x="2800350" y="1556072"/>
            <a:ext cx="3448050" cy="146637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YJChung\AppData\Local\Microsoft\Windows\Temporary Internet Files\Content.IE5\GVAFV377\MC90042934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871009"/>
            <a:ext cx="1492301" cy="175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YJChung\AppData\Local\Microsoft\Windows\Temporary Internet Files\Content.IE5\72WG1M62\MC900281290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15000" y="4827082"/>
            <a:ext cx="1281820" cy="105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연결선 16"/>
          <p:cNvCxnSpPr/>
          <p:nvPr/>
        </p:nvCxnSpPr>
        <p:spPr>
          <a:xfrm>
            <a:off x="6248400" y="3022442"/>
            <a:ext cx="0" cy="180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7" name="Picture 13" descr="C:\Users\YJChung\AppData\Local\Microsoft\Windows\Temporary Internet Files\Content.IE5\AFWMTTOP\MC900439273[1]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202530"/>
            <a:ext cx="2185045" cy="163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직선 연결선 18"/>
          <p:cNvCxnSpPr>
            <a:stCxn id="1035" idx="3"/>
          </p:cNvCxnSpPr>
          <p:nvPr/>
        </p:nvCxnSpPr>
        <p:spPr>
          <a:xfrm flipH="1">
            <a:off x="4321017" y="5353039"/>
            <a:ext cx="13939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298910" y="3924762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Streaming Multimedia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1143000"/>
            <a:ext cx="1577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Sensory Data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09800" y="6211669"/>
            <a:ext cx="1724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Rehabilitation Device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3056495" y="3507253"/>
            <a:ext cx="1264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Video Capturing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6200000">
            <a:off x="1305061" y="3924763"/>
            <a:ext cx="627010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61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Video Streaming and Control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Scalability Control</a:t>
            </a:r>
          </a:p>
          <a:p>
            <a:pPr lvl="1"/>
            <a:r>
              <a:rPr lang="en-US" altLang="ko-KR" dirty="0" smtClean="0"/>
              <a:t>SNR, Spatial Domain Scalability</a:t>
            </a:r>
          </a:p>
          <a:p>
            <a:pPr lvl="1"/>
            <a:r>
              <a:rPr lang="en-US" altLang="ko-KR" dirty="0" smtClean="0"/>
              <a:t>Temporal Streaming</a:t>
            </a:r>
          </a:p>
          <a:p>
            <a:r>
              <a:rPr lang="en-US" altLang="ko-KR" dirty="0" smtClean="0"/>
              <a:t>Multiplexed Streaming</a:t>
            </a:r>
          </a:p>
          <a:p>
            <a:pPr lvl="1"/>
            <a:r>
              <a:rPr lang="en-US" altLang="ko-KR" dirty="0" smtClean="0"/>
              <a:t>Sensory Data and Captured Image(Motion)</a:t>
            </a:r>
          </a:p>
          <a:p>
            <a:pPr lvl="1"/>
            <a:r>
              <a:rPr lang="en-US" altLang="ko-KR" dirty="0" smtClean="0"/>
              <a:t>Control/Command for Scalability</a:t>
            </a:r>
          </a:p>
          <a:p>
            <a:r>
              <a:rPr lang="en-US" altLang="ko-KR" dirty="0" smtClean="0"/>
              <a:t>Device Control</a:t>
            </a:r>
          </a:p>
          <a:p>
            <a:pPr lvl="1"/>
            <a:r>
              <a:rPr lang="en-US" altLang="ko-KR" dirty="0" smtClean="0"/>
              <a:t>Rehabilitation Device Control</a:t>
            </a:r>
          </a:p>
          <a:p>
            <a:pPr lvl="1"/>
            <a:r>
              <a:rPr lang="en-US" altLang="ko-KR" dirty="0" smtClean="0"/>
              <a:t>Autonomous Feedback Control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852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Application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Motion Wellness </a:t>
            </a:r>
            <a:r>
              <a:rPr lang="en-US" altLang="ko-KR" dirty="0"/>
              <a:t>P</a:t>
            </a:r>
            <a:r>
              <a:rPr lang="en-US" altLang="ko-KR" dirty="0" smtClean="0"/>
              <a:t>rogress </a:t>
            </a:r>
            <a:r>
              <a:rPr lang="en-US" altLang="ko-KR" dirty="0"/>
              <a:t>T</a:t>
            </a:r>
            <a:r>
              <a:rPr lang="en-US" altLang="ko-KR" dirty="0" smtClean="0"/>
              <a:t>racking System</a:t>
            </a:r>
          </a:p>
          <a:p>
            <a:pPr lvl="1"/>
            <a:r>
              <a:rPr lang="en-US" altLang="ko-KR" dirty="0" smtClean="0"/>
              <a:t>Pediatric Rehabilitation</a:t>
            </a:r>
          </a:p>
          <a:p>
            <a:pPr lvl="1"/>
            <a:r>
              <a:rPr lang="en-US" altLang="ko-KR" dirty="0" smtClean="0"/>
              <a:t>Orthopedic Rehabilitation</a:t>
            </a:r>
          </a:p>
          <a:p>
            <a:r>
              <a:rPr lang="en-US" altLang="ko-KR" dirty="0" err="1" smtClean="0"/>
              <a:t>Therapical</a:t>
            </a:r>
            <a:r>
              <a:rPr lang="en-US" altLang="ko-KR" dirty="0" smtClean="0"/>
              <a:t> Clinics at Home</a:t>
            </a:r>
          </a:p>
          <a:p>
            <a:pPr lvl="1"/>
            <a:r>
              <a:rPr lang="en-US" altLang="ko-KR" dirty="0" smtClean="0"/>
              <a:t>Physical Therapy</a:t>
            </a:r>
          </a:p>
          <a:p>
            <a:pPr lvl="1"/>
            <a:r>
              <a:rPr lang="en-US" altLang="ko-KR" dirty="0" smtClean="0"/>
              <a:t>Feedback and Tracking of Motion Wellness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87220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Other Applications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altLang="ko-KR" dirty="0" smtClean="0"/>
              <a:t>Speech and Language Recovery</a:t>
            </a:r>
          </a:p>
          <a:p>
            <a:pPr lvl="1"/>
            <a:r>
              <a:rPr lang="en-US" altLang="ko-KR" dirty="0" smtClean="0"/>
              <a:t>Text Prompter/ Audible Device may apply</a:t>
            </a:r>
          </a:p>
          <a:p>
            <a:pPr lvl="1"/>
            <a:r>
              <a:rPr lang="en-US" altLang="ko-KR" dirty="0" smtClean="0"/>
              <a:t>Speech Recognition system</a:t>
            </a:r>
            <a:endParaRPr lang="en-US" altLang="ko-KR" dirty="0"/>
          </a:p>
          <a:p>
            <a:r>
              <a:rPr lang="en-US" altLang="ko-KR" dirty="0" smtClean="0"/>
              <a:t>Preventing Obesity</a:t>
            </a:r>
          </a:p>
          <a:p>
            <a:pPr lvl="1"/>
            <a:r>
              <a:rPr lang="en-US" altLang="ko-KR" dirty="0" smtClean="0"/>
              <a:t>Vital sign monitoring(BP, ECG, HBR…)</a:t>
            </a:r>
          </a:p>
          <a:p>
            <a:pPr lvl="1"/>
            <a:r>
              <a:rPr lang="en-US" altLang="ko-KR" dirty="0" smtClean="0"/>
              <a:t>Physical Training Program for Weight Loss</a:t>
            </a:r>
          </a:p>
          <a:p>
            <a:pPr lvl="1"/>
            <a:r>
              <a:rPr lang="en-US" altLang="ko-KR" dirty="0" smtClean="0"/>
              <a:t>Self-Management of food control with Calorie monitoring</a:t>
            </a:r>
          </a:p>
          <a:p>
            <a:r>
              <a:rPr lang="en-US" altLang="ko-KR" dirty="0" smtClean="0"/>
              <a:t>BCI with Prosthetic Device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7769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Digital Image Processing with Streaming</a:t>
            </a:r>
          </a:p>
          <a:p>
            <a:pPr lvl="1"/>
            <a:r>
              <a:rPr lang="en-US" altLang="ko-KR" dirty="0" smtClean="0"/>
              <a:t>SNR(</a:t>
            </a:r>
            <a:r>
              <a:rPr lang="en-US" altLang="ko-KR" dirty="0" err="1" smtClean="0"/>
              <a:t>QoS</a:t>
            </a:r>
            <a:r>
              <a:rPr lang="en-US" altLang="ko-KR" dirty="0" smtClean="0"/>
              <a:t>) Scalability</a:t>
            </a:r>
          </a:p>
          <a:p>
            <a:pPr lvl="1"/>
            <a:r>
              <a:rPr lang="en-US" altLang="ko-KR" dirty="0" smtClean="0"/>
              <a:t>Spatial Domain Scalability</a:t>
            </a:r>
          </a:p>
          <a:p>
            <a:pPr lvl="1"/>
            <a:r>
              <a:rPr lang="en-US" altLang="ko-KR" dirty="0" smtClean="0"/>
              <a:t>Temporal Streaming with Data/Command</a:t>
            </a:r>
          </a:p>
          <a:p>
            <a:r>
              <a:rPr lang="en-US" altLang="ko-KR" dirty="0" smtClean="0"/>
              <a:t>Mobile Rehabilitation (Medical) Data Communication</a:t>
            </a:r>
          </a:p>
          <a:p>
            <a:pPr lvl="1"/>
            <a:r>
              <a:rPr lang="en-US" altLang="ko-KR" dirty="0" smtClean="0"/>
              <a:t>Profile based Platform for Rehabilitation Devices and Data types</a:t>
            </a:r>
          </a:p>
          <a:p>
            <a:pPr lvl="1"/>
            <a:r>
              <a:rPr lang="en-US" altLang="ko-KR" dirty="0" smtClean="0"/>
              <a:t>Pro-Active Scalability Control by Feedback</a:t>
            </a:r>
          </a:p>
          <a:p>
            <a:pPr marL="457200" lvl="1" indent="0">
              <a:buNone/>
            </a:pP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64081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Technology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Rehabilitation Device Control</a:t>
            </a:r>
          </a:p>
          <a:p>
            <a:pPr lvl="1"/>
            <a:r>
              <a:rPr lang="en-US" altLang="ko-KR" dirty="0" smtClean="0"/>
              <a:t>Profile based common Platform for Configuration/Control</a:t>
            </a:r>
          </a:p>
          <a:p>
            <a:pPr lvl="1"/>
            <a:r>
              <a:rPr lang="en-US" altLang="ko-KR" dirty="0" smtClean="0"/>
              <a:t>Rehabilitation Program Database</a:t>
            </a:r>
          </a:p>
          <a:p>
            <a:pPr lvl="1"/>
            <a:r>
              <a:rPr lang="en-US" altLang="ko-KR" dirty="0" smtClean="0"/>
              <a:t>Autonomous Controlling the Rehabilitation Devices by Feedback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43954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162</Words>
  <Application>Microsoft Office PowerPoint</Application>
  <PresentationFormat>화면 슬라이드 쇼(4:3)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7" baseType="lpstr">
      <vt:lpstr>Office 테마</vt:lpstr>
      <vt:lpstr>PowerPoint 프레젠테이션</vt:lpstr>
      <vt:lpstr>Video Streaming and Control</vt:lpstr>
      <vt:lpstr>Application</vt:lpstr>
      <vt:lpstr>Other Applications</vt:lpstr>
      <vt:lpstr>Technology</vt:lpstr>
      <vt:lpstr>Technology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YJChung</dc:creator>
  <cp:lastModifiedBy>YJChung</cp:lastModifiedBy>
  <cp:revision>9</cp:revision>
  <cp:lastPrinted>2013-04-25T00:43:15Z</cp:lastPrinted>
  <dcterms:created xsi:type="dcterms:W3CDTF">2013-04-24T23:33:23Z</dcterms:created>
  <dcterms:modified xsi:type="dcterms:W3CDTF">2013-04-25T00:52:39Z</dcterms:modified>
</cp:coreProperties>
</file>