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3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5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7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3FAA7-FE41-43AA-8EB1-9366C8444CE1}" type="datetimeFigureOut">
              <a:rPr lang="en-US" smtClean="0"/>
              <a:t>3/6/2013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BF857-1303-4E38-8802-A5070E641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5240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Schematic for QFN Adapter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Layout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nRF</a:t>
            </a:r>
            <a:r>
              <a:rPr lang="en-US" dirty="0" smtClean="0"/>
              <a:t> development environment setup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Ran a sample problem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Start looking into SPI communication</a:t>
            </a:r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9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eter\Desktop\schemat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12" y="36896"/>
            <a:ext cx="8749990" cy="682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6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eter\Desktop\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92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7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066800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Continue </a:t>
            </a:r>
            <a:r>
              <a:rPr lang="en-US" dirty="0" err="1" smtClean="0"/>
              <a:t>nRF</a:t>
            </a:r>
            <a:r>
              <a:rPr lang="en-US" dirty="0"/>
              <a:t> </a:t>
            </a:r>
            <a:r>
              <a:rPr lang="en-US" dirty="0" smtClean="0"/>
              <a:t>development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Look into RF communication functions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smtClean="0"/>
              <a:t>Ran some RF sample codes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Look for API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PCB fab for QFN to ZIF breakout board</a:t>
            </a:r>
          </a:p>
        </p:txBody>
      </p:sp>
    </p:spTree>
    <p:extLst>
      <p:ext uri="{BB962C8B-B14F-4D97-AF65-F5344CB8AC3E}">
        <p14:creationId xmlns:p14="http://schemas.microsoft.com/office/powerpoint/2010/main" val="220960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Last Week</vt:lpstr>
      <vt:lpstr>PowerPoint Presentation</vt:lpstr>
      <vt:lpstr>PowerPoint Presentation</vt:lpstr>
      <vt:lpstr>Next Week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Week</dc:title>
  <dc:creator>Peter</dc:creator>
  <cp:lastModifiedBy>Peter</cp:lastModifiedBy>
  <cp:revision>2</cp:revision>
  <dcterms:created xsi:type="dcterms:W3CDTF">2013-03-06T09:38:15Z</dcterms:created>
  <dcterms:modified xsi:type="dcterms:W3CDTF">2013-03-06T09:48:44Z</dcterms:modified>
</cp:coreProperties>
</file>