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20" y="-5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56CE-3A67-7F4E-873B-ABFB3E7C5158}" type="datetimeFigureOut">
              <a:rPr lang="en-US" smtClean="0"/>
              <a:t>2/14/13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F265-2CD5-E74E-95AB-FA5AD072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5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56CE-3A67-7F4E-873B-ABFB3E7C5158}" type="datetimeFigureOut">
              <a:rPr lang="en-US" smtClean="0"/>
              <a:t>2/14/13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F265-2CD5-E74E-95AB-FA5AD072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7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56CE-3A67-7F4E-873B-ABFB3E7C5158}" type="datetimeFigureOut">
              <a:rPr lang="en-US" smtClean="0"/>
              <a:t>2/14/13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F265-2CD5-E74E-95AB-FA5AD072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3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56CE-3A67-7F4E-873B-ABFB3E7C5158}" type="datetimeFigureOut">
              <a:rPr lang="en-US" smtClean="0"/>
              <a:t>2/14/13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F265-2CD5-E74E-95AB-FA5AD072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8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56CE-3A67-7F4E-873B-ABFB3E7C5158}" type="datetimeFigureOut">
              <a:rPr lang="en-US" smtClean="0"/>
              <a:t>2/14/13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F265-2CD5-E74E-95AB-FA5AD072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7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56CE-3A67-7F4E-873B-ABFB3E7C5158}" type="datetimeFigureOut">
              <a:rPr lang="en-US" smtClean="0"/>
              <a:t>2/14/13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F265-2CD5-E74E-95AB-FA5AD072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0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56CE-3A67-7F4E-873B-ABFB3E7C5158}" type="datetimeFigureOut">
              <a:rPr lang="en-US" smtClean="0"/>
              <a:t>2/14/13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F265-2CD5-E74E-95AB-FA5AD072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4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56CE-3A67-7F4E-873B-ABFB3E7C5158}" type="datetimeFigureOut">
              <a:rPr lang="en-US" smtClean="0"/>
              <a:t>2/14/13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F265-2CD5-E74E-95AB-FA5AD072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8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56CE-3A67-7F4E-873B-ABFB3E7C5158}" type="datetimeFigureOut">
              <a:rPr lang="en-US" smtClean="0"/>
              <a:t>2/14/13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F265-2CD5-E74E-95AB-FA5AD072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0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56CE-3A67-7F4E-873B-ABFB3E7C5158}" type="datetimeFigureOut">
              <a:rPr lang="en-US" smtClean="0"/>
              <a:t>2/14/13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F265-2CD5-E74E-95AB-FA5AD072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1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56CE-3A67-7F4E-873B-ABFB3E7C5158}" type="datetimeFigureOut">
              <a:rPr lang="en-US" smtClean="0"/>
              <a:t>2/14/13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F265-2CD5-E74E-95AB-FA5AD072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0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A56CE-3A67-7F4E-873B-ABFB3E7C5158}" type="datetimeFigureOut">
              <a:rPr lang="en-US" smtClean="0"/>
              <a:t>2/14/13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5F265-2CD5-E74E-95AB-FA5AD072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4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41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03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6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5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1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0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783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0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42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0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57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09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38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0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76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 Moon</dc:creator>
  <cp:lastModifiedBy>Kee Moon</cp:lastModifiedBy>
  <cp:revision>1</cp:revision>
  <dcterms:created xsi:type="dcterms:W3CDTF">2013-02-14T19:43:22Z</dcterms:created>
  <dcterms:modified xsi:type="dcterms:W3CDTF">2013-02-14T19:47:02Z</dcterms:modified>
</cp:coreProperties>
</file>