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0233600" cy="29260800"/>
  <p:notesSz cx="6858000" cy="9144000"/>
  <p:defaultTextStyle>
    <a:defPPr>
      <a:defRPr lang="en-US"/>
    </a:defPPr>
    <a:lvl1pPr marL="0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22" d="100"/>
          <a:sy n="22" d="100"/>
        </p:scale>
        <p:origin x="-136" y="-320"/>
      </p:cViewPr>
      <p:guideLst>
        <p:guide orient="horz" pos="9216"/>
        <p:guide pos="12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9089816"/>
            <a:ext cx="34198560" cy="62721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0" y="16581120"/>
            <a:ext cx="28163520" cy="7477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9A64-9CD0-490B-B30F-7CF7D2062BAA}" type="datetimeFigureOut">
              <a:rPr lang="en-US" smtClean="0"/>
              <a:t>3/28/13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D69D-5F1F-4BB5-8D04-B9B9A6D0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6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9A64-9CD0-490B-B30F-7CF7D2062BAA}" type="datetimeFigureOut">
              <a:rPr lang="en-US" smtClean="0"/>
              <a:t>3/28/13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D69D-5F1F-4BB5-8D04-B9B9A6D0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4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169360" y="1171792"/>
            <a:ext cx="9052560" cy="249665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680" y="1171792"/>
            <a:ext cx="26487120" cy="249665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9A64-9CD0-490B-B30F-7CF7D2062BAA}" type="datetimeFigureOut">
              <a:rPr lang="en-US" smtClean="0"/>
              <a:t>3/28/13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D69D-5F1F-4BB5-8D04-B9B9A6D0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3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9A64-9CD0-490B-B30F-7CF7D2062BAA}" type="datetimeFigureOut">
              <a:rPr lang="en-US" smtClean="0"/>
              <a:t>3/28/13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D69D-5F1F-4BB5-8D04-B9B9A6D0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3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8177" y="18802775"/>
            <a:ext cx="34198560" cy="5811520"/>
          </a:xfr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8177" y="12401978"/>
            <a:ext cx="34198560" cy="6400798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1012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202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303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40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506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9A64-9CD0-490B-B30F-7CF7D2062BAA}" type="datetimeFigureOut">
              <a:rPr lang="en-US" smtClean="0"/>
              <a:t>3/28/13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D69D-5F1F-4BB5-8D04-B9B9A6D0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7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680" y="6827522"/>
            <a:ext cx="17769840" cy="19310775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52080" y="6827522"/>
            <a:ext cx="17769840" cy="19310775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9A64-9CD0-490B-B30F-7CF7D2062BAA}" type="datetimeFigureOut">
              <a:rPr lang="en-US" smtClean="0"/>
              <a:t>3/28/13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D69D-5F1F-4BB5-8D04-B9B9A6D0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4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6549817"/>
            <a:ext cx="17776827" cy="272965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1680" y="9279468"/>
            <a:ext cx="17776827" cy="16858829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438112" y="6549817"/>
            <a:ext cx="17783810" cy="272965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438112" y="9279468"/>
            <a:ext cx="17783810" cy="16858829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9A64-9CD0-490B-B30F-7CF7D2062BAA}" type="datetimeFigureOut">
              <a:rPr lang="en-US" smtClean="0"/>
              <a:t>3/28/13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D69D-5F1F-4BB5-8D04-B9B9A6D0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3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9A64-9CD0-490B-B30F-7CF7D2062BAA}" type="datetimeFigureOut">
              <a:rPr lang="en-US" smtClean="0"/>
              <a:t>3/28/13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D69D-5F1F-4BB5-8D04-B9B9A6D0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0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9A64-9CD0-490B-B30F-7CF7D2062BAA}" type="datetimeFigureOut">
              <a:rPr lang="en-US" smtClean="0"/>
              <a:t>3/28/13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D69D-5F1F-4BB5-8D04-B9B9A6D0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8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2" y="1165013"/>
            <a:ext cx="13236577" cy="495808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30220" y="1165016"/>
            <a:ext cx="22491700" cy="24973282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1682" y="6123096"/>
            <a:ext cx="13236577" cy="20015202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9A64-9CD0-490B-B30F-7CF7D2062BAA}" type="datetimeFigureOut">
              <a:rPr lang="en-US" smtClean="0"/>
              <a:t>3/28/13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D69D-5F1F-4BB5-8D04-B9B9A6D0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8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067" y="20482560"/>
            <a:ext cx="24140160" cy="241808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86067" y="2614507"/>
            <a:ext cx="24140160" cy="17556480"/>
          </a:xfrm>
        </p:spPr>
        <p:txBody>
          <a:bodyPr/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86067" y="22900642"/>
            <a:ext cx="24140160" cy="3434078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9A64-9CD0-490B-B30F-7CF7D2062BAA}" type="datetimeFigureOut">
              <a:rPr lang="en-US" smtClean="0"/>
              <a:t>3/28/13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D69D-5F1F-4BB5-8D04-B9B9A6D0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9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1171789"/>
            <a:ext cx="36210240" cy="4876800"/>
          </a:xfrm>
          <a:prstGeom prst="rect">
            <a:avLst/>
          </a:prstGeom>
        </p:spPr>
        <p:txBody>
          <a:bodyPr vert="horz" lIns="376202" tIns="188101" rIns="376202" bIns="1881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6827522"/>
            <a:ext cx="36210240" cy="19310775"/>
          </a:xfrm>
          <a:prstGeom prst="rect">
            <a:avLst/>
          </a:prstGeom>
        </p:spPr>
        <p:txBody>
          <a:bodyPr vert="horz" lIns="376202" tIns="188101" rIns="376202" bIns="1881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27120430"/>
            <a:ext cx="9387840" cy="155786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99A64-9CD0-490B-B30F-7CF7D2062BAA}" type="datetimeFigureOut">
              <a:rPr lang="en-US" smtClean="0"/>
              <a:t>3/28/13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46480" y="27120430"/>
            <a:ext cx="12740640" cy="155786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34080" y="27120430"/>
            <a:ext cx="9387840" cy="155786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CD69D-5F1F-4BB5-8D04-B9B9A6D0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4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024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759" indent="-1410759" algn="l" defTabSz="3762024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6645" indent="-1175633" algn="l" defTabSz="3762024" rtl="0" eaLnBrk="1" latinLnBrk="0" hangingPunct="1">
        <a:spcBef>
          <a:spcPct val="20000"/>
        </a:spcBef>
        <a:buFont typeface="Arial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531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indent="-940506" algn="l" defTabSz="3762024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555" indent="-940506" algn="l" defTabSz="3762024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5567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580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7592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8604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6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oleObject" Target="../embeddings/oleObject1.bin"/><Relationship Id="rId9" Type="http://schemas.openxmlformats.org/officeDocument/2006/relationships/package" Target="../embeddings/Microsoft_Word_Document1.docx"/><Relationship Id="rId10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2680" y="539263"/>
            <a:ext cx="295046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latin typeface="Arial" pitchFamily="34" charset="0"/>
                <a:cs typeface="Arial" pitchFamily="34" charset="0"/>
              </a:rPr>
              <a:t>Implantable, flexible microelectrodes for simultaneous neuronal recording and </a:t>
            </a:r>
            <a:r>
              <a:rPr lang="en-US" sz="6600" b="1" dirty="0" smtClean="0">
                <a:latin typeface="Arial" pitchFamily="34" charset="0"/>
                <a:cs typeface="Arial" pitchFamily="34" charset="0"/>
              </a:rPr>
              <a:t>stimulation.   </a:t>
            </a:r>
            <a:endParaRPr lang="en-US" sz="66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6600" dirty="0" smtClean="0">
                <a:latin typeface="Arial" pitchFamily="34" charset="0"/>
                <a:cs typeface="Arial" pitchFamily="34" charset="0"/>
              </a:rPr>
              <a:t>Anna Smith, Michael Jones and Samuel Oaks  </a:t>
            </a:r>
          </a:p>
          <a:p>
            <a:pPr algn="ctr"/>
            <a:r>
              <a:rPr lang="en-US" sz="6600" dirty="0" smtClean="0">
                <a:latin typeface="Arial" pitchFamily="34" charset="0"/>
                <a:cs typeface="Arial" pitchFamily="34" charset="0"/>
              </a:rPr>
              <a:t>Department of Biology, University of Washington, Seattle, WA</a:t>
            </a:r>
            <a:endParaRPr lang="en-US" sz="6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2020" y="5791201"/>
            <a:ext cx="6160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atin typeface="Arial" pitchFamily="34" charset="0"/>
                <a:cs typeface="Arial" pitchFamily="34" charset="0"/>
              </a:rPr>
              <a:t>Introduction</a:t>
            </a:r>
            <a:endParaRPr lang="en-US" sz="6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8" y="0"/>
            <a:ext cx="5943988" cy="4813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00" y="304800"/>
            <a:ext cx="4261925" cy="38780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003780" y="5918538"/>
            <a:ext cx="6160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atin typeface="Arial" pitchFamily="34" charset="0"/>
                <a:cs typeface="Arial" pitchFamily="34" charset="0"/>
              </a:rPr>
              <a:t>Results</a:t>
            </a:r>
            <a:endParaRPr lang="en-US"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2020" y="14782801"/>
            <a:ext cx="6160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atin typeface="Arial" pitchFamily="34" charset="0"/>
                <a:cs typeface="Arial" pitchFamily="34" charset="0"/>
              </a:rPr>
              <a:t>Methods</a:t>
            </a:r>
            <a:endParaRPr lang="en-US" sz="6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03800" y="5943600"/>
            <a:ext cx="6160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atin typeface="Arial" pitchFamily="34" charset="0"/>
                <a:cs typeface="Arial" pitchFamily="34" charset="0"/>
              </a:rPr>
              <a:t>Discussion</a:t>
            </a:r>
            <a:endParaRPr lang="en-US" sz="6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3315" y="27958579"/>
            <a:ext cx="2245376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7473" y="27898357"/>
            <a:ext cx="1927860" cy="1187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6673" y="27958579"/>
            <a:ext cx="368452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761583"/>
              </p:ext>
            </p:extLst>
          </p:nvPr>
        </p:nvGraphicFramePr>
        <p:xfrm>
          <a:off x="31318200" y="19812000"/>
          <a:ext cx="8235241" cy="7741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9" imgW="9286520" imgH="8729292" progId="Word.Document.12">
                  <p:embed/>
                </p:oleObj>
              </mc:Choice>
              <mc:Fallback>
                <p:oleObj name="Document" r:id="rId9" imgW="9286520" imgH="87292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318200" y="19812000"/>
                        <a:ext cx="8235241" cy="7741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0403800" y="12344400"/>
            <a:ext cx="6160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atin typeface="Arial" pitchFamily="34" charset="0"/>
                <a:cs typeface="Arial" pitchFamily="34" charset="0"/>
              </a:rPr>
              <a:t>Conclusions</a:t>
            </a:r>
            <a:endParaRPr lang="en-US"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03800" y="15925800"/>
            <a:ext cx="6160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atin typeface="Arial" pitchFamily="34" charset="0"/>
                <a:cs typeface="Arial" pitchFamily="34" charset="0"/>
              </a:rPr>
              <a:t>References</a:t>
            </a:r>
            <a:endParaRPr lang="en-US" sz="6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307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36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Document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chudler</dc:creator>
  <cp:lastModifiedBy>THOMAS DANIEL</cp:lastModifiedBy>
  <cp:revision>10</cp:revision>
  <dcterms:created xsi:type="dcterms:W3CDTF">2012-03-14T18:13:16Z</dcterms:created>
  <dcterms:modified xsi:type="dcterms:W3CDTF">2013-03-28T16:55:03Z</dcterms:modified>
</cp:coreProperties>
</file>