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728B5-BBF5-41C9-91B7-FF4B35AFF3CD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E67A-AFF4-4FB2-9FEF-E0755CBE1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Operators</a:t>
            </a:r>
            <a:endParaRPr lang="en-US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438400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Tasnim</a:t>
            </a:r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Sharmin</a:t>
            </a:r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Alin</a:t>
            </a:r>
            <a:endParaRPr lang="en-US" dirty="0" smtClean="0">
              <a:solidFill>
                <a:schemeClr val="tx2"/>
              </a:solidFill>
              <a:latin typeface="Monotype Corsiva" pitchFamily="66" charset="0"/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Lecturer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Department of Computer Science and </a:t>
            </a:r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Engineeing</a:t>
            </a:r>
            <a:endParaRPr lang="en-US" dirty="0" smtClean="0">
              <a:solidFill>
                <a:schemeClr val="tx2"/>
              </a:solidFill>
              <a:latin typeface="Monotype Corsiva" pitchFamily="66" charset="0"/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Leading </a:t>
            </a:r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University,Sylhet</a:t>
            </a:r>
            <a:endParaRPr lang="en-US" dirty="0" smtClean="0">
              <a:solidFill>
                <a:schemeClr val="tx2"/>
              </a:solidFill>
              <a:latin typeface="Monotype Corsiva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Example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 numCol="2">
            <a:noAutofit/>
          </a:bodyPr>
          <a:lstStyle/>
          <a:p>
            <a:r>
              <a:rPr lang="en-US" sz="1800" dirty="0" smtClean="0"/>
              <a:t>public class Bitwise1 {</a:t>
            </a:r>
          </a:p>
          <a:p>
            <a:r>
              <a:rPr lang="en-US" sz="1800" dirty="0" smtClean="0"/>
              <a:t>   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        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a = 60;	/* 60 = 0011 1100 */  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b = 13;	/* 13 = 0000 1101 */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c = 0;</a:t>
            </a:r>
          </a:p>
          <a:p>
            <a:r>
              <a:rPr lang="en-US" sz="1800" dirty="0" smtClean="0"/>
              <a:t>     c = a &amp; b;       /* 12 = 0000 1100 */ 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("a &amp; b = " + c );</a:t>
            </a:r>
          </a:p>
          <a:p>
            <a:endParaRPr lang="en-US" sz="1800" dirty="0" smtClean="0"/>
          </a:p>
          <a:p>
            <a:r>
              <a:rPr lang="en-US" sz="1800" dirty="0" smtClean="0"/>
              <a:t>     c = a | b;       /* 61 = 0011 1101 */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("a | b = " + c );</a:t>
            </a:r>
          </a:p>
          <a:p>
            <a:endParaRPr lang="en-US" sz="1800" dirty="0" smtClean="0"/>
          </a:p>
          <a:p>
            <a:r>
              <a:rPr lang="en-US" sz="1800" dirty="0" smtClean="0"/>
              <a:t>     c = a ^ b;       /* 49 = 0011 0001 */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("a ^ b = " + c );</a:t>
            </a:r>
          </a:p>
          <a:p>
            <a:endParaRPr lang="en-US" sz="1800" dirty="0" smtClean="0"/>
          </a:p>
          <a:p>
            <a:r>
              <a:rPr lang="en-US" sz="1800" dirty="0" smtClean="0"/>
              <a:t>     c = ~a;          /*-61 = 1100 0011 */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("~a = " + c );</a:t>
            </a:r>
          </a:p>
          <a:p>
            <a:endParaRPr lang="en-US" sz="1800" dirty="0" smtClean="0"/>
          </a:p>
          <a:p>
            <a:r>
              <a:rPr lang="en-US" sz="1800" dirty="0" smtClean="0"/>
              <a:t>     c = a &lt;&lt; 2;     /* 240 = 1111 0000 */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("a &lt;&lt; 2 = " + c );</a:t>
            </a:r>
          </a:p>
          <a:p>
            <a:endParaRPr lang="en-US" sz="1800" dirty="0" smtClean="0"/>
          </a:p>
          <a:p>
            <a:r>
              <a:rPr lang="en-US" sz="1800" dirty="0" smtClean="0"/>
              <a:t>     c = a &gt;&gt; 2;     /* 215 = 1111 */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("a &gt;&gt; 2  = " + c );</a:t>
            </a:r>
          </a:p>
          <a:p>
            <a:endParaRPr lang="en-US" sz="1800" dirty="0" smtClean="0"/>
          </a:p>
          <a:p>
            <a:r>
              <a:rPr lang="en-US" sz="1800" dirty="0" smtClean="0"/>
              <a:t>     c = a &gt;&gt;&gt; 2;     /* 215 = 0000 1111 */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("a &gt;&gt;&gt; 2 = " + c );</a:t>
            </a:r>
          </a:p>
          <a:p>
            <a:r>
              <a:rPr lang="en-US" sz="1800" dirty="0" smtClean="0"/>
              <a:t>    }    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400" b="1" dirty="0" smtClean="0"/>
              <a:t>Output:</a:t>
            </a:r>
          </a:p>
          <a:p>
            <a:endParaRPr lang="en-US" sz="1200" dirty="0"/>
          </a:p>
          <a:p>
            <a:r>
              <a:rPr lang="pt-BR" sz="1600" dirty="0" smtClean="0"/>
              <a:t>a &amp; b = 12</a:t>
            </a:r>
          </a:p>
          <a:p>
            <a:r>
              <a:rPr lang="pt-BR" sz="1600" dirty="0" smtClean="0"/>
              <a:t>a | b = 61</a:t>
            </a:r>
          </a:p>
          <a:p>
            <a:r>
              <a:rPr lang="pt-BR" sz="1600" dirty="0" smtClean="0"/>
              <a:t>a ^ b = 49</a:t>
            </a:r>
          </a:p>
          <a:p>
            <a:r>
              <a:rPr lang="pt-BR" sz="1600" dirty="0" smtClean="0"/>
              <a:t>~a = -61</a:t>
            </a:r>
          </a:p>
          <a:p>
            <a:r>
              <a:rPr lang="pt-BR" sz="1600" dirty="0" smtClean="0"/>
              <a:t>a &lt;&lt; 2 = 240</a:t>
            </a:r>
          </a:p>
          <a:p>
            <a:r>
              <a:rPr lang="pt-BR" sz="1600" dirty="0" smtClean="0"/>
              <a:t>a &gt;&gt; 2  = 15</a:t>
            </a:r>
          </a:p>
          <a:p>
            <a:r>
              <a:rPr lang="pt-BR" sz="1600" dirty="0" smtClean="0"/>
              <a:t>a &gt;&gt;&gt; 2 = 15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Operator Precedence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Lowest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Arithmetic &amp; Assignment Operator</a:t>
            </a:r>
            <a:endParaRPr lang="en-US" sz="2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563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079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*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/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%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Modulus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++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Subtraction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*=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Multiplication Assignment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/=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 Assignment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%=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Modulus Assignment</a:t>
                      </a:r>
                      <a:endParaRPr lang="en-US" dirty="0"/>
                    </a:p>
                  </a:txBody>
                  <a:tcPr/>
                </a:tc>
              </a:tr>
              <a:tr h="4359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--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Decrement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Arithmetic Example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 numCol="2"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public class Class1 {</a:t>
            </a:r>
          </a:p>
          <a:p>
            <a:pPr>
              <a:buNone/>
            </a:pPr>
            <a:r>
              <a:rPr lang="en-US" sz="2000" dirty="0" smtClean="0"/>
              <a:t>    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x=10, y=6;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z = x / y;   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("x / y : " + z);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z = x % y; 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("z: " + z);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x += 1;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("x: " + x);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x++;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("x: " + x);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y = x++;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("x: " + x);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("y: " + y);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z = --x;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("x: " + x);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("z: " + z);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x / y : 1</a:t>
            </a:r>
          </a:p>
          <a:p>
            <a:pPr>
              <a:buNone/>
            </a:pPr>
            <a:r>
              <a:rPr lang="en-US" sz="2000" dirty="0" smtClean="0"/>
              <a:t>z: 4</a:t>
            </a:r>
          </a:p>
          <a:p>
            <a:pPr>
              <a:buNone/>
            </a:pPr>
            <a:r>
              <a:rPr lang="en-US" sz="2000" dirty="0" smtClean="0"/>
              <a:t>x: 11</a:t>
            </a:r>
          </a:p>
          <a:p>
            <a:pPr>
              <a:buNone/>
            </a:pPr>
            <a:r>
              <a:rPr lang="en-US" sz="2000" dirty="0" smtClean="0"/>
              <a:t>x: 12</a:t>
            </a:r>
          </a:p>
          <a:p>
            <a:pPr>
              <a:buNone/>
            </a:pPr>
            <a:r>
              <a:rPr lang="en-US" sz="2000" dirty="0" smtClean="0"/>
              <a:t>x: 13</a:t>
            </a:r>
          </a:p>
          <a:p>
            <a:pPr>
              <a:buNone/>
            </a:pPr>
            <a:r>
              <a:rPr lang="en-US" sz="2000" dirty="0" smtClean="0"/>
              <a:t>y: 12</a:t>
            </a:r>
          </a:p>
          <a:p>
            <a:pPr>
              <a:buNone/>
            </a:pPr>
            <a:r>
              <a:rPr lang="en-US" sz="2000" dirty="0" smtClean="0"/>
              <a:t>x: 12</a:t>
            </a:r>
          </a:p>
          <a:p>
            <a:pPr>
              <a:buNone/>
            </a:pPr>
            <a:r>
              <a:rPr lang="en-US" sz="2000" dirty="0" smtClean="0"/>
              <a:t>z: 12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Relational Operator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2000"/>
          <a:ext cx="8305800" cy="464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664029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664029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664029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</a:tr>
              <a:tr h="664029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</a:tr>
              <a:tr h="664029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r>
                        <a:rPr lang="en-US" baseline="0" dirty="0" smtClean="0"/>
                        <a:t> or equal to</a:t>
                      </a:r>
                      <a:endParaRPr lang="en-US" dirty="0"/>
                    </a:p>
                  </a:txBody>
                  <a:tcPr/>
                </a:tc>
              </a:tr>
              <a:tr h="664029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</a:tr>
              <a:tr h="664029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NOT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sz="1400" dirty="0" smtClean="0"/>
              <a:t>Example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BoolLogic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a = true;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b= false;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c = </a:t>
            </a:r>
            <a:r>
              <a:rPr lang="en-US" sz="1600" dirty="0" err="1" smtClean="0"/>
              <a:t>a|b</a:t>
            </a:r>
            <a:r>
              <a:rPr lang="en-US" sz="1600" dirty="0" smtClean="0"/>
              <a:t>;                                                     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d = </a:t>
            </a:r>
            <a:r>
              <a:rPr lang="en-US" sz="1600" dirty="0" err="1" smtClean="0"/>
              <a:t>a&amp;b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e = </a:t>
            </a:r>
            <a:r>
              <a:rPr lang="en-US" sz="1600" dirty="0" err="1" smtClean="0"/>
              <a:t>a^b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f = (!</a:t>
            </a:r>
            <a:r>
              <a:rPr lang="en-US" sz="1600" dirty="0" err="1" smtClean="0"/>
              <a:t>a&amp;b</a:t>
            </a:r>
            <a:r>
              <a:rPr lang="en-US" sz="1600" dirty="0" smtClean="0"/>
              <a:t>)|(a&amp;!b);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g = !a;</a:t>
            </a:r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     a= "+a);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     b= "+b);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   </a:t>
            </a:r>
            <a:r>
              <a:rPr lang="en-US" sz="1600" dirty="0" err="1" smtClean="0"/>
              <a:t>a|b</a:t>
            </a:r>
            <a:r>
              <a:rPr lang="en-US" sz="1600" dirty="0" smtClean="0"/>
              <a:t>= "+c);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   </a:t>
            </a:r>
            <a:r>
              <a:rPr lang="en-US" sz="1600" dirty="0" err="1" smtClean="0"/>
              <a:t>a&amp;b</a:t>
            </a:r>
            <a:r>
              <a:rPr lang="en-US" sz="1600" dirty="0" smtClean="0"/>
              <a:t>= "+d);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   </a:t>
            </a:r>
            <a:r>
              <a:rPr lang="en-US" sz="1600" dirty="0" err="1" smtClean="0"/>
              <a:t>a^b</a:t>
            </a:r>
            <a:r>
              <a:rPr lang="en-US" sz="1600" dirty="0" smtClean="0"/>
              <a:t>= "+e);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  (!</a:t>
            </a:r>
            <a:r>
              <a:rPr lang="en-US" sz="1600" dirty="0" err="1" smtClean="0"/>
              <a:t>a&amp;b</a:t>
            </a:r>
            <a:r>
              <a:rPr lang="en-US" sz="1600" dirty="0" smtClean="0"/>
              <a:t>)|(a&amp; !b)= "+f);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    !a= "+g);</a:t>
            </a:r>
          </a:p>
          <a:p>
            <a:pPr>
              <a:buNone/>
            </a:pPr>
            <a:r>
              <a:rPr lang="en-US" sz="1600" dirty="0" smtClean="0"/>
              <a:t>    }  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err="1" smtClean="0"/>
              <a:t>OutPut</a:t>
            </a:r>
            <a:r>
              <a:rPr lang="en-US" sz="1600" b="1" dirty="0" smtClean="0"/>
              <a:t>: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 smtClean="0"/>
              <a:t>     a= true</a:t>
            </a:r>
          </a:p>
          <a:p>
            <a:pPr>
              <a:buNone/>
            </a:pPr>
            <a:r>
              <a:rPr lang="en-US" sz="1600" b="1" dirty="0" smtClean="0"/>
              <a:t>     b= false</a:t>
            </a:r>
          </a:p>
          <a:p>
            <a:pPr>
              <a:buNone/>
            </a:pPr>
            <a:r>
              <a:rPr lang="en-US" sz="1600" b="1" dirty="0" smtClean="0"/>
              <a:t>   </a:t>
            </a:r>
            <a:r>
              <a:rPr lang="en-US" sz="1600" b="1" dirty="0" err="1" smtClean="0"/>
              <a:t>a|b</a:t>
            </a:r>
            <a:r>
              <a:rPr lang="en-US" sz="1600" b="1" dirty="0" smtClean="0"/>
              <a:t>= true</a:t>
            </a:r>
          </a:p>
          <a:p>
            <a:pPr>
              <a:buNone/>
            </a:pPr>
            <a:r>
              <a:rPr lang="en-US" sz="1600" b="1" dirty="0" smtClean="0"/>
              <a:t>   </a:t>
            </a:r>
            <a:r>
              <a:rPr lang="en-US" sz="1600" b="1" dirty="0" err="1" smtClean="0"/>
              <a:t>a&amp;b</a:t>
            </a:r>
            <a:r>
              <a:rPr lang="en-US" sz="1600" b="1" dirty="0" smtClean="0"/>
              <a:t>= false</a:t>
            </a:r>
          </a:p>
          <a:p>
            <a:pPr>
              <a:buNone/>
            </a:pPr>
            <a:r>
              <a:rPr lang="en-US" sz="1600" b="1" dirty="0" smtClean="0"/>
              <a:t>   </a:t>
            </a:r>
            <a:r>
              <a:rPr lang="en-US" sz="1600" b="1" dirty="0" err="1" smtClean="0"/>
              <a:t>a^b</a:t>
            </a:r>
            <a:r>
              <a:rPr lang="en-US" sz="1600" b="1" dirty="0" smtClean="0"/>
              <a:t>= true</a:t>
            </a:r>
          </a:p>
          <a:p>
            <a:pPr>
              <a:buNone/>
            </a:pPr>
            <a:r>
              <a:rPr lang="en-US" sz="1600" b="1" dirty="0" smtClean="0"/>
              <a:t>  (!</a:t>
            </a:r>
            <a:r>
              <a:rPr lang="en-US" sz="1600" b="1" dirty="0" err="1" smtClean="0"/>
              <a:t>a&amp;b</a:t>
            </a:r>
            <a:r>
              <a:rPr lang="en-US" sz="1600" b="1" dirty="0" smtClean="0"/>
              <a:t>)|(a&amp; !b)= true</a:t>
            </a:r>
          </a:p>
          <a:p>
            <a:pPr>
              <a:buNone/>
            </a:pPr>
            <a:r>
              <a:rPr lang="en-US" sz="1600" b="1" dirty="0" smtClean="0"/>
              <a:t>    !a= false</a:t>
            </a:r>
            <a:endParaRPr lang="en-US" sz="1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Conditional operator   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include a special ternary(three-way) operator that can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raplace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certain types of if-then-else statements. The operator is ?. The ? Has this general form: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expression1 ? Expression2:expression3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expression1 is true, then expression2 is evaluated; otherwise expression3 is evaluated.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class ConExpre1 {</a:t>
            </a:r>
          </a:p>
          <a:p>
            <a:r>
              <a:rPr lang="en-US" sz="2800" dirty="0" smtClean="0"/>
              <a:t>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     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a=10,b=15;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result;  </a:t>
            </a:r>
          </a:p>
          <a:p>
            <a:r>
              <a:rPr lang="en-US" sz="2800" dirty="0" smtClean="0"/>
              <a:t>        result = (a&gt;b)?a:b;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("Maximum of "+a+ " and "+b + " is: "+result);</a:t>
            </a:r>
          </a:p>
          <a:p>
            <a:r>
              <a:rPr lang="en-US" sz="2800" dirty="0" smtClean="0"/>
              <a:t>    }    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       output: 15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Bitwise Operator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838200"/>
          <a:ext cx="8229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Operator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Result</a:t>
                      </a:r>
                      <a:endParaRPr lang="en-US" sz="2000" b="1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~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Unary bitwise complement </a:t>
                      </a:r>
                      <a:endParaRPr lang="en-US" sz="2000" b="1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&lt;&lt;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Signed left shift </a:t>
                      </a:r>
                      <a:endParaRPr lang="en-US" sz="2000" b="1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&gt;&gt;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Signed right shift </a:t>
                      </a:r>
                      <a:endParaRPr lang="en-US" sz="2000" b="1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 &gt;&gt;&gt;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Unsigned right shift </a:t>
                      </a:r>
                      <a:endParaRPr lang="en-US" sz="2000" b="1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&amp;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Bitwise AND </a:t>
                      </a:r>
                      <a:endParaRPr lang="en-US" sz="2000" b="1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^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Bitwise exclusive OR </a:t>
                      </a:r>
                      <a:endParaRPr lang="en-US" sz="2000" b="1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|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Bitwise inclusive OR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603</Words>
  <Application>Microsoft Office PowerPoint</Application>
  <PresentationFormat>On-screen Show (4:3)</PresentationFormat>
  <Paragraphs>223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Operators</vt:lpstr>
      <vt:lpstr>Arithmetic &amp; Assignment Operator</vt:lpstr>
      <vt:lpstr>Arithmetic Example</vt:lpstr>
      <vt:lpstr>Relational Operator</vt:lpstr>
      <vt:lpstr>Logical operator</vt:lpstr>
      <vt:lpstr>Example</vt:lpstr>
      <vt:lpstr>The Conditional operator   ?</vt:lpstr>
      <vt:lpstr>Example</vt:lpstr>
      <vt:lpstr>Bitwise Operator</vt:lpstr>
      <vt:lpstr>Example</vt:lpstr>
      <vt:lpstr>Operator Precedence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T.S.A l L i N</dc:creator>
  <cp:lastModifiedBy>T.S.A l L i N</cp:lastModifiedBy>
  <cp:revision>22</cp:revision>
  <dcterms:created xsi:type="dcterms:W3CDTF">2014-06-30T18:29:37Z</dcterms:created>
  <dcterms:modified xsi:type="dcterms:W3CDTF">2014-06-30T21:18:00Z</dcterms:modified>
</cp:coreProperties>
</file>