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5D147-5EDA-866C-9370-255805864429}" v="182" dt="2025-05-05T12:55:47.154"/>
    <p1510:client id="{84A3F495-48E9-26B2-24EA-E139961E70E7}" v="1509" dt="2025-05-04T18:09:09.100"/>
    <p1510:client id="{A172CAD2-FEC2-E327-BB0D-425A60358221}" v="34" dt="2025-05-04T18:19:00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Burton (Student)" userId="S::burtonb024758@kts.school::036cf901-ccf1-44b1-9fc4-472751ac21e6" providerId="AD" clId="Web-{7325D147-5EDA-866C-9370-255805864429}"/>
    <pc:docChg chg="addSld modSld">
      <pc:chgData name="Ben Burton (Student)" userId="S::burtonb024758@kts.school::036cf901-ccf1-44b1-9fc4-472751ac21e6" providerId="AD" clId="Web-{7325D147-5EDA-866C-9370-255805864429}" dt="2025-05-05T12:55:42.560" v="179" actId="20577"/>
      <pc:docMkLst>
        <pc:docMk/>
      </pc:docMkLst>
      <pc:sldChg chg="addSp delSp modSp new">
        <pc:chgData name="Ben Burton (Student)" userId="S::burtonb024758@kts.school::036cf901-ccf1-44b1-9fc4-472751ac21e6" providerId="AD" clId="Web-{7325D147-5EDA-866C-9370-255805864429}" dt="2025-05-05T12:55:42.560" v="179" actId="20577"/>
        <pc:sldMkLst>
          <pc:docMk/>
          <pc:sldMk cId="3400113164" sldId="263"/>
        </pc:sldMkLst>
        <pc:spChg chg="del mod">
          <ac:chgData name="Ben Burton (Student)" userId="S::burtonb024758@kts.school::036cf901-ccf1-44b1-9fc4-472751ac21e6" providerId="AD" clId="Web-{7325D147-5EDA-866C-9370-255805864429}" dt="2025-05-05T12:50:55.127" v="3"/>
          <ac:spMkLst>
            <pc:docMk/>
            <pc:sldMk cId="3400113164" sldId="263"/>
            <ac:spMk id="2" creationId="{2ACF6C67-2A79-FB09-05ED-E39ABA9A6288}"/>
          </ac:spMkLst>
        </pc:spChg>
        <pc:spChg chg="del">
          <ac:chgData name="Ben Burton (Student)" userId="S::burtonb024758@kts.school::036cf901-ccf1-44b1-9fc4-472751ac21e6" providerId="AD" clId="Web-{7325D147-5EDA-866C-9370-255805864429}" dt="2025-05-05T12:50:53.220" v="2"/>
          <ac:spMkLst>
            <pc:docMk/>
            <pc:sldMk cId="3400113164" sldId="263"/>
            <ac:spMk id="3" creationId="{01C26616-05F5-B5EF-43FD-675E13DD6690}"/>
          </ac:spMkLst>
        </pc:spChg>
        <pc:spChg chg="add del mod">
          <ac:chgData name="Ben Burton (Student)" userId="S::burtonb024758@kts.school::036cf901-ccf1-44b1-9fc4-472751ac21e6" providerId="AD" clId="Web-{7325D147-5EDA-866C-9370-255805864429}" dt="2025-05-05T12:51:25.628" v="16"/>
          <ac:spMkLst>
            <pc:docMk/>
            <pc:sldMk cId="3400113164" sldId="263"/>
            <ac:spMk id="5" creationId="{DAAE6BF4-D226-2512-57D0-163D4669652B}"/>
          </ac:spMkLst>
        </pc:spChg>
        <pc:spChg chg="add del">
          <ac:chgData name="Ben Burton (Student)" userId="S::burtonb024758@kts.school::036cf901-ccf1-44b1-9fc4-472751ac21e6" providerId="AD" clId="Web-{7325D147-5EDA-866C-9370-255805864429}" dt="2025-05-05T12:51:20.487" v="15"/>
          <ac:spMkLst>
            <pc:docMk/>
            <pc:sldMk cId="3400113164" sldId="263"/>
            <ac:spMk id="7" creationId="{027966A6-4593-545F-3ECD-70A3DD9B0AE0}"/>
          </ac:spMkLst>
        </pc:spChg>
        <pc:spChg chg="add del">
          <ac:chgData name="Ben Burton (Student)" userId="S::burtonb024758@kts.school::036cf901-ccf1-44b1-9fc4-472751ac21e6" providerId="AD" clId="Web-{7325D147-5EDA-866C-9370-255805864429}" dt="2025-05-05T12:51:20.487" v="14"/>
          <ac:spMkLst>
            <pc:docMk/>
            <pc:sldMk cId="3400113164" sldId="263"/>
            <ac:spMk id="9" creationId="{D5C586CA-B869-D2A9-70CF-F9D00168E3F7}"/>
          </ac:spMkLst>
        </pc:spChg>
        <pc:spChg chg="add del">
          <ac:chgData name="Ben Burton (Student)" userId="S::burtonb024758@kts.school::036cf901-ccf1-44b1-9fc4-472751ac21e6" providerId="AD" clId="Web-{7325D147-5EDA-866C-9370-255805864429}" dt="2025-05-05T12:51:20.487" v="13"/>
          <ac:spMkLst>
            <pc:docMk/>
            <pc:sldMk cId="3400113164" sldId="263"/>
            <ac:spMk id="11" creationId="{50227FAD-B3F8-37EA-89BB-203E968F0D41}"/>
          </ac:spMkLst>
        </pc:spChg>
        <pc:spChg chg="add del">
          <ac:chgData name="Ben Burton (Student)" userId="S::burtonb024758@kts.school::036cf901-ccf1-44b1-9fc4-472751ac21e6" providerId="AD" clId="Web-{7325D147-5EDA-866C-9370-255805864429}" dt="2025-05-05T12:51:20.487" v="11"/>
          <ac:spMkLst>
            <pc:docMk/>
            <pc:sldMk cId="3400113164" sldId="263"/>
            <ac:spMk id="15" creationId="{E914CF4D-5085-8CEC-47E2-6CCE6E60D02B}"/>
          </ac:spMkLst>
        </pc:spChg>
        <pc:spChg chg="add del">
          <ac:chgData name="Ben Burton (Student)" userId="S::burtonb024758@kts.school::036cf901-ccf1-44b1-9fc4-472751ac21e6" providerId="AD" clId="Web-{7325D147-5EDA-866C-9370-255805864429}" dt="2025-05-05T12:51:20.472" v="10"/>
          <ac:spMkLst>
            <pc:docMk/>
            <pc:sldMk cId="3400113164" sldId="263"/>
            <ac:spMk id="17" creationId="{44003BA2-04DE-AD79-8BA0-A6A93C8B30B2}"/>
          </ac:spMkLst>
        </pc:spChg>
        <pc:spChg chg="add">
          <ac:chgData name="Ben Burton (Student)" userId="S::burtonb024758@kts.school::036cf901-ccf1-44b1-9fc4-472751ac21e6" providerId="AD" clId="Web-{7325D147-5EDA-866C-9370-255805864429}" dt="2025-05-05T12:51:26.925" v="17"/>
          <ac:spMkLst>
            <pc:docMk/>
            <pc:sldMk cId="3400113164" sldId="263"/>
            <ac:spMk id="19" creationId="{D8B9517E-B7CC-32A5-71D6-B0D30343E4AC}"/>
          </ac:spMkLst>
        </pc:spChg>
        <pc:spChg chg="add mod">
          <ac:chgData name="Ben Burton (Student)" userId="S::burtonb024758@kts.school::036cf901-ccf1-44b1-9fc4-472751ac21e6" providerId="AD" clId="Web-{7325D147-5EDA-866C-9370-255805864429}" dt="2025-05-05T12:51:43.926" v="33" actId="20577"/>
          <ac:spMkLst>
            <pc:docMk/>
            <pc:sldMk cId="3400113164" sldId="263"/>
            <ac:spMk id="21" creationId="{BAA42677-0F9B-8D40-FBBC-C3D7A54AC6D5}"/>
          </ac:spMkLst>
        </pc:spChg>
        <pc:spChg chg="add">
          <ac:chgData name="Ben Burton (Student)" userId="S::burtonb024758@kts.school::036cf901-ccf1-44b1-9fc4-472751ac21e6" providerId="AD" clId="Web-{7325D147-5EDA-866C-9370-255805864429}" dt="2025-05-05T12:51:26.941" v="19"/>
          <ac:spMkLst>
            <pc:docMk/>
            <pc:sldMk cId="3400113164" sldId="263"/>
            <ac:spMk id="23" creationId="{7CD10B67-804F-79E1-5766-60165B0CA813}"/>
          </ac:spMkLst>
        </pc:spChg>
        <pc:spChg chg="add">
          <ac:chgData name="Ben Burton (Student)" userId="S::burtonb024758@kts.school::036cf901-ccf1-44b1-9fc4-472751ac21e6" providerId="AD" clId="Web-{7325D147-5EDA-866C-9370-255805864429}" dt="2025-05-05T12:51:26.972" v="21"/>
          <ac:spMkLst>
            <pc:docMk/>
            <pc:sldMk cId="3400113164" sldId="263"/>
            <ac:spMk id="27" creationId="{31499932-7D78-0505-E3D0-17EA1692855E}"/>
          </ac:spMkLst>
        </pc:spChg>
        <pc:spChg chg="add mod">
          <ac:chgData name="Ben Burton (Student)" userId="S::burtonb024758@kts.school::036cf901-ccf1-44b1-9fc4-472751ac21e6" providerId="AD" clId="Web-{7325D147-5EDA-866C-9370-255805864429}" dt="2025-05-05T12:55:42.560" v="179" actId="20577"/>
          <ac:spMkLst>
            <pc:docMk/>
            <pc:sldMk cId="3400113164" sldId="263"/>
            <ac:spMk id="29" creationId="{1C98DFF1-E40F-82ED-73C1-9A99FA4E845D}"/>
          </ac:spMkLst>
        </pc:spChg>
        <pc:picChg chg="add del">
          <ac:chgData name="Ben Burton (Student)" userId="S::burtonb024758@kts.school::036cf901-ccf1-44b1-9fc4-472751ac21e6" providerId="AD" clId="Web-{7325D147-5EDA-866C-9370-255805864429}" dt="2025-05-05T12:51:20.487" v="12"/>
          <ac:picMkLst>
            <pc:docMk/>
            <pc:sldMk cId="3400113164" sldId="263"/>
            <ac:picMk id="13" creationId="{AFBB3851-FB5B-2DAD-8B8C-72B4D8B08593}"/>
          </ac:picMkLst>
        </pc:picChg>
        <pc:picChg chg="add">
          <ac:chgData name="Ben Burton (Student)" userId="S::burtonb024758@kts.school::036cf901-ccf1-44b1-9fc4-472751ac21e6" providerId="AD" clId="Web-{7325D147-5EDA-866C-9370-255805864429}" dt="2025-05-05T12:51:26.972" v="20"/>
          <ac:picMkLst>
            <pc:docMk/>
            <pc:sldMk cId="3400113164" sldId="263"/>
            <ac:picMk id="25" creationId="{964B30DC-2E91-3526-FACA-E993F75E5AEC}"/>
          </ac:picMkLst>
        </pc:picChg>
      </pc:sldChg>
    </pc:docChg>
  </pc:docChgLst>
  <pc:docChgLst>
    <pc:chgData name="Ben Burton (Student)" userId="S::burtonb024758@kts.school::036cf901-ccf1-44b1-9fc4-472751ac21e6" providerId="AD" clId="Web-{84A3F495-48E9-26B2-24EA-E139961E70E7}"/>
    <pc:docChg chg="addSld modSld">
      <pc:chgData name="Ben Burton (Student)" userId="S::burtonb024758@kts.school::036cf901-ccf1-44b1-9fc4-472751ac21e6" providerId="AD" clId="Web-{84A3F495-48E9-26B2-24EA-E139961E70E7}" dt="2025-05-04T18:09:09.100" v="1345" actId="20577"/>
      <pc:docMkLst>
        <pc:docMk/>
      </pc:docMkLst>
      <pc:sldChg chg="addSp delSp modSp">
        <pc:chgData name="Ben Burton (Student)" userId="S::burtonb024758@kts.school::036cf901-ccf1-44b1-9fc4-472751ac21e6" providerId="AD" clId="Web-{84A3F495-48E9-26B2-24EA-E139961E70E7}" dt="2025-05-04T16:18:27.831" v="224" actId="20577"/>
        <pc:sldMkLst>
          <pc:docMk/>
          <pc:sldMk cId="1913226967" sldId="257"/>
        </pc:sldMkLst>
        <pc:spChg chg="add del">
          <ac:chgData name="Ben Burton (Student)" userId="S::burtonb024758@kts.school::036cf901-ccf1-44b1-9fc4-472751ac21e6" providerId="AD" clId="Web-{84A3F495-48E9-26B2-24EA-E139961E70E7}" dt="2025-05-04T16:06:08.367" v="1"/>
          <ac:spMkLst>
            <pc:docMk/>
            <pc:sldMk cId="1913226967" sldId="257"/>
            <ac:spMk id="2" creationId="{6BEC578E-4709-198C-9C2B-9D0CC620AE11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18:27.831" v="224" actId="20577"/>
          <ac:spMkLst>
            <pc:docMk/>
            <pc:sldMk cId="1913226967" sldId="257"/>
            <ac:spMk id="3" creationId="{1A401C9B-1FC3-9F33-3E1C-358E7CE96D81}"/>
          </ac:spMkLst>
        </pc:spChg>
      </pc:sldChg>
      <pc:sldChg chg="addSp delSp modSp new">
        <pc:chgData name="Ben Burton (Student)" userId="S::burtonb024758@kts.school::036cf901-ccf1-44b1-9fc4-472751ac21e6" providerId="AD" clId="Web-{84A3F495-48E9-26B2-24EA-E139961E70E7}" dt="2025-05-04T16:28:34.684" v="360" actId="14100"/>
        <pc:sldMkLst>
          <pc:docMk/>
          <pc:sldMk cId="1762547367" sldId="258"/>
        </pc:sldMkLst>
        <pc:spChg chg="del">
          <ac:chgData name="Ben Burton (Student)" userId="S::burtonb024758@kts.school::036cf901-ccf1-44b1-9fc4-472751ac21e6" providerId="AD" clId="Web-{84A3F495-48E9-26B2-24EA-E139961E70E7}" dt="2025-05-04T16:18:42.331" v="227"/>
          <ac:spMkLst>
            <pc:docMk/>
            <pc:sldMk cId="1762547367" sldId="258"/>
            <ac:spMk id="2" creationId="{31924E21-7A66-1C6B-5DFA-CCB3B8A4B2BF}"/>
          </ac:spMkLst>
        </pc:spChg>
        <pc:spChg chg="del">
          <ac:chgData name="Ben Burton (Student)" userId="S::burtonb024758@kts.school::036cf901-ccf1-44b1-9fc4-472751ac21e6" providerId="AD" clId="Web-{84A3F495-48E9-26B2-24EA-E139961E70E7}" dt="2025-05-04T16:18:41.628" v="226"/>
          <ac:spMkLst>
            <pc:docMk/>
            <pc:sldMk cId="1762547367" sldId="258"/>
            <ac:spMk id="3" creationId="{6A89DE34-F98A-EC58-EEF4-8572EF9BD77D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28:21.887" v="358" actId="1076"/>
          <ac:spMkLst>
            <pc:docMk/>
            <pc:sldMk cId="1762547367" sldId="258"/>
            <ac:spMk id="5" creationId="{82899801-12FA-4C81-3858-3FC9B202373E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19:27.864" v="235" actId="20577"/>
          <ac:spMkLst>
            <pc:docMk/>
            <pc:sldMk cId="1762547367" sldId="258"/>
            <ac:spMk id="7" creationId="{4ECA07B8-F837-8EF9-BBA2-61ECA318F0F0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19:01.082" v="230"/>
          <ac:spMkLst>
            <pc:docMk/>
            <pc:sldMk cId="1762547367" sldId="258"/>
            <ac:spMk id="9" creationId="{BF741C23-51E6-7333-2076-2DD85071D2AA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19:01.113" v="232"/>
          <ac:spMkLst>
            <pc:docMk/>
            <pc:sldMk cId="1762547367" sldId="258"/>
            <ac:spMk id="13" creationId="{DE517D3F-FA57-9BE3-1336-67D76C7D8487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25:40.081" v="334" actId="20577"/>
          <ac:spMkLst>
            <pc:docMk/>
            <pc:sldMk cId="1762547367" sldId="258"/>
            <ac:spMk id="15" creationId="{8A9EE636-06AF-04F8-63D8-8919953449AA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28:26.872" v="359" actId="1076"/>
          <ac:spMkLst>
            <pc:docMk/>
            <pc:sldMk cId="1762547367" sldId="258"/>
            <ac:spMk id="17" creationId="{5FB78D1D-FC01-6573-0C79-1B4B6283D8EC}"/>
          </ac:spMkLst>
        </pc:spChg>
        <pc:picChg chg="add">
          <ac:chgData name="Ben Burton (Student)" userId="S::burtonb024758@kts.school::036cf901-ccf1-44b1-9fc4-472751ac21e6" providerId="AD" clId="Web-{84A3F495-48E9-26B2-24EA-E139961E70E7}" dt="2025-05-04T16:19:01.113" v="231"/>
          <ac:picMkLst>
            <pc:docMk/>
            <pc:sldMk cId="1762547367" sldId="258"/>
            <ac:picMk id="11" creationId="{351CADC7-1766-FC8E-1289-E9B1D3EDD8ED}"/>
          </ac:picMkLst>
        </pc:picChg>
        <pc:picChg chg="add mod">
          <ac:chgData name="Ben Burton (Student)" userId="S::burtonb024758@kts.school::036cf901-ccf1-44b1-9fc4-472751ac21e6" providerId="AD" clId="Web-{84A3F495-48E9-26B2-24EA-E139961E70E7}" dt="2025-05-04T16:22:52.669" v="311" actId="1076"/>
          <ac:picMkLst>
            <pc:docMk/>
            <pc:sldMk cId="1762547367" sldId="258"/>
            <ac:picMk id="14" creationId="{5BE05C5B-1E9F-111B-998A-D133A44BABC8}"/>
          </ac:picMkLst>
        </pc:picChg>
        <pc:picChg chg="add mod">
          <ac:chgData name="Ben Burton (Student)" userId="S::burtonb024758@kts.school::036cf901-ccf1-44b1-9fc4-472751ac21e6" providerId="AD" clId="Web-{84A3F495-48E9-26B2-24EA-E139961E70E7}" dt="2025-05-04T16:28:34.684" v="360" actId="14100"/>
          <ac:picMkLst>
            <pc:docMk/>
            <pc:sldMk cId="1762547367" sldId="258"/>
            <ac:picMk id="16" creationId="{E698EA5B-BF59-0E56-ADE3-65865E2B508C}"/>
          </ac:picMkLst>
        </pc:picChg>
        <pc:picChg chg="add del mod">
          <ac:chgData name="Ben Burton (Student)" userId="S::burtonb024758@kts.school::036cf901-ccf1-44b1-9fc4-472751ac21e6" providerId="AD" clId="Web-{84A3F495-48E9-26B2-24EA-E139961E70E7}" dt="2025-05-04T16:27:56.027" v="352"/>
          <ac:picMkLst>
            <pc:docMk/>
            <pc:sldMk cId="1762547367" sldId="258"/>
            <ac:picMk id="18" creationId="{05CA515C-C6BE-DA26-756B-6C81288EC6B0}"/>
          </ac:picMkLst>
        </pc:picChg>
      </pc:sldChg>
      <pc:sldChg chg="addSp delSp modSp new">
        <pc:chgData name="Ben Burton (Student)" userId="S::burtonb024758@kts.school::036cf901-ccf1-44b1-9fc4-472751ac21e6" providerId="AD" clId="Web-{84A3F495-48E9-26B2-24EA-E139961E70E7}" dt="2025-05-04T16:34:17.405" v="458" actId="20577"/>
        <pc:sldMkLst>
          <pc:docMk/>
          <pc:sldMk cId="2713416406" sldId="259"/>
        </pc:sldMkLst>
        <pc:spChg chg="del">
          <ac:chgData name="Ben Burton (Student)" userId="S::burtonb024758@kts.school::036cf901-ccf1-44b1-9fc4-472751ac21e6" providerId="AD" clId="Web-{84A3F495-48E9-26B2-24EA-E139961E70E7}" dt="2025-05-04T16:30:09.959" v="373"/>
          <ac:spMkLst>
            <pc:docMk/>
            <pc:sldMk cId="2713416406" sldId="259"/>
            <ac:spMk id="2" creationId="{86477C35-131E-8034-A25A-879C4C3F0818}"/>
          </ac:spMkLst>
        </pc:spChg>
        <pc:spChg chg="del">
          <ac:chgData name="Ben Burton (Student)" userId="S::burtonb024758@kts.school::036cf901-ccf1-44b1-9fc4-472751ac21e6" providerId="AD" clId="Web-{84A3F495-48E9-26B2-24EA-E139961E70E7}" dt="2025-05-04T16:30:09.475" v="372"/>
          <ac:spMkLst>
            <pc:docMk/>
            <pc:sldMk cId="2713416406" sldId="259"/>
            <ac:spMk id="3" creationId="{7E6176BC-A95C-5C5F-E9EB-320FB0B189B9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06.240" v="371"/>
          <ac:spMkLst>
            <pc:docMk/>
            <pc:sldMk cId="2713416406" sldId="259"/>
            <ac:spMk id="5" creationId="{4A153F8B-7757-437F-7B0E-0C5A7F840E4A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06.240" v="370"/>
          <ac:spMkLst>
            <pc:docMk/>
            <pc:sldMk cId="2713416406" sldId="259"/>
            <ac:spMk id="7" creationId="{A7F48A64-E21F-ACF9-3095-CF1FE346B3A8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06.240" v="369"/>
          <ac:spMkLst>
            <pc:docMk/>
            <pc:sldMk cId="2713416406" sldId="259"/>
            <ac:spMk id="9" creationId="{B53ED5E9-3E60-6010-2417-6FDE17B1FE84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06.240" v="367"/>
          <ac:spMkLst>
            <pc:docMk/>
            <pc:sldMk cId="2713416406" sldId="259"/>
            <ac:spMk id="13" creationId="{C77E63E7-23DC-03E7-0DD5-C092FD8A46E1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0:11.131" v="374"/>
          <ac:spMkLst>
            <pc:docMk/>
            <pc:sldMk cId="2713416406" sldId="259"/>
            <ac:spMk id="15" creationId="{9DCED36B-0481-3C67-6FAA-BD260F25C50B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0:11.147" v="375"/>
          <ac:spMkLst>
            <pc:docMk/>
            <pc:sldMk cId="2713416406" sldId="259"/>
            <ac:spMk id="17" creationId="{FCC13BAE-5070-B30A-DB0C-E9C35C438192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0:11.147" v="376"/>
          <ac:spMkLst>
            <pc:docMk/>
            <pc:sldMk cId="2713416406" sldId="259"/>
            <ac:spMk id="19" creationId="{B15C754C-F21E-6415-C567-8769E88D1BCB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0:11.178" v="378"/>
          <ac:spMkLst>
            <pc:docMk/>
            <pc:sldMk cId="2713416406" sldId="259"/>
            <ac:spMk id="23" creationId="{D02F687F-54F1-4E01-3927-C4322FAF0F37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20.756" v="388"/>
          <ac:spMkLst>
            <pc:docMk/>
            <pc:sldMk cId="2713416406" sldId="259"/>
            <ac:spMk id="25" creationId="{65837F3B-7478-49A3-DFFE-51BC9055FDE2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20.756" v="387"/>
          <ac:spMkLst>
            <pc:docMk/>
            <pc:sldMk cId="2713416406" sldId="259"/>
            <ac:spMk id="27" creationId="{8818EFCC-37FF-A902-F07E-1EB20F45C261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20.756" v="386"/>
          <ac:spMkLst>
            <pc:docMk/>
            <pc:sldMk cId="2713416406" sldId="259"/>
            <ac:spMk id="29" creationId="{92387498-751E-EA38-00D4-F5CAA89B4CFF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20.756" v="384"/>
          <ac:spMkLst>
            <pc:docMk/>
            <pc:sldMk cId="2713416406" sldId="259"/>
            <ac:spMk id="33" creationId="{544BAB78-40B3-BBFD-5D9C-A1EDD5E81485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34:17.405" v="458" actId="20577"/>
          <ac:spMkLst>
            <pc:docMk/>
            <pc:sldMk cId="2713416406" sldId="259"/>
            <ac:spMk id="36" creationId="{0A310BAD-28B8-E3FF-8557-92546D4C7C1E}"/>
          </ac:spMkLst>
        </pc:spChg>
        <pc:picChg chg="add del">
          <ac:chgData name="Ben Burton (Student)" userId="S::burtonb024758@kts.school::036cf901-ccf1-44b1-9fc4-472751ac21e6" providerId="AD" clId="Web-{84A3F495-48E9-26B2-24EA-E139961E70E7}" dt="2025-05-04T16:30:06.240" v="368"/>
          <ac:picMkLst>
            <pc:docMk/>
            <pc:sldMk cId="2713416406" sldId="259"/>
            <ac:picMk id="11" creationId="{73EA1FAD-9208-683D-8AFC-DE04E55B0F66}"/>
          </ac:picMkLst>
        </pc:picChg>
        <pc:picChg chg="add">
          <ac:chgData name="Ben Burton (Student)" userId="S::burtonb024758@kts.school::036cf901-ccf1-44b1-9fc4-472751ac21e6" providerId="AD" clId="Web-{84A3F495-48E9-26B2-24EA-E139961E70E7}" dt="2025-05-04T16:30:11.162" v="377"/>
          <ac:picMkLst>
            <pc:docMk/>
            <pc:sldMk cId="2713416406" sldId="259"/>
            <ac:picMk id="21" creationId="{B2D33EE4-D5A3-5653-4372-B20805C3A775}"/>
          </ac:picMkLst>
        </pc:picChg>
        <pc:picChg chg="add del">
          <ac:chgData name="Ben Burton (Student)" userId="S::burtonb024758@kts.school::036cf901-ccf1-44b1-9fc4-472751ac21e6" providerId="AD" clId="Web-{84A3F495-48E9-26B2-24EA-E139961E70E7}" dt="2025-05-04T16:30:20.756" v="385"/>
          <ac:picMkLst>
            <pc:docMk/>
            <pc:sldMk cId="2713416406" sldId="259"/>
            <ac:picMk id="31" creationId="{230B8DD3-1277-8EC0-5707-85A60CBA0127}"/>
          </ac:picMkLst>
        </pc:picChg>
        <pc:picChg chg="add del mod">
          <ac:chgData name="Ben Burton (Student)" userId="S::burtonb024758@kts.school::036cf901-ccf1-44b1-9fc4-472751ac21e6" providerId="AD" clId="Web-{84A3F495-48E9-26B2-24EA-E139961E70E7}" dt="2025-05-04T16:31:17.571" v="391"/>
          <ac:picMkLst>
            <pc:docMk/>
            <pc:sldMk cId="2713416406" sldId="259"/>
            <ac:picMk id="34" creationId="{F95CE5EC-909E-2355-642A-1951A412A776}"/>
          </ac:picMkLst>
        </pc:picChg>
        <pc:picChg chg="add mod">
          <ac:chgData name="Ben Burton (Student)" userId="S::burtonb024758@kts.school::036cf901-ccf1-44b1-9fc4-472751ac21e6" providerId="AD" clId="Web-{84A3F495-48E9-26B2-24EA-E139961E70E7}" dt="2025-05-04T16:31:46.228" v="393" actId="1076"/>
          <ac:picMkLst>
            <pc:docMk/>
            <pc:sldMk cId="2713416406" sldId="259"/>
            <ac:picMk id="35" creationId="{739DC52D-3502-35C1-5D70-3CEECB8847C2}"/>
          </ac:picMkLst>
        </pc:picChg>
      </pc:sldChg>
      <pc:sldChg chg="addSp delSp modSp new">
        <pc:chgData name="Ben Burton (Student)" userId="S::burtonb024758@kts.school::036cf901-ccf1-44b1-9fc4-472751ac21e6" providerId="AD" clId="Web-{84A3F495-48E9-26B2-24EA-E139961E70E7}" dt="2025-05-04T17:17:55.800" v="738" actId="20577"/>
        <pc:sldMkLst>
          <pc:docMk/>
          <pc:sldMk cId="1774371067" sldId="260"/>
        </pc:sldMkLst>
        <pc:spChg chg="del">
          <ac:chgData name="Ben Burton (Student)" userId="S::burtonb024758@kts.school::036cf901-ccf1-44b1-9fc4-472751ac21e6" providerId="AD" clId="Web-{84A3F495-48E9-26B2-24EA-E139961E70E7}" dt="2025-05-04T16:34:39.141" v="470"/>
          <ac:spMkLst>
            <pc:docMk/>
            <pc:sldMk cId="1774371067" sldId="260"/>
            <ac:spMk id="2" creationId="{45440FF7-90C2-5DDE-4044-CFF32AEDD4AF}"/>
          </ac:spMkLst>
        </pc:spChg>
        <pc:spChg chg="del">
          <ac:chgData name="Ben Burton (Student)" userId="S::burtonb024758@kts.school::036cf901-ccf1-44b1-9fc4-472751ac21e6" providerId="AD" clId="Web-{84A3F495-48E9-26B2-24EA-E139961E70E7}" dt="2025-05-04T16:34:43.438" v="471"/>
          <ac:spMkLst>
            <pc:docMk/>
            <pc:sldMk cId="1774371067" sldId="260"/>
            <ac:spMk id="3" creationId="{531D687C-E422-5B61-C0F2-EAC98EBCA105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4:37.625" v="469"/>
          <ac:spMkLst>
            <pc:docMk/>
            <pc:sldMk cId="1774371067" sldId="260"/>
            <ac:spMk id="5" creationId="{3A1639FC-8B1D-58B3-CBF0-56087AA60537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4:37.625" v="468"/>
          <ac:spMkLst>
            <pc:docMk/>
            <pc:sldMk cId="1774371067" sldId="260"/>
            <ac:spMk id="7" creationId="{0DDDCEBC-1FA7-91F8-985C-627ECE103A5D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4:37.625" v="467"/>
          <ac:spMkLst>
            <pc:docMk/>
            <pc:sldMk cId="1774371067" sldId="260"/>
            <ac:spMk id="9" creationId="{26433AE8-863C-B910-AE7D-24B3AA894CC6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4:37.625" v="465"/>
          <ac:spMkLst>
            <pc:docMk/>
            <pc:sldMk cId="1774371067" sldId="260"/>
            <ac:spMk id="13" creationId="{7745F2CB-63BA-B1C3-8E1B-C7884445F3CD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4:44.375" v="472"/>
          <ac:spMkLst>
            <pc:docMk/>
            <pc:sldMk cId="1774371067" sldId="260"/>
            <ac:spMk id="15" creationId="{06A94E2A-FACC-39EC-ABBA-166D5C58A4F7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34:55.469" v="481" actId="20577"/>
          <ac:spMkLst>
            <pc:docMk/>
            <pc:sldMk cId="1774371067" sldId="260"/>
            <ac:spMk id="17" creationId="{AEFDD0DB-345C-1140-A6E6-04B810B184DD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4:44.391" v="474"/>
          <ac:spMkLst>
            <pc:docMk/>
            <pc:sldMk cId="1774371067" sldId="260"/>
            <ac:spMk id="19" creationId="{34381C0B-348B-5C36-BC06-433B56142189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4:44.406" v="476"/>
          <ac:spMkLst>
            <pc:docMk/>
            <pc:sldMk cId="1774371067" sldId="260"/>
            <ac:spMk id="23" creationId="{88198063-E0D8-F444-DFAD-56ADD2AAD695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7:17:55.800" v="738" actId="20577"/>
          <ac:spMkLst>
            <pc:docMk/>
            <pc:sldMk cId="1774371067" sldId="260"/>
            <ac:spMk id="25" creationId="{FFCFEFC6-6697-CE80-7280-86A053AAA24E}"/>
          </ac:spMkLst>
        </pc:spChg>
        <pc:picChg chg="add del">
          <ac:chgData name="Ben Burton (Student)" userId="S::burtonb024758@kts.school::036cf901-ccf1-44b1-9fc4-472751ac21e6" providerId="AD" clId="Web-{84A3F495-48E9-26B2-24EA-E139961E70E7}" dt="2025-05-04T16:34:37.625" v="466"/>
          <ac:picMkLst>
            <pc:docMk/>
            <pc:sldMk cId="1774371067" sldId="260"/>
            <ac:picMk id="11" creationId="{EE433931-93C6-8737-E744-BD2A79D8A3AF}"/>
          </ac:picMkLst>
        </pc:picChg>
        <pc:picChg chg="add">
          <ac:chgData name="Ben Burton (Student)" userId="S::burtonb024758@kts.school::036cf901-ccf1-44b1-9fc4-472751ac21e6" providerId="AD" clId="Web-{84A3F495-48E9-26B2-24EA-E139961E70E7}" dt="2025-05-04T16:34:44.406" v="475"/>
          <ac:picMkLst>
            <pc:docMk/>
            <pc:sldMk cId="1774371067" sldId="260"/>
            <ac:picMk id="21" creationId="{5BD90998-A540-F41E-FFF9-F38F5E06DA64}"/>
          </ac:picMkLst>
        </pc:picChg>
      </pc:sldChg>
      <pc:sldChg chg="addSp delSp modSp new">
        <pc:chgData name="Ben Burton (Student)" userId="S::burtonb024758@kts.school::036cf901-ccf1-44b1-9fc4-472751ac21e6" providerId="AD" clId="Web-{84A3F495-48E9-26B2-24EA-E139961E70E7}" dt="2025-05-04T18:06:38.093" v="1256" actId="20577"/>
        <pc:sldMkLst>
          <pc:docMk/>
          <pc:sldMk cId="486489921" sldId="261"/>
        </pc:sldMkLst>
        <pc:spChg chg="del">
          <ac:chgData name="Ben Burton (Student)" userId="S::burtonb024758@kts.school::036cf901-ccf1-44b1-9fc4-472751ac21e6" providerId="AD" clId="Web-{84A3F495-48E9-26B2-24EA-E139961E70E7}" dt="2025-05-04T17:18:23.645" v="740"/>
          <ac:spMkLst>
            <pc:docMk/>
            <pc:sldMk cId="486489921" sldId="261"/>
            <ac:spMk id="2" creationId="{B699824B-3B78-467B-825E-104AEAD31015}"/>
          </ac:spMkLst>
        </pc:spChg>
        <pc:spChg chg="del">
          <ac:chgData name="Ben Burton (Student)" userId="S::burtonb024758@kts.school::036cf901-ccf1-44b1-9fc4-472751ac21e6" providerId="AD" clId="Web-{84A3F495-48E9-26B2-24EA-E139961E70E7}" dt="2025-05-04T17:18:26.051" v="741"/>
          <ac:spMkLst>
            <pc:docMk/>
            <pc:sldMk cId="486489921" sldId="261"/>
            <ac:spMk id="3" creationId="{ACB1D4F1-3A99-7C89-1C34-3C5BDE1C7720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7:18:26.989" v="742"/>
          <ac:spMkLst>
            <pc:docMk/>
            <pc:sldMk cId="486489921" sldId="261"/>
            <ac:spMk id="5" creationId="{E6E2E231-E586-1FBD-3A77-FF0C4D417B00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7:18:33.833" v="752" actId="20577"/>
          <ac:spMkLst>
            <pc:docMk/>
            <pc:sldMk cId="486489921" sldId="261"/>
            <ac:spMk id="7" creationId="{EF827099-C80D-06CC-681C-C047C3EA017A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7:18:26.989" v="744"/>
          <ac:spMkLst>
            <pc:docMk/>
            <pc:sldMk cId="486489921" sldId="261"/>
            <ac:spMk id="9" creationId="{4E47C806-D54B-B984-02D2-D1625629203B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7:18:27.020" v="746"/>
          <ac:spMkLst>
            <pc:docMk/>
            <pc:sldMk cId="486489921" sldId="261"/>
            <ac:spMk id="13" creationId="{B4E1A92C-12C3-AD83-9784-568FB8D28084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8:06:38.093" v="1256" actId="20577"/>
          <ac:spMkLst>
            <pc:docMk/>
            <pc:sldMk cId="486489921" sldId="261"/>
            <ac:spMk id="15" creationId="{BCBBA865-B4F0-1295-3810-D94AB256218E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8:03:37.006" v="1163" actId="20577"/>
          <ac:spMkLst>
            <pc:docMk/>
            <pc:sldMk cId="486489921" sldId="261"/>
            <ac:spMk id="18" creationId="{AF6C29B1-88AD-34A6-CFB4-2B0A58820632}"/>
          </ac:spMkLst>
        </pc:spChg>
        <pc:picChg chg="add">
          <ac:chgData name="Ben Burton (Student)" userId="S::burtonb024758@kts.school::036cf901-ccf1-44b1-9fc4-472751ac21e6" providerId="AD" clId="Web-{84A3F495-48E9-26B2-24EA-E139961E70E7}" dt="2025-05-04T17:18:27.020" v="745"/>
          <ac:picMkLst>
            <pc:docMk/>
            <pc:sldMk cId="486489921" sldId="261"/>
            <ac:picMk id="11" creationId="{85CD20B5-CA09-4EC6-11B7-176984B80A36}"/>
          </ac:picMkLst>
        </pc:picChg>
        <pc:picChg chg="add del mod">
          <ac:chgData name="Ben Burton (Student)" userId="S::burtonb024758@kts.school::036cf901-ccf1-44b1-9fc4-472751ac21e6" providerId="AD" clId="Web-{84A3F495-48E9-26B2-24EA-E139961E70E7}" dt="2025-05-04T17:23:13.970" v="903"/>
          <ac:picMkLst>
            <pc:docMk/>
            <pc:sldMk cId="486489921" sldId="261"/>
            <ac:picMk id="16" creationId="{76BBF9AA-1A85-4EED-2703-F155E2F52B32}"/>
          </ac:picMkLst>
        </pc:picChg>
        <pc:picChg chg="add mod">
          <ac:chgData name="Ben Burton (Student)" userId="S::burtonb024758@kts.school::036cf901-ccf1-44b1-9fc4-472751ac21e6" providerId="AD" clId="Web-{84A3F495-48E9-26B2-24EA-E139961E70E7}" dt="2025-05-04T18:06:25.421" v="1247" actId="1076"/>
          <ac:picMkLst>
            <pc:docMk/>
            <pc:sldMk cId="486489921" sldId="261"/>
            <ac:picMk id="17" creationId="{49EB499A-29E0-628E-8AA5-77C916447000}"/>
          </ac:picMkLst>
        </pc:picChg>
      </pc:sldChg>
      <pc:sldChg chg="addSp delSp modSp new">
        <pc:chgData name="Ben Burton (Student)" userId="S::burtonb024758@kts.school::036cf901-ccf1-44b1-9fc4-472751ac21e6" providerId="AD" clId="Web-{84A3F495-48E9-26B2-24EA-E139961E70E7}" dt="2025-05-04T18:09:09.100" v="1345" actId="20577"/>
        <pc:sldMkLst>
          <pc:docMk/>
          <pc:sldMk cId="621227492" sldId="262"/>
        </pc:sldMkLst>
        <pc:spChg chg="del">
          <ac:chgData name="Ben Burton (Student)" userId="S::burtonb024758@kts.school::036cf901-ccf1-44b1-9fc4-472751ac21e6" providerId="AD" clId="Web-{84A3F495-48E9-26B2-24EA-E139961E70E7}" dt="2025-05-04T18:04:16.697" v="1177"/>
          <ac:spMkLst>
            <pc:docMk/>
            <pc:sldMk cId="621227492" sldId="262"/>
            <ac:spMk id="2" creationId="{8AAC6B80-FCFF-5C29-B741-05C0A0AF8009}"/>
          </ac:spMkLst>
        </pc:spChg>
        <pc:spChg chg="del">
          <ac:chgData name="Ben Burton (Student)" userId="S::burtonb024758@kts.school::036cf901-ccf1-44b1-9fc4-472751ac21e6" providerId="AD" clId="Web-{84A3F495-48E9-26B2-24EA-E139961E70E7}" dt="2025-05-04T18:04:18.572" v="1178"/>
          <ac:spMkLst>
            <pc:docMk/>
            <pc:sldMk cId="621227492" sldId="262"/>
            <ac:spMk id="3" creationId="{24D5B389-1E62-CBE7-3DDC-D745A307ABEE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8:04:14.447" v="1176"/>
          <ac:spMkLst>
            <pc:docMk/>
            <pc:sldMk cId="621227492" sldId="262"/>
            <ac:spMk id="5" creationId="{8DD40B2B-E9F4-5EB8-1D10-2C8CE36EAB74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8:04:14.447" v="1175"/>
          <ac:spMkLst>
            <pc:docMk/>
            <pc:sldMk cId="621227492" sldId="262"/>
            <ac:spMk id="7" creationId="{79CB0BF7-FCF5-C525-B8A1-66F2ABF85C21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8:04:14.447" v="1174"/>
          <ac:spMkLst>
            <pc:docMk/>
            <pc:sldMk cId="621227492" sldId="262"/>
            <ac:spMk id="9" creationId="{CCF0E195-3458-5DAE-BFBD-7D785C3F402F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8:04:14.447" v="1172"/>
          <ac:spMkLst>
            <pc:docMk/>
            <pc:sldMk cId="621227492" sldId="262"/>
            <ac:spMk id="13" creationId="{25DEE4D9-1FB6-2583-7D62-0020F5B714DA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8:04:14.447" v="1171"/>
          <ac:spMkLst>
            <pc:docMk/>
            <pc:sldMk cId="621227492" sldId="262"/>
            <ac:spMk id="15" creationId="{5806B757-5515-27C0-074E-D2041C6371D5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8:04:19.712" v="1179"/>
          <ac:spMkLst>
            <pc:docMk/>
            <pc:sldMk cId="621227492" sldId="262"/>
            <ac:spMk id="17" creationId="{9BDFD624-4C65-B4A9-AE19-49DD8EC099C0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8:06:47.797" v="1258" actId="20577"/>
          <ac:spMkLst>
            <pc:docMk/>
            <pc:sldMk cId="621227492" sldId="262"/>
            <ac:spMk id="19" creationId="{8DEC33C8-F075-5592-F086-95D9D4995CC5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8:04:19.728" v="1181"/>
          <ac:spMkLst>
            <pc:docMk/>
            <pc:sldMk cId="621227492" sldId="262"/>
            <ac:spMk id="21" creationId="{C680C117-E6AB-40CE-9151-0BCF0C8AF12E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8:04:19.759" v="1183"/>
          <ac:spMkLst>
            <pc:docMk/>
            <pc:sldMk cId="621227492" sldId="262"/>
            <ac:spMk id="25" creationId="{680C99A8-95DE-44F9-8BA1-0AE1D4D13078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8:09:09.100" v="1345" actId="20577"/>
          <ac:spMkLst>
            <pc:docMk/>
            <pc:sldMk cId="621227492" sldId="262"/>
            <ac:spMk id="27" creationId="{B91A18C2-FC66-1635-E3EF-9A541AD904A8}"/>
          </ac:spMkLst>
        </pc:spChg>
        <pc:picChg chg="add del">
          <ac:chgData name="Ben Burton (Student)" userId="S::burtonb024758@kts.school::036cf901-ccf1-44b1-9fc4-472751ac21e6" providerId="AD" clId="Web-{84A3F495-48E9-26B2-24EA-E139961E70E7}" dt="2025-05-04T18:04:14.447" v="1173"/>
          <ac:picMkLst>
            <pc:docMk/>
            <pc:sldMk cId="621227492" sldId="262"/>
            <ac:picMk id="11" creationId="{0DAE8A3F-40B3-4F3E-A012-838A9C49ED27}"/>
          </ac:picMkLst>
        </pc:picChg>
        <pc:picChg chg="add">
          <ac:chgData name="Ben Burton (Student)" userId="S::burtonb024758@kts.school::036cf901-ccf1-44b1-9fc4-472751ac21e6" providerId="AD" clId="Web-{84A3F495-48E9-26B2-24EA-E139961E70E7}" dt="2025-05-04T18:04:19.744" v="1182"/>
          <ac:picMkLst>
            <pc:docMk/>
            <pc:sldMk cId="621227492" sldId="262"/>
            <ac:picMk id="23" creationId="{FF7CE774-6EAC-95C0-0A51-EFC55306542C}"/>
          </ac:picMkLst>
        </pc:picChg>
      </pc:sldChg>
    </pc:docChg>
  </pc:docChgLst>
  <pc:docChgLst>
    <pc:chgData name="Ben Burton (Student)" userId="S::burtonb024758@kts.school::036cf901-ccf1-44b1-9fc4-472751ac21e6" providerId="AD" clId="Web-{A172CAD2-FEC2-E327-BB0D-425A60358221}"/>
    <pc:docChg chg="modSld">
      <pc:chgData name="Ben Burton (Student)" userId="S::burtonb024758@kts.school::036cf901-ccf1-44b1-9fc4-472751ac21e6" providerId="AD" clId="Web-{A172CAD2-FEC2-E327-BB0D-425A60358221}" dt="2025-05-04T18:19:00.351" v="31" actId="20577"/>
      <pc:docMkLst>
        <pc:docMk/>
      </pc:docMkLst>
      <pc:sldChg chg="modSp">
        <pc:chgData name="Ben Burton (Student)" userId="S::burtonb024758@kts.school::036cf901-ccf1-44b1-9fc4-472751ac21e6" providerId="AD" clId="Web-{A172CAD2-FEC2-E327-BB0D-425A60358221}" dt="2025-05-04T18:14:01.917" v="6" actId="20577"/>
        <pc:sldMkLst>
          <pc:docMk/>
          <pc:sldMk cId="204885324" sldId="256"/>
        </pc:sldMkLst>
        <pc:spChg chg="mod">
          <ac:chgData name="Ben Burton (Student)" userId="S::burtonb024758@kts.school::036cf901-ccf1-44b1-9fc4-472751ac21e6" providerId="AD" clId="Web-{A172CAD2-FEC2-E327-BB0D-425A60358221}" dt="2025-05-04T18:14:01.917" v="6" actId="20577"/>
          <ac:spMkLst>
            <pc:docMk/>
            <pc:sldMk cId="204885324" sldId="256"/>
            <ac:spMk id="10" creationId="{22DA67E1-F536-40F3-A6A8-BF3373D5D673}"/>
          </ac:spMkLst>
        </pc:spChg>
      </pc:sldChg>
      <pc:sldChg chg="modSp">
        <pc:chgData name="Ben Burton (Student)" userId="S::burtonb024758@kts.school::036cf901-ccf1-44b1-9fc4-472751ac21e6" providerId="AD" clId="Web-{A172CAD2-FEC2-E327-BB0D-425A60358221}" dt="2025-05-04T18:14:59.279" v="26" actId="20577"/>
        <pc:sldMkLst>
          <pc:docMk/>
          <pc:sldMk cId="1913226967" sldId="257"/>
        </pc:sldMkLst>
        <pc:spChg chg="mod">
          <ac:chgData name="Ben Burton (Student)" userId="S::burtonb024758@kts.school::036cf901-ccf1-44b1-9fc4-472751ac21e6" providerId="AD" clId="Web-{A172CAD2-FEC2-E327-BB0D-425A60358221}" dt="2025-05-04T18:14:59.279" v="26" actId="20577"/>
          <ac:spMkLst>
            <pc:docMk/>
            <pc:sldMk cId="1913226967" sldId="257"/>
            <ac:spMk id="3" creationId="{1A401C9B-1FC3-9F33-3E1C-358E7CE96D81}"/>
          </ac:spMkLst>
        </pc:spChg>
      </pc:sldChg>
      <pc:sldChg chg="modSp">
        <pc:chgData name="Ben Burton (Student)" userId="S::burtonb024758@kts.school::036cf901-ccf1-44b1-9fc4-472751ac21e6" providerId="AD" clId="Web-{A172CAD2-FEC2-E327-BB0D-425A60358221}" dt="2025-05-04T18:14:42.497" v="9" actId="20577"/>
        <pc:sldMkLst>
          <pc:docMk/>
          <pc:sldMk cId="1774371067" sldId="260"/>
        </pc:sldMkLst>
        <pc:spChg chg="mod">
          <ac:chgData name="Ben Burton (Student)" userId="S::burtonb024758@kts.school::036cf901-ccf1-44b1-9fc4-472751ac21e6" providerId="AD" clId="Web-{A172CAD2-FEC2-E327-BB0D-425A60358221}" dt="2025-05-04T18:14:42.497" v="9" actId="20577"/>
          <ac:spMkLst>
            <pc:docMk/>
            <pc:sldMk cId="1774371067" sldId="260"/>
            <ac:spMk id="25" creationId="{FFCFEFC6-6697-CE80-7280-86A053AAA24E}"/>
          </ac:spMkLst>
        </pc:spChg>
      </pc:sldChg>
      <pc:sldChg chg="modSp">
        <pc:chgData name="Ben Burton (Student)" userId="S::burtonb024758@kts.school::036cf901-ccf1-44b1-9fc4-472751ac21e6" providerId="AD" clId="Web-{A172CAD2-FEC2-E327-BB0D-425A60358221}" dt="2025-05-04T18:14:27.012" v="7" actId="14100"/>
        <pc:sldMkLst>
          <pc:docMk/>
          <pc:sldMk cId="486489921" sldId="261"/>
        </pc:sldMkLst>
        <pc:picChg chg="mod">
          <ac:chgData name="Ben Burton (Student)" userId="S::burtonb024758@kts.school::036cf901-ccf1-44b1-9fc4-472751ac21e6" providerId="AD" clId="Web-{A172CAD2-FEC2-E327-BB0D-425A60358221}" dt="2025-05-04T18:14:27.012" v="7" actId="14100"/>
          <ac:picMkLst>
            <pc:docMk/>
            <pc:sldMk cId="486489921" sldId="261"/>
            <ac:picMk id="17" creationId="{49EB499A-29E0-628E-8AA5-77C916447000}"/>
          </ac:picMkLst>
        </pc:picChg>
      </pc:sldChg>
      <pc:sldChg chg="modSp">
        <pc:chgData name="Ben Burton (Student)" userId="S::burtonb024758@kts.school::036cf901-ccf1-44b1-9fc4-472751ac21e6" providerId="AD" clId="Web-{A172CAD2-FEC2-E327-BB0D-425A60358221}" dt="2025-05-04T18:19:00.351" v="31" actId="20577"/>
        <pc:sldMkLst>
          <pc:docMk/>
          <pc:sldMk cId="621227492" sldId="262"/>
        </pc:sldMkLst>
        <pc:spChg chg="mod">
          <ac:chgData name="Ben Burton (Student)" userId="S::burtonb024758@kts.school::036cf901-ccf1-44b1-9fc4-472751ac21e6" providerId="AD" clId="Web-{A172CAD2-FEC2-E327-BB0D-425A60358221}" dt="2025-05-04T18:19:00.351" v="31" actId="20577"/>
          <ac:spMkLst>
            <pc:docMk/>
            <pc:sldMk cId="621227492" sldId="262"/>
            <ac:spMk id="27" creationId="{B91A18C2-FC66-1635-E3EF-9A541AD904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E88C-FA11-4F1D-997F-E6ECC80A0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BB0B2-DB03-413B-8440-C118D6877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4338-08D9-4742-8197-49A66EB6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3AD2-FF25-46B2-9E79-A6BCDDEA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538B-CEBD-4816-B975-F50EC046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2564-09DA-4ED7-BAA1-11C8450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1F9DF-8149-42C6-ADDF-DD374ECA9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F1A7-60D8-40B1-8539-4F12A9A4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DD57-54E2-450A-B450-D10F6E50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CFA5-C4B2-4CE5-BAA3-45C92B5B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7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A84A4-BED8-4957-B78A-BCF3D0B56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7954-7A8B-4955-830E-509A30D02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0C19-6CCD-49AB-8390-B355BA3A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54C1-A08E-4DED-98AE-C18DEF6E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B9D0-1350-406A-8904-EEFEBB83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3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40B1-D08F-4CB3-B1AB-BB21F4E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C28F-54EE-47F3-AB52-58453CA2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9556-2ACE-4D6F-A7E3-FD5B5ADA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C63CC-0CD3-4399-9BDD-9AC42412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E255-375E-4295-86D0-C6170391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66AC-F4C3-4F07-91F6-310CA06B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986F-BC29-4FCC-9ED8-393A8FB4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6EE0-A744-4747-B57B-839D9DD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BC38-D696-4701-8A4F-1C8A0CFA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1DF2-CC6F-4493-99BF-2FAA21B3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84F5-CBA6-4E5C-BD04-CF86358E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FA97-C246-415F-A3A0-384EB72A1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FBC4-4D4A-4E7B-B26D-1300A7F5A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2E1E9-E2BE-4F4C-8E94-9ABC947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F162-0217-4CF5-9101-43CC24AC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3D56-D9E5-49EF-B889-96855788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2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1CD6-1F0C-4C26-A2D9-E4EC45E0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FF01-84AF-4474-BCBB-847F0787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0CB51-4396-4580-90E6-5769011C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09D05-1BFD-4CBB-8133-B90B699EF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4EE66-0C5C-450D-B38E-59F968293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04C9D-5DD0-47BD-AD70-DC812ED6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614B3-1EBA-458C-A460-6BAB9552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35B8E-9335-4C56-A4D5-3FE753A7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2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5B61-EC2C-44A4-83B7-5FF8D3B0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DA9C1-032D-4237-89E8-C79AA257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EFBE3-C3EB-4149-AA9D-3980805F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2C11E-8402-4654-BBB0-47E60054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BA77E-A569-4DE0-9D10-E3643C60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36BFB-4A5F-44D7-AFB1-646184C9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F7E07-517F-449F-AA6E-2EA0E727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4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5F0C-1F80-4B96-ADE1-5B477AAE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8118-18D4-438F-89C1-533FC728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292C4-52B6-4B54-9F90-36C95921B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54E96-80EF-4C03-9DF0-E4537B2C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83E5-DDF3-4C90-9158-858634D2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E21EE-CE61-455A-BC42-0187A610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7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B172-F8FB-453F-82ED-3336517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087BC-1FAF-4560-845E-16975FCBC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1AD02-3D94-4DFB-92BF-C287FD634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6450-8E2F-454D-95AE-C17D7640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5B2A-9B6E-4C6B-B4C4-CCCB5B5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5DEA8-2F8C-4606-9100-0F9A5F29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5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A0779-00C8-4F08-AF4F-ED2ACBB4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263F2-BC60-480E-84B9-6688A5A4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5CAC-F6D1-4D27-B3DD-CD3BAAD6B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240A-491B-44FB-8667-96028871D89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FDE4-00D5-40A0-A9D1-BC620EBC3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B79A-F9EB-4AEA-9321-DEBCEC1B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3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nightsbytes.github.io/Websi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nightsbytes.github.io/Website/pages/teaching/index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E000D1-1D48-4ECF-A542-CA343B9E3CCE}"/>
              </a:ext>
            </a:extLst>
          </p:cNvPr>
          <p:cNvSpPr/>
          <p:nvPr/>
        </p:nvSpPr>
        <p:spPr>
          <a:xfrm>
            <a:off x="-228600" y="0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ADCB97-AB95-47AB-BDB4-07C1E347B3EA}"/>
              </a:ext>
            </a:extLst>
          </p:cNvPr>
          <p:cNvSpPr/>
          <p:nvPr/>
        </p:nvSpPr>
        <p:spPr>
          <a:xfrm>
            <a:off x="368300" y="1041400"/>
            <a:ext cx="44831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A73F7-FB6E-465B-ABA2-AB68119E1DB0}"/>
              </a:ext>
            </a:extLst>
          </p:cNvPr>
          <p:cNvSpPr/>
          <p:nvPr/>
        </p:nvSpPr>
        <p:spPr>
          <a:xfrm>
            <a:off x="368300" y="2237014"/>
            <a:ext cx="1511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DA67E1-F536-40F3-A6A8-BF3373D5D673}"/>
              </a:ext>
            </a:extLst>
          </p:cNvPr>
          <p:cNvSpPr/>
          <p:nvPr/>
        </p:nvSpPr>
        <p:spPr>
          <a:xfrm>
            <a:off x="368300" y="3429000"/>
            <a:ext cx="2050143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Python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6AD899-83FC-4A9F-92C8-E55B1567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13" y="-31295"/>
            <a:ext cx="7213601" cy="68892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9F15B3-887B-4F83-BD6F-FA2D47D1D654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0B9AC8-46E5-4856-BD70-07C46F91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1A9D78-19A8-404D-9333-E9183F1913B6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4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68637-0792-4A55-9E49-198AE94FB85E}"/>
              </a:ext>
            </a:extLst>
          </p:cNvPr>
          <p:cNvSpPr/>
          <p:nvPr/>
        </p:nvSpPr>
        <p:spPr>
          <a:xfrm>
            <a:off x="-228600" y="0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52EB94-3D91-4E00-8804-016C3B983ABA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C820A-7096-4846-8C0B-B9ACDBB32CC0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0C7DCAD2-7EF3-4B39-9DFD-737A3D3D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589EF7-868B-4C85-BE5B-5A89707A79C3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01C9B-1FC3-9F33-3E1C-358E7CE96D81}"/>
              </a:ext>
            </a:extLst>
          </p:cNvPr>
          <p:cNvSpPr/>
          <p:nvPr/>
        </p:nvSpPr>
        <p:spPr>
          <a:xfrm>
            <a:off x="762000" y="1967552"/>
            <a:ext cx="10349552" cy="283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Python is a large-scale programming language used by BILLIONS of people worldwide. It is one of the best languages for beginners which just so happens to be you. The language is used for a variety of services such as games and even AI such as chat GPT. Python is a great language to start with and is used by millions of beginners worldwide and is perfect for most uses. All code will be in </a:t>
            </a:r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green</a:t>
            </a:r>
            <a:r>
              <a:rPr lang="en-GB" dirty="0">
                <a:ea typeface="Calibri"/>
                <a:cs typeface="Calibri"/>
              </a:rPr>
              <a:t> for readability.</a:t>
            </a:r>
          </a:p>
        </p:txBody>
      </p:sp>
    </p:spTree>
    <p:extLst>
      <p:ext uri="{BB962C8B-B14F-4D97-AF65-F5344CB8AC3E}">
        <p14:creationId xmlns:p14="http://schemas.microsoft.com/office/powerpoint/2010/main" val="191322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99801-12FA-4C81-3858-3FC9B202373E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CA07B8-F837-8EF9-BBA2-61ECA318F0F0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41C23-51E6-7333-2076-2DD85071D2AA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51CADC7-1766-FC8E-1289-E9B1D3ED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517D3F-FA57-9BE3-1336-67D76C7D8487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05C5B-1E9F-111B-998A-D133A44BA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3" y="2775115"/>
            <a:ext cx="2686050" cy="352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9EE636-06AF-04F8-63D8-8919953449AA}"/>
              </a:ext>
            </a:extLst>
          </p:cNvPr>
          <p:cNvSpPr txBox="1"/>
          <p:nvPr/>
        </p:nvSpPr>
        <p:spPr>
          <a:xfrm>
            <a:off x="648269" y="2126776"/>
            <a:ext cx="5333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1st go into the search bar at the bottom of your screen and type "python"</a:t>
            </a: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98EA5B-BF59-0E56-ADE3-65865E2B5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085" y="2445651"/>
            <a:ext cx="3318397" cy="29561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B78D1D-FC01-6573-0C79-1B4B6283D8EC}"/>
              </a:ext>
            </a:extLst>
          </p:cNvPr>
          <p:cNvSpPr txBox="1"/>
          <p:nvPr/>
        </p:nvSpPr>
        <p:spPr>
          <a:xfrm>
            <a:off x="7278804" y="2081284"/>
            <a:ext cx="3320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Then, select the IDLE and open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4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DCED36B-0481-3C67-6FAA-BD260F25C50B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C13BAE-5070-B30A-DB0C-E9C35C438192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use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C754C-F21E-6415-C567-8769E88D1BCB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B2D33EE4-D5A3-5653-4372-B20805C3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02F687F-54F1-4E01-3927-C4322FAF0F37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9DC52D-3502-35C1-5D70-3CEECB884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" y="1719618"/>
            <a:ext cx="6610350" cy="2895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310BAD-28B8-E3FF-8557-92546D4C7C1E}"/>
              </a:ext>
            </a:extLst>
          </p:cNvPr>
          <p:cNvSpPr txBox="1"/>
          <p:nvPr/>
        </p:nvSpPr>
        <p:spPr>
          <a:xfrm>
            <a:off x="6619163" y="1728716"/>
            <a:ext cx="25020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After opening the IDLE, select file and then "New File". After doing this, you can finally start coding!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41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6A94E2A-FACC-39EC-ABBA-166D5C58A4F7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FDD0DB-345C-1140-A6E6-04B810B184DD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Hello World!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381C0B-348B-5C36-BC06-433B56142189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BD90998-A540-F41E-FFF9-F38F5E06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198063-E0D8-F444-DFAD-56ADD2AAD695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CFEFC6-6697-CE80-7280-86A053AAA24E}"/>
              </a:ext>
            </a:extLst>
          </p:cNvPr>
          <p:cNvSpPr/>
          <p:nvPr/>
        </p:nvSpPr>
        <p:spPr>
          <a:xfrm>
            <a:off x="762000" y="1967552"/>
            <a:ext cx="10349552" cy="283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After creating your file, all you have to do is save it. To do this, all you simply  press CTRL+S, give your file a name and then save it in your computing folder. Then go back into the IDLE if you left it and type the following code: </a:t>
            </a:r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print("Hello World!")</a:t>
            </a:r>
            <a:r>
              <a:rPr lang="en-GB" dirty="0">
                <a:ea typeface="Calibri"/>
                <a:cs typeface="Calibri"/>
              </a:rPr>
              <a:t> and then press f5 on your keyboard. It should output Hello World!.</a:t>
            </a:r>
          </a:p>
          <a:p>
            <a:pPr algn="ctr"/>
            <a:r>
              <a:rPr lang="en-GB" dirty="0">
                <a:ea typeface="Calibri"/>
                <a:cs typeface="Calibri"/>
              </a:rPr>
              <a:t>If it throws an error you may of written the code wrong. After this, change the text in the quotation marks to whatever text you would like it to say.</a:t>
            </a:r>
          </a:p>
        </p:txBody>
      </p:sp>
    </p:spTree>
    <p:extLst>
      <p:ext uri="{BB962C8B-B14F-4D97-AF65-F5344CB8AC3E}">
        <p14:creationId xmlns:p14="http://schemas.microsoft.com/office/powerpoint/2010/main" val="177437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E2E231-E586-1FBD-3A77-FF0C4D417B00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27099-C80D-06CC-681C-C047C3EA017A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Advanced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7C806-D54B-B984-02D2-D1625629203B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85CD20B5-CA09-4EC6-11B7-176984B80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E1A92C-12C3-AD83-9784-568FB8D28084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BBA865-B4F0-1295-3810-D94AB256218E}"/>
              </a:ext>
            </a:extLst>
          </p:cNvPr>
          <p:cNvSpPr/>
          <p:nvPr/>
        </p:nvSpPr>
        <p:spPr>
          <a:xfrm>
            <a:off x="762000" y="1967552"/>
            <a:ext cx="10349552" cy="283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Ok, you’ve officially made the most simple python script. But what now? This is where variables come in helpful. You can define a variable by going back into your script and typing the code from the image:                                   This code prints the </a:t>
            </a:r>
            <a:r>
              <a:rPr lang="en-GB" dirty="0" err="1">
                <a:ea typeface="Calibri"/>
                <a:cs typeface="Calibri"/>
              </a:rPr>
              <a:t>new_var</a:t>
            </a:r>
            <a:r>
              <a:rPr lang="en-GB" dirty="0">
                <a:ea typeface="Calibri"/>
                <a:cs typeface="Calibri"/>
              </a:rPr>
              <a:t> variable. Notice how in this example </a:t>
            </a:r>
            <a:r>
              <a:rPr lang="en-GB" dirty="0" err="1">
                <a:ea typeface="Calibri"/>
                <a:cs typeface="Calibri"/>
              </a:rPr>
              <a:t>new_var</a:t>
            </a:r>
            <a:r>
              <a:rPr lang="en-GB" dirty="0">
                <a:ea typeface="Calibri"/>
                <a:cs typeface="Calibri"/>
              </a:rPr>
              <a:t> isn't in quotation marks in the print statement? This is because you are printing the variable not a string. What's a string? It's complicated but it's essentially anything that you put in quotes; in this example </a:t>
            </a:r>
            <a:r>
              <a:rPr lang="en-GB" dirty="0" err="1">
                <a:ea typeface="Calibri"/>
                <a:cs typeface="Calibri"/>
              </a:rPr>
              <a:t>new_var</a:t>
            </a:r>
            <a:r>
              <a:rPr lang="en-GB" dirty="0">
                <a:ea typeface="Calibri"/>
                <a:cs typeface="Calibri"/>
              </a:rPr>
              <a:t> is a string and so we can print it outputting the variable </a:t>
            </a:r>
            <a:r>
              <a:rPr lang="en-GB" dirty="0" err="1">
                <a:ea typeface="Calibri"/>
                <a:cs typeface="Calibri"/>
              </a:rPr>
              <a:t>new_var</a:t>
            </a:r>
            <a:r>
              <a:rPr lang="en-GB" dirty="0">
                <a:ea typeface="Calibri"/>
                <a:cs typeface="Calibri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B499A-29E0-628E-8AA5-77C91644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96" y="5054602"/>
            <a:ext cx="3501921" cy="64418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F6C29B1-88AD-34A6-CFB4-2B0A58820632}"/>
              </a:ext>
            </a:extLst>
          </p:cNvPr>
          <p:cNvSpPr/>
          <p:nvPr/>
        </p:nvSpPr>
        <p:spPr>
          <a:xfrm>
            <a:off x="250209" y="4875283"/>
            <a:ext cx="4616588" cy="708925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>
                <a:ea typeface="Calibri"/>
                <a:cs typeface="Calibri"/>
              </a:rPr>
              <a:t>Tip: if you're stuck with any of this code go </a:t>
            </a:r>
            <a:r>
              <a:rPr lang="en-GB" sz="1400" dirty="0">
                <a:ea typeface="Calibri"/>
                <a:cs typeface="Calibri"/>
                <a:hlinkClick r:id="rId5"/>
              </a:rPr>
              <a:t>here</a:t>
            </a:r>
            <a:r>
              <a:rPr lang="en-GB" sz="1400" dirty="0">
                <a:ea typeface="Calibri"/>
                <a:cs typeface="Calibri"/>
              </a:rPr>
              <a:t> and download the corresponding file</a:t>
            </a:r>
            <a:endParaRPr lang="en-US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48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DFD624-4C65-B4A9-AE19-49DD8EC099C0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EC33C8-F075-5592-F086-95D9D4995CC5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Advanceder</a:t>
            </a:r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80C117-E6AB-40CE-9151-0BCF0C8AF12E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3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FF7CE774-6EAC-95C0-0A51-EFC55306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0C99A8-95DE-44F9-8BA1-0AE1D4D13078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1A18C2-FC66-1635-E3EF-9A541AD904A8}"/>
              </a:ext>
            </a:extLst>
          </p:cNvPr>
          <p:cNvSpPr/>
          <p:nvPr/>
        </p:nvSpPr>
        <p:spPr>
          <a:xfrm>
            <a:off x="762000" y="1967552"/>
            <a:ext cx="10349552" cy="283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After this, things get more complicated. I've shown you how to print a variable and a string separately but why not both? Well, here's how you do that!</a:t>
            </a:r>
          </a:p>
          <a:p>
            <a:pPr algn="ctr"/>
            <a:r>
              <a:rPr lang="en-GB" dirty="0">
                <a:ea typeface="Calibri"/>
                <a:cs typeface="Calibri"/>
              </a:rPr>
              <a:t>Its' simple really, you just do </a:t>
            </a:r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print(</a:t>
            </a:r>
            <a:r>
              <a:rPr lang="en-GB" err="1">
                <a:solidFill>
                  <a:schemeClr val="accent6"/>
                </a:solidFill>
                <a:ea typeface="Calibri"/>
                <a:cs typeface="Calibri"/>
              </a:rPr>
              <a:t>new_var</a:t>
            </a:r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+" string")</a:t>
            </a:r>
            <a:r>
              <a:rPr lang="en-GB" dirty="0">
                <a:ea typeface="Calibri"/>
                <a:cs typeface="Calibri"/>
              </a:rPr>
              <a:t>.</a:t>
            </a:r>
          </a:p>
          <a:p>
            <a:pPr algn="ctr"/>
            <a:r>
              <a:rPr lang="en-GB" dirty="0">
                <a:ea typeface="Calibri"/>
                <a:cs typeface="Calibri"/>
              </a:rPr>
              <a:t>Simple, right? But that's not quite the best practice; instead, use a </a:t>
            </a:r>
            <a:r>
              <a:rPr lang="en-GB" dirty="0" err="1">
                <a:ea typeface="Calibri"/>
                <a:cs typeface="Calibri"/>
              </a:rPr>
              <a:t>Fstring</a:t>
            </a:r>
            <a:r>
              <a:rPr lang="en-GB" dirty="0">
                <a:ea typeface="Calibri"/>
                <a:cs typeface="Calibri"/>
              </a:rPr>
              <a:t> or a formattable string:</a:t>
            </a:r>
          </a:p>
          <a:p>
            <a:pPr algn="ctr"/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print(f"{</a:t>
            </a:r>
            <a:r>
              <a:rPr lang="en-GB" err="1">
                <a:solidFill>
                  <a:schemeClr val="accent6"/>
                </a:solidFill>
                <a:ea typeface="Calibri"/>
                <a:cs typeface="Calibri"/>
              </a:rPr>
              <a:t>new_var</a:t>
            </a:r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} string")</a:t>
            </a:r>
          </a:p>
        </p:txBody>
      </p:sp>
    </p:spTree>
    <p:extLst>
      <p:ext uri="{BB962C8B-B14F-4D97-AF65-F5344CB8AC3E}">
        <p14:creationId xmlns:p14="http://schemas.microsoft.com/office/powerpoint/2010/main" val="6212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B9517E-B7CC-32A5-71D6-B0D30343E4AC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A42677-0F9B-8D40-FBBC-C3D7A54AC6D5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Final ideas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D10B67-804F-79E1-5766-60165B0CA813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64B30DC-2E91-3526-FACA-E993F75E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499932-7D78-0505-E3D0-17EA1692855E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98DFF1-E40F-82ED-73C1-9A99FA4E845D}"/>
              </a:ext>
            </a:extLst>
          </p:cNvPr>
          <p:cNvSpPr/>
          <p:nvPr/>
        </p:nvSpPr>
        <p:spPr>
          <a:xfrm>
            <a:off x="762000" y="1967552"/>
            <a:ext cx="10349552" cy="283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Ok, so what if you want to print only certain parts of a string/variable? Well, it's stupidly easy.</a:t>
            </a:r>
            <a:endParaRPr lang="en-US" dirty="0">
              <a:ea typeface="Calibri"/>
              <a:cs typeface="Calibri"/>
            </a:endParaRPr>
          </a:p>
          <a:p>
            <a:pPr algn="ctr"/>
            <a:r>
              <a:rPr lang="en-GB" dirty="0">
                <a:solidFill>
                  <a:schemeClr val="accent6">
                    <a:lumMod val="76000"/>
                  </a:schemeClr>
                </a:solidFill>
                <a:ea typeface="Calibri"/>
                <a:cs typeface="Calibri"/>
              </a:rPr>
              <a:t>print("</a:t>
            </a:r>
            <a:r>
              <a:rPr lang="en-GB" dirty="0" err="1">
                <a:solidFill>
                  <a:schemeClr val="accent6">
                    <a:lumMod val="76000"/>
                  </a:schemeClr>
                </a:solidFill>
                <a:ea typeface="Calibri"/>
                <a:cs typeface="Calibri"/>
              </a:rPr>
              <a:t>some_text</a:t>
            </a:r>
            <a:r>
              <a:rPr lang="en-GB" dirty="0">
                <a:solidFill>
                  <a:schemeClr val="accent6">
                    <a:lumMod val="76000"/>
                  </a:schemeClr>
                </a:solidFill>
                <a:ea typeface="Calibri"/>
                <a:cs typeface="Calibri"/>
              </a:rPr>
              <a:t>"[0])</a:t>
            </a:r>
          </a:p>
          <a:p>
            <a:pPr algn="ctr"/>
            <a:r>
              <a:rPr lang="en-GB" dirty="0">
                <a:solidFill>
                  <a:schemeClr val="bg1"/>
                </a:solidFill>
                <a:ea typeface="Calibri"/>
                <a:cs typeface="Calibri"/>
              </a:rPr>
              <a:t>This prints the first letter in </a:t>
            </a:r>
            <a:r>
              <a:rPr lang="en-GB" dirty="0" err="1">
                <a:solidFill>
                  <a:schemeClr val="bg1"/>
                </a:solidFill>
                <a:ea typeface="Calibri"/>
                <a:cs typeface="Calibri"/>
              </a:rPr>
              <a:t>some_text</a:t>
            </a:r>
            <a:r>
              <a:rPr lang="en-GB" dirty="0">
                <a:solidFill>
                  <a:schemeClr val="bg1"/>
                </a:solidFill>
                <a:ea typeface="Calibri"/>
                <a:cs typeface="Calibri"/>
              </a:rPr>
              <a:t> so "s". You can change the 0 to 0:5 and it will print the first 6 letters.</a:t>
            </a:r>
          </a:p>
          <a:p>
            <a:pPr algn="ctr"/>
            <a:r>
              <a:rPr lang="en-GB" dirty="0">
                <a:solidFill>
                  <a:schemeClr val="bg1"/>
                </a:solidFill>
                <a:ea typeface="Calibri"/>
                <a:cs typeface="Calibri"/>
              </a:rPr>
              <a:t>Now you can do the </a:t>
            </a:r>
            <a:r>
              <a:rPr lang="en-GB" dirty="0" err="1">
                <a:solidFill>
                  <a:schemeClr val="bg1"/>
                </a:solidFill>
                <a:ea typeface="Calibri"/>
                <a:cs typeface="Calibri"/>
              </a:rPr>
              <a:t>tasksheet</a:t>
            </a:r>
            <a:r>
              <a:rPr lang="en-GB" dirty="0">
                <a:solidFill>
                  <a:schemeClr val="bg1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11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CD07FDE007244CB01F0D3DB0D46F1E" ma:contentTypeVersion="14" ma:contentTypeDescription="Create a new document." ma:contentTypeScope="" ma:versionID="9cbb63a15a7a7db235f013a0973e8f7a">
  <xsd:schema xmlns:xsd="http://www.w3.org/2001/XMLSchema" xmlns:xs="http://www.w3.org/2001/XMLSchema" xmlns:p="http://schemas.microsoft.com/office/2006/metadata/properties" xmlns:ns3="68a23b87-e641-4690-9025-c831ae5bde45" xmlns:ns4="59a445c6-6b89-4342-b40a-3ba2c2fd6bac" targetNamespace="http://schemas.microsoft.com/office/2006/metadata/properties" ma:root="true" ma:fieldsID="262476db92562428fa46cedc324aacc1" ns3:_="" ns4:_="">
    <xsd:import namespace="68a23b87-e641-4690-9025-c831ae5bde45"/>
    <xsd:import namespace="59a445c6-6b89-4342-b40a-3ba2c2fd6b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a23b87-e641-4690-9025-c831ae5bde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445c6-6b89-4342-b40a-3ba2c2fd6ba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a23b87-e641-4690-9025-c831ae5bde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74C5F-BBC9-4EDA-8748-417DB2F178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a23b87-e641-4690-9025-c831ae5bde45"/>
    <ds:schemaRef ds:uri="59a445c6-6b89-4342-b40a-3ba2c2fd6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99894B-34F1-4E02-9046-A8E69CC9ECA0}">
  <ds:schemaRefs>
    <ds:schemaRef ds:uri="http://schemas.microsoft.com/office/2006/metadata/properties"/>
    <ds:schemaRef ds:uri="http://schemas.microsoft.com/office/2006/documentManagement/types"/>
    <ds:schemaRef ds:uri="59a445c6-6b89-4342-b40a-3ba2c2fd6bac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68a23b87-e641-4690-9025-c831ae5bde4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58F0614-77A3-4C04-B542-89CF98D3F5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Burton (Student)</dc:creator>
  <cp:lastModifiedBy>Ben Burton (Student)</cp:lastModifiedBy>
  <cp:revision>323</cp:revision>
  <dcterms:created xsi:type="dcterms:W3CDTF">2025-05-02T12:46:01Z</dcterms:created>
  <dcterms:modified xsi:type="dcterms:W3CDTF">2025-05-05T12:55:51Z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0x010100AACD07FDE007244CB01F0D3DB0D46F1E</vt:lpwstr>
  </property>
</Properties>
</file>