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60ff916f7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60ff916f7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60ff916f7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60ff916f7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60ff916f7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60ff916f7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60ff916f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60ff916f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60ff916f7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60ff916f7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60ff916f7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60ff916f7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60ff916f7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60ff916f7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60ff916f7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60ff916f7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60ff916f7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60ff916f7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60ff916f7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60ff916f7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60ff916f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60ff916f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60ff916f7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60ff916f7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60ff916f7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60ff916f7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60ff916f7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60ff916f7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60ff916f7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60ff916f7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60ff916f7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60ff916f7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60ff916f7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60ff916f7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6108ca64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6108ca64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6108ca64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6108ca64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6108ca64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6108ca64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60ff916f7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60ff916f7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60ff916f7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60ff916f7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60ff916f7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60ff916f7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60ff916f7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60ff916f7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60ff916f7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60ff916f7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60ff916f7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60ff916f7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0ff916f7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0ff916f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2300" y="1257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on Wrapper Classes, String Classes, and Exception Handling in Java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7952" y="3333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Group: G-29</a:t>
            </a:r>
            <a:endParaRPr sz="15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729625" y="3760825"/>
            <a:ext cx="76881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Aditya Kaushik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Aditya Suresh Barahate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Ajit Nanaji Pawar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Ajith Appi Naik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Manipulation Examples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675" y="1107725"/>
            <a:ext cx="6212651" cy="2448775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Manipulation Examples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675" y="1107725"/>
            <a:ext cx="6212651" cy="2448775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0787" y="3684800"/>
            <a:ext cx="3022425" cy="1263025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Pool Concept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String Pool is a special memory region in the Java heap used to store string literals.</a:t>
            </a:r>
            <a:br>
              <a:rPr lang="en" sz="1600"/>
            </a:b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When a string literal is created, the JVM checks the pool; if the string exists, it returns the reference, otherwise, it adds the string to the pool.</a:t>
            </a:r>
            <a:br>
              <a:rPr lang="en" sz="1600"/>
            </a:b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String interning helps save memory by avoiding the creation of multiple instances of identical strings.</a:t>
            </a:r>
            <a:br>
              <a:rPr lang="en" sz="1600"/>
            </a:b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Using the String Pool can improve performance due to faster comparisons, as identical string literals point to the same memory reference.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StringBuffer and StringBuilder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Mutable sequence of characters.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Difference between String, StringBuffer, and StringBuilder.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StringBuffer: Thread-safe (synchronized).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StringBuilder: Not thread-safe (faster for single-threaded applications).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Methods of StringBuffer and StringBuilder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append()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insert()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reverse()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delete()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capacity()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ensureCapacity()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Java Code for StringBuffer and StringBuilder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351" y="1199999"/>
            <a:ext cx="6257175" cy="2570425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Java Code for StringBuffer and StringBuilder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351" y="1199999"/>
            <a:ext cx="6257175" cy="2570425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500" y="3900775"/>
            <a:ext cx="4816899" cy="981250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Exception Handling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Definition: Mechanism to handle runtime errors.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Importance of exception handling in Java.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Error Management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Detects and handles runtime errors gracefully, preventing crashes.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Maintainability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Centralized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error-handling logic, making code cleaner and easier to maintain.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Resource Management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Ensures proper release of resources to prevent leaks and maintain stability.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Exceptions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Checked Exceptions</a:t>
            </a:r>
            <a:r>
              <a:rPr lang="en" sz="1600"/>
              <a:t> : </a:t>
            </a:r>
            <a:r>
              <a:rPr lang="en" sz="1500"/>
              <a:t>Must be declared or handled in the code, ensuring predictable and recoverable error management.</a:t>
            </a:r>
            <a:br>
              <a:rPr lang="en" sz="1500"/>
            </a:br>
            <a:r>
              <a:rPr lang="en" sz="1500"/>
              <a:t>e.g., IOException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Unchecked Exceptions</a:t>
            </a:r>
            <a:r>
              <a:rPr lang="en" sz="1600"/>
              <a:t> : </a:t>
            </a:r>
            <a:r>
              <a:rPr lang="en" sz="1500"/>
              <a:t>Runtime exceptions that indicate programming errors and do not need explicit handling.</a:t>
            </a:r>
            <a:br>
              <a:rPr lang="en" sz="1500"/>
            </a:br>
            <a:r>
              <a:rPr lang="en" sz="1500"/>
              <a:t>e.g., ArithmeticException, NullPointerException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Errors</a:t>
            </a:r>
            <a:r>
              <a:rPr lang="en" sz="1600"/>
              <a:t> </a:t>
            </a:r>
            <a:r>
              <a:rPr lang="en" sz="1600"/>
              <a:t> : </a:t>
            </a:r>
            <a:r>
              <a:rPr lang="en" sz="1500"/>
              <a:t>Serious issues typically caused by the environment, often beyond the application's control and not meant to be caught.</a:t>
            </a:r>
            <a:br>
              <a:rPr lang="en" sz="1500"/>
            </a:br>
            <a:r>
              <a:rPr lang="en" sz="1500"/>
              <a:t>e.g., OutOfMemoryError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Keywords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Block of code to be tested for errors.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Block of code to handle the error.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Block of code that will execute regardless of an error.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Example code demonstrating basic try-catch-finally block.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Wrapper Classes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 Class (including StringBuffer and StringBuilder)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Exception Handling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Java Code for Basic Exception Handling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88" y="1143475"/>
            <a:ext cx="6045100" cy="2529000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Java Code for Basic Exception Handling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88" y="1143475"/>
            <a:ext cx="6045100" cy="2529000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000" y="3844825"/>
            <a:ext cx="4797900" cy="1031500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Exception Handling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Used to explicitly throw an exception from a method or block of code, enabling custom error handling.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Used to declare an exception in a method signature, indicating that the method might throw the specified exceptions.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Exceptions</a:t>
            </a:r>
            <a:endParaRPr/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Creating user-defined exceptions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Allows developers to define custom exception classes based on specific application requirements, enhancing error reporting and handling.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Customized error messaging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Enables precise error messaging based on the application's context, improving debugging and user experience.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in Exception Handling</a:t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Specific catch blocks.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Avoiding empty catch blocks.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finally for cleanup.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Logging exceptions for debugging.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Java Code for Advanced Exception Handling and Custom Exceptions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75" y="1794613"/>
            <a:ext cx="4682225" cy="2457074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800" y="2184939"/>
            <a:ext cx="3350725" cy="773600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Java Code for Advanced Exception Handling and Custom Exceptions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75" y="1794613"/>
            <a:ext cx="4682225" cy="2457074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800" y="2184939"/>
            <a:ext cx="3350725" cy="773600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3800" y="3304431"/>
            <a:ext cx="3350725" cy="615743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1297500" y="1246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2C7A5"/>
                </a:solidFill>
                <a:latin typeface="Arial"/>
                <a:ea typeface="Arial"/>
                <a:cs typeface="Arial"/>
                <a:sym typeface="Arial"/>
              </a:rPr>
              <a:t>Wrapper Classes</a:t>
            </a:r>
            <a:endParaRPr b="1">
              <a:solidFill>
                <a:srgbClr val="82C7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Enable usage of primitives as objects.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Provide utility methods and support collections.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Key classes: Integer, Double, Boolean.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2C7A5"/>
                </a:solidFill>
                <a:latin typeface="Arial"/>
                <a:ea typeface="Arial"/>
                <a:cs typeface="Arial"/>
                <a:sym typeface="Arial"/>
              </a:rPr>
              <a:t>String Classes</a:t>
            </a:r>
            <a:endParaRPr b="1">
              <a:solidFill>
                <a:srgbClr val="82C7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Immutable character sequences.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StringBuffer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Mutable, thread-safe.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StringBuilder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Mutable, faster for single-threaded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2C7A5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 b="1">
              <a:solidFill>
                <a:srgbClr val="82C7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Manages runtime errors.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Key components: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Best practices: Specific catch blocks, logging, custom exceptions.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Thank You!</a:t>
            </a:r>
            <a:endParaRPr b="1"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Wrapper Classes?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Definition: Wrapper classes provide a way to use primitive data types (int, char, etc.) as objects.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List of Wrapper Classes: Integer, Byte, Long, Float, Double, Short, Character, Boolean.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Wrapper Classes?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 primitives to be used in collections (e.g., ArrayList).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 utility methods (e.g., parsing strings to numbers).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Auto-boxing and unboxing (automatic conversion between primitives and their wrapper objects).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 Used Wrapper Classes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Methods like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parseInt()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valueOf()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Methods like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parseDouble()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valueOf()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Java Code for Wrapper Classes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50" y="1567550"/>
            <a:ext cx="4840575" cy="2809800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Java Code for Wrapper Classes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50" y="1567550"/>
            <a:ext cx="4840575" cy="2809800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0800" y="2436300"/>
            <a:ext cx="3320300" cy="914100"/>
          </a:xfrm>
          <a:prstGeom prst="rect">
            <a:avLst/>
          </a:prstGeom>
          <a:noFill/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String Class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Definition: String classes are data structures that represent sequences of characters and provide methods for manipulating text, including concatenation, comparison, and searching.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Immutable nature of String objects.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String Methods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length()</a:t>
            </a:r>
            <a:b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charAt(int index)</a:t>
            </a:r>
            <a:b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substring(int beginIndex, int endIndex)</a:t>
            </a:r>
            <a:b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indexOf(String str)</a:t>
            </a:r>
            <a:b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toUpperCase()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toLowerCase()</a:t>
            </a:r>
            <a:b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trim()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