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584" r:id="rId3"/>
    <p:sldId id="492" r:id="rId4"/>
    <p:sldId id="493" r:id="rId5"/>
    <p:sldId id="572" r:id="rId6"/>
    <p:sldId id="553" r:id="rId7"/>
    <p:sldId id="555" r:id="rId8"/>
    <p:sldId id="556" r:id="rId9"/>
    <p:sldId id="581" r:id="rId10"/>
    <p:sldId id="560" r:id="rId11"/>
    <p:sldId id="561" r:id="rId12"/>
    <p:sldId id="543" r:id="rId13"/>
    <p:sldId id="557" r:id="rId14"/>
    <p:sldId id="573" r:id="rId15"/>
    <p:sldId id="574" r:id="rId16"/>
    <p:sldId id="576" r:id="rId17"/>
    <p:sldId id="591" r:id="rId18"/>
    <p:sldId id="562" r:id="rId19"/>
    <p:sldId id="563" r:id="rId20"/>
    <p:sldId id="559" r:id="rId21"/>
    <p:sldId id="564" r:id="rId22"/>
    <p:sldId id="565" r:id="rId23"/>
    <p:sldId id="545" r:id="rId24"/>
    <p:sldId id="587" r:id="rId25"/>
    <p:sldId id="588" r:id="rId26"/>
    <p:sldId id="542" r:id="rId27"/>
    <p:sldId id="585" r:id="rId28"/>
    <p:sldId id="592" r:id="rId29"/>
    <p:sldId id="579" r:id="rId30"/>
    <p:sldId id="570" r:id="rId31"/>
    <p:sldId id="5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84"/>
            <p14:sldId id="492"/>
          </p14:sldIdLst>
        </p14:section>
        <p14:section name="Associative Arrays" id="{296A7BF9-3703-4C81-9B42-FC2E89626A52}">
          <p14:sldIdLst>
            <p14:sldId id="493"/>
            <p14:sldId id="572"/>
            <p14:sldId id="553"/>
            <p14:sldId id="555"/>
            <p14:sldId id="556"/>
            <p14:sldId id="581"/>
            <p14:sldId id="560"/>
            <p14:sldId id="561"/>
          </p14:sldIdLst>
        </p14:section>
        <p14:section name="Maps" id="{8F5F8C1B-D287-4BA2-8B98-2BCAC74409B7}">
          <p14:sldIdLst>
            <p14:sldId id="543"/>
            <p14:sldId id="557"/>
            <p14:sldId id="573"/>
            <p14:sldId id="574"/>
            <p14:sldId id="576"/>
            <p14:sldId id="591"/>
            <p14:sldId id="562"/>
            <p14:sldId id="563"/>
            <p14:sldId id="559"/>
            <p14:sldId id="564"/>
            <p14:sldId id="565"/>
            <p14:sldId id="545"/>
          </p14:sldIdLst>
        </p14:section>
        <p14:section name="Set" id="{CE5FE399-6781-40B8-B509-1D661FF7989F}">
          <p14:sldIdLst>
            <p14:sldId id="587"/>
            <p14:sldId id="588"/>
          </p14:sldIdLst>
        </p14:section>
        <p14:section name="Conclusion" id="{10E03AB1-9AA8-4E86-9A64-D741901E50A2}">
          <p14:sldIdLst>
            <p14:sldId id="542"/>
            <p14:sldId id="585"/>
            <p14:sldId id="592"/>
            <p14:sldId id="579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41" autoAdjust="0"/>
  </p:normalViewPr>
  <p:slideViewPr>
    <p:cSldViewPr snapToGrid="0" showGuides="1">
      <p:cViewPr varScale="1">
        <p:scale>
          <a:sx n="108" d="100"/>
          <a:sy n="108" d="100"/>
        </p:scale>
        <p:origin x="672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27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9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1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8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86378" y="63976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9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01618"/>
          </a:xfrm>
        </p:spPr>
        <p:txBody>
          <a:bodyPr/>
          <a:lstStyle/>
          <a:p>
            <a:r>
              <a:rPr lang="en-US" dirty="0"/>
              <a:t>let iterable = </a:t>
            </a:r>
            <a:r>
              <a:rPr lang="en-US" dirty="0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iterable) {</a:t>
            </a:r>
          </a:p>
          <a:p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r>
              <a:rPr lang="en-US" dirty="0"/>
              <a:t>  console.log(`${name} =&gt; ${number}`);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8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</a:t>
            </a:r>
            <a:r>
              <a:rPr lang="en-US" dirty="0"/>
              <a:t>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65573" y="1266045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174754"/>
            <a:ext cx="8798850" cy="5546721"/>
          </a:xfrm>
        </p:spPr>
        <p:txBody>
          <a:bodyPr>
            <a:noAutofit/>
          </a:bodyPr>
          <a:lstStyle/>
          <a:p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r>
              <a:rPr lang="en-GB" sz="3200" dirty="0"/>
              <a:t>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Sorting</a:t>
            </a:r>
            <a:r>
              <a:rPr lang="en-GB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547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96003" y="619757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Storing Unique Elements</a:t>
            </a:r>
            <a:endParaRPr lang="bg-B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95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8530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8D71-3533-4332-B9D0-03EC78E85071}"/>
              </a:ext>
            </a:extLst>
          </p:cNvPr>
          <p:cNvSpPr>
            <a:spLocks noGrp="1"/>
          </p:cNvSpPr>
          <p:nvPr/>
        </p:nvSpPr>
        <p:spPr>
          <a:xfrm>
            <a:off x="-184626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6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69426" y="638117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 - 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</a:t>
            </a:r>
            <a:r>
              <a:rPr lang="en-US" sz="2600" b="1">
                <a:latin typeface="Consolas" panose="020B0609020204030204" pitchFamily="49" charset="0"/>
              </a:rPr>
              <a:t>= {};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forEach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2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7680</TotalTime>
  <Words>1267</Words>
  <Application>Microsoft Office PowerPoint</Application>
  <PresentationFormat>Widescreen</PresentationFormat>
  <Paragraphs>283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(Body)</vt:lpstr>
      <vt:lpstr>Consolas</vt:lpstr>
      <vt:lpstr>Wingdings</vt:lpstr>
      <vt:lpstr>Wingdings 2</vt:lpstr>
      <vt:lpstr>1_SoftUni3_1</vt:lpstr>
      <vt:lpstr>Associative Arrays</vt:lpstr>
      <vt:lpstr>Table of Content</vt:lpstr>
      <vt:lpstr>Have a Question?</vt:lpstr>
      <vt:lpstr>PowerPoint Presentation</vt:lpstr>
      <vt:lpstr>What is an Associative Array ?</vt:lpstr>
      <vt:lpstr>Declaration</vt:lpstr>
      <vt:lpstr>Attributes</vt:lpstr>
      <vt:lpstr>Using for - in</vt:lpstr>
      <vt:lpstr>Using forEach</vt:lpstr>
      <vt:lpstr>Problem: Phone Book</vt:lpstr>
      <vt:lpstr>Solution: Phone Book</vt:lpstr>
      <vt:lpstr>PowerPoint Presentation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PowerPoint Presentation</vt:lpstr>
      <vt:lpstr>PowerPoint Presentation</vt:lpstr>
      <vt:lpstr>What is a Set?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creator>Alen Paunov</dc:creator>
  <cp:keywords>Technologies Fundamentals, Software University, SoftUni, programming, coding, software development, education, training, course</cp:keywords>
  <cp:lastModifiedBy>Knightwalker</cp:lastModifiedBy>
  <cp:revision>274</cp:revision>
  <dcterms:created xsi:type="dcterms:W3CDTF">2018-05-23T13:08:44Z</dcterms:created>
  <dcterms:modified xsi:type="dcterms:W3CDTF">2019-10-26T21:01:19Z</dcterms:modified>
  <cp:category>programming;computer programming;software development;web development</cp:category>
</cp:coreProperties>
</file>